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7" r:id="rId3"/>
    <p:sldMasterId id="2147483698" r:id="rId4"/>
  </p:sldMasterIdLst>
  <p:notesMasterIdLst>
    <p:notesMasterId r:id="rId24"/>
  </p:notesMasterIdLst>
  <p:sldIdLst>
    <p:sldId id="3854" r:id="rId5"/>
    <p:sldId id="325" r:id="rId6"/>
    <p:sldId id="422" r:id="rId7"/>
    <p:sldId id="312" r:id="rId8"/>
    <p:sldId id="314" r:id="rId9"/>
    <p:sldId id="313" r:id="rId10"/>
    <p:sldId id="268" r:id="rId11"/>
    <p:sldId id="269" r:id="rId12"/>
    <p:sldId id="270" r:id="rId13"/>
    <p:sldId id="272" r:id="rId14"/>
    <p:sldId id="319" r:id="rId15"/>
    <p:sldId id="273" r:id="rId16"/>
    <p:sldId id="3847" r:id="rId17"/>
    <p:sldId id="3848" r:id="rId18"/>
    <p:sldId id="3849" r:id="rId19"/>
    <p:sldId id="3851" r:id="rId20"/>
    <p:sldId id="3852" r:id="rId21"/>
    <p:sldId id="3853" r:id="rId22"/>
    <p:sldId id="42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654D8-2E82-4983-AFFE-6467B4F2500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FA5D8-706F-4D64-87C5-34ECD6CFD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4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87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89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05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22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33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506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69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50F40-DB3E-4DC4-95ED-4CBE898A09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52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313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756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16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270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231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142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2772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62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90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91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171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6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0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2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6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1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1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7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4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953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0138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1266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661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8752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695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279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8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9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9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6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49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2914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37D8255D-2552-4E8B-BBE4-237698EA65C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454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74EFACF-2D68-61E7-FCF8-C14BD4107F4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78" y="430160"/>
            <a:ext cx="1358695" cy="13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460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gif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9.xm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5.gif"/><Relationship Id="rId17" Type="http://schemas.openxmlformats.org/officeDocument/2006/relationships/image" Target="../media/image47.png"/><Relationship Id="rId2" Type="http://schemas.openxmlformats.org/officeDocument/2006/relationships/image" Target="../media/image37.jpe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slide" Target="slide12.xml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10" Type="http://schemas.openxmlformats.org/officeDocument/2006/relationships/image" Target="../media/image44.gif"/><Relationship Id="rId4" Type="http://schemas.openxmlformats.org/officeDocument/2006/relationships/image" Target="../media/image39.png"/><Relationship Id="rId9" Type="http://schemas.openxmlformats.org/officeDocument/2006/relationships/slide" Target="slide14.xml"/><Relationship Id="rId1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microsoft.com/office/2007/relationships/media" Target="../media/media2.mp3"/><Relationship Id="rId7" Type="http://schemas.openxmlformats.org/officeDocument/2006/relationships/image" Target="../media/image20.jpg"/><Relationship Id="rId12" Type="http://schemas.openxmlformats.org/officeDocument/2006/relationships/image" Target="../media/image25.jpe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1.xml"/><Relationship Id="rId15" Type="http://schemas.openxmlformats.org/officeDocument/2006/relationships/slide" Target="slide6.xml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slide" Target="slide11.xml"/><Relationship Id="rId5" Type="http://schemas.openxmlformats.org/officeDocument/2006/relationships/image" Target="../media/image33.png"/><Relationship Id="rId10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gif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gif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CDBCEE43-E215-40E2-AC79-A5583A963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" y="-58608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4"/>
          <p:cNvSpPr/>
          <p:nvPr/>
        </p:nvSpPr>
        <p:spPr>
          <a:xfrm>
            <a:off x="581018" y="623117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86C15433-FE2E-4C80-97F9-00728479A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05" y="4984229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668A0A-1F20-DFFA-B0A4-FB486F600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6654" y="942160"/>
            <a:ext cx="3630993" cy="44039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D8F398-6A3B-B712-2F9E-53E344A81102}"/>
              </a:ext>
            </a:extLst>
          </p:cNvPr>
          <p:cNvGrpSpPr/>
          <p:nvPr/>
        </p:nvGrpSpPr>
        <p:grpSpPr>
          <a:xfrm>
            <a:off x="2507275" y="1640232"/>
            <a:ext cx="3198198" cy="1781304"/>
            <a:chOff x="9052963" y="2356270"/>
            <a:chExt cx="2725120" cy="17813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649991-AFA3-80C0-3535-895941F1E4D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87CED0-1E14-5349-4AB6-91FC1E1F818C}"/>
                </a:ext>
              </a:extLst>
            </p:cNvPr>
            <p:cNvSpPr txBox="1"/>
            <p:nvPr/>
          </p:nvSpPr>
          <p:spPr>
            <a:xfrm>
              <a:off x="9487524" y="2356270"/>
              <a:ext cx="1876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11 405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E8261F-94E7-3D0F-A3B6-175A4A65D0B5}"/>
                </a:ext>
              </a:extLst>
            </p:cNvPr>
            <p:cNvSpPr txBox="1"/>
            <p:nvPr/>
          </p:nvSpPr>
          <p:spPr>
            <a:xfrm>
              <a:off x="9124383" y="2814135"/>
              <a:ext cx="26537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7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DDEA6E-8474-1F15-0352-9FDB1CF9E947}"/>
                </a:ext>
              </a:extLst>
            </p:cNvPr>
            <p:cNvSpPr txBox="1"/>
            <p:nvPr/>
          </p:nvSpPr>
          <p:spPr>
            <a:xfrm>
              <a:off x="9052963" y="288349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B38408-3562-1361-1054-EC9D811ADE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4864" y="4044198"/>
              <a:ext cx="1604507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6FEE82-B87C-BDCF-664E-4E89D1DC1CD3}"/>
              </a:ext>
            </a:extLst>
          </p:cNvPr>
          <p:cNvSpPr txBox="1"/>
          <p:nvPr/>
        </p:nvSpPr>
        <p:spPr>
          <a:xfrm>
            <a:off x="4638675" y="33184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80BC31-9AC6-BD18-4EEC-49CD08E95ECA}"/>
              </a:ext>
            </a:extLst>
          </p:cNvPr>
          <p:cNvSpPr txBox="1"/>
          <p:nvPr/>
        </p:nvSpPr>
        <p:spPr>
          <a:xfrm>
            <a:off x="433056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9D5B01-2F49-B27F-7D66-E758D83A2885}"/>
              </a:ext>
            </a:extLst>
          </p:cNvPr>
          <p:cNvSpPr txBox="1"/>
          <p:nvPr/>
        </p:nvSpPr>
        <p:spPr>
          <a:xfrm>
            <a:off x="398269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C23E01-BA4B-CA08-599D-0621F4207163}"/>
              </a:ext>
            </a:extLst>
          </p:cNvPr>
          <p:cNvSpPr txBox="1"/>
          <p:nvPr/>
        </p:nvSpPr>
        <p:spPr>
          <a:xfrm>
            <a:off x="355530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9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4F4AC3-191A-AA52-DE16-0FC67126F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279" y="961210"/>
            <a:ext cx="3630993" cy="440397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2DE89C7-9AB9-F067-ECBC-882AAA79777A}"/>
              </a:ext>
            </a:extLst>
          </p:cNvPr>
          <p:cNvGrpSpPr/>
          <p:nvPr/>
        </p:nvGrpSpPr>
        <p:grpSpPr>
          <a:xfrm>
            <a:off x="6393478" y="1735482"/>
            <a:ext cx="3063195" cy="1676529"/>
            <a:chOff x="9077311" y="2432470"/>
            <a:chExt cx="2610086" cy="16765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021BE4-BEAC-2DA4-2522-FCF0E9F1E504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7E2B37-523C-475B-0FA6-DFE63C289EDC}"/>
                </a:ext>
              </a:extLst>
            </p:cNvPr>
            <p:cNvSpPr txBox="1"/>
            <p:nvPr/>
          </p:nvSpPr>
          <p:spPr>
            <a:xfrm>
              <a:off x="9562399" y="2432470"/>
              <a:ext cx="20096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12 091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78FE25-2BA1-2D23-50F5-964D3A7168A8}"/>
                </a:ext>
              </a:extLst>
            </p:cNvPr>
            <p:cNvSpPr txBox="1"/>
            <p:nvPr/>
          </p:nvSpPr>
          <p:spPr>
            <a:xfrm>
              <a:off x="9132500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8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24C94E9-5D8C-C3A2-2638-DC8CAA21075D}"/>
                </a:ext>
              </a:extLst>
            </p:cNvPr>
            <p:cNvSpPr txBox="1"/>
            <p:nvPr/>
          </p:nvSpPr>
          <p:spPr>
            <a:xfrm>
              <a:off x="9077311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F1F4F6D-F208-F3C7-2A59-484E10423B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4719" y="4044198"/>
              <a:ext cx="1474654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0C7A3CD6-C698-B508-3C79-62E15BC9BDB7}"/>
              </a:ext>
            </a:extLst>
          </p:cNvPr>
          <p:cNvSpPr txBox="1"/>
          <p:nvPr/>
        </p:nvSpPr>
        <p:spPr>
          <a:xfrm>
            <a:off x="8496300" y="333747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71732C-A0C5-23F2-0C44-05AD2F65B0FC}"/>
              </a:ext>
            </a:extLst>
          </p:cNvPr>
          <p:cNvSpPr txBox="1"/>
          <p:nvPr/>
        </p:nvSpPr>
        <p:spPr>
          <a:xfrm>
            <a:off x="818818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A7BF23B-421F-9A60-C96B-00B772DFC513}"/>
              </a:ext>
            </a:extLst>
          </p:cNvPr>
          <p:cNvSpPr txBox="1"/>
          <p:nvPr/>
        </p:nvSpPr>
        <p:spPr>
          <a:xfrm>
            <a:off x="784031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77E7392-667F-B2A8-A0E2-73F71E0B44E5}"/>
              </a:ext>
            </a:extLst>
          </p:cNvPr>
          <p:cNvSpPr txBox="1"/>
          <p:nvPr/>
        </p:nvSpPr>
        <p:spPr>
          <a:xfrm>
            <a:off x="7412934" y="33275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68661AD-1486-EF8F-CE9E-2DE310F30700}"/>
              </a:ext>
            </a:extLst>
          </p:cNvPr>
          <p:cNvSpPr txBox="1"/>
          <p:nvPr/>
        </p:nvSpPr>
        <p:spPr>
          <a:xfrm>
            <a:off x="319335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3299EEA-86DC-6A5E-CE52-28C7D6A7B04A}"/>
              </a:ext>
            </a:extLst>
          </p:cNvPr>
          <p:cNvSpPr txBox="1"/>
          <p:nvPr/>
        </p:nvSpPr>
        <p:spPr>
          <a:xfrm>
            <a:off x="7070034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29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2335" y="-323043"/>
            <a:ext cx="12192000" cy="69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17" y="4674026"/>
            <a:ext cx="2339788" cy="24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85" y="4477870"/>
            <a:ext cx="2034540" cy="270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23" y="4814047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85" y="4943052"/>
            <a:ext cx="1268868" cy="16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49" y="4706471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58" y="4715131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6"/>
            <a:ext cx="1350547" cy="17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84" y="4674026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47" y="4768918"/>
            <a:ext cx="2339788" cy="24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97" y="4426046"/>
            <a:ext cx="2034540" cy="270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3075" y="-204433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40" y="3419054"/>
            <a:ext cx="4580967" cy="1523999"/>
          </a:xfrm>
          <a:prstGeom prst="rect">
            <a:avLst/>
          </a:prstGeom>
        </p:spPr>
      </p:pic>
      <p:sp>
        <p:nvSpPr>
          <p:cNvPr id="22" name="Right Arrow 21">
            <a:hlinkClick r:id="rId13" action="ppaction://hlinksldjump"/>
          </p:cNvPr>
          <p:cNvSpPr/>
          <p:nvPr/>
        </p:nvSpPr>
        <p:spPr>
          <a:xfrm>
            <a:off x="11180024" y="6496739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23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513" y="4374867"/>
            <a:ext cx="1125860" cy="78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Google Shape;2167;p57"/>
          <p:cNvSpPr/>
          <p:nvPr/>
        </p:nvSpPr>
        <p:spPr>
          <a:xfrm>
            <a:off x="7534901" y="-27672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prstClr val="black"/>
                </a:solidFill>
                <a:latin typeface="UTM Cookies" panose="02040603050506020204" pitchFamily="18" charset="0"/>
              </a:rPr>
              <a:t>Bắt</a:t>
            </a:r>
            <a:r>
              <a:rPr lang="en-US" sz="48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Cookies" panose="02040603050506020204" pitchFamily="18" charset="0"/>
              </a:rPr>
              <a:t>côn</a:t>
            </a:r>
            <a:r>
              <a:rPr lang="en-US" sz="48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Cookies" panose="02040603050506020204" pitchFamily="18" charset="0"/>
              </a:rPr>
              <a:t>trùng</a:t>
            </a:r>
            <a:endParaRPr sz="4800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4255373" y="2591113"/>
            <a:ext cx="4832783" cy="1609991"/>
          </a:xfrm>
          <a:prstGeom prst="wedgeEllipseCallout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07" y="3863535"/>
            <a:ext cx="4473328" cy="32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3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BE958C-E70A-4B40-A442-D44C8E976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87923" cy="6858000"/>
          </a:xfrm>
          <a:prstGeom prst="rect">
            <a:avLst/>
          </a:prstGeom>
        </p:spPr>
      </p:pic>
      <p:sp>
        <p:nvSpPr>
          <p:cNvPr id="115" name="Google Shape;115;p4"/>
          <p:cNvSpPr/>
          <p:nvPr/>
        </p:nvSpPr>
        <p:spPr>
          <a:xfrm>
            <a:off x="397533" y="429085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5182" y="778257"/>
            <a:ext cx="1257025" cy="7931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Connector 7"/>
          <p:cNvSpPr/>
          <p:nvPr/>
        </p:nvSpPr>
        <p:spPr>
          <a:xfrm>
            <a:off x="682440" y="776331"/>
            <a:ext cx="809469" cy="76449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8780" y="896969"/>
            <a:ext cx="3568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Đặt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rồi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endParaRPr lang="en-US" sz="28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EDCBF-6451-91CE-606A-ACD80C101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4" y="1950342"/>
            <a:ext cx="10833476" cy="294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3 412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x 2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14426" y="1725819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3 412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036811" y="2935986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356495" y="4102755"/>
            <a:ext cx="2623425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306447" y="41394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5721122" y="4131443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45344" y="2636018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101083" y="4133049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164383" y="414461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36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2 123 x 4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14426" y="1717588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2 123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5991544" y="2928834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379267" y="4098891"/>
            <a:ext cx="249674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269145" y="411371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5708422" y="41282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24111" y="2636018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111089" y="413417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211691" y="4140079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4721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1 408 x 6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14426" y="1708553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1 408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5997448" y="2918078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348782" y="408222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291797" y="412760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5748800" y="411966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79576" y="2625744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156573" y="4121268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187729" y="4140079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409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12 331 x 3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05533" y="1733966"/>
            <a:ext cx="3733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12 331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96808" y="2929798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448176" y="4061808"/>
            <a:ext cx="3314286" cy="91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780336" y="4145193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83682" y="4139224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46239" y="260997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74464" y="4132139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685744" y="41321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727DB-89C4-E8A1-6CC7-8D781B74A460}"/>
              </a:ext>
            </a:extLst>
          </p:cNvPr>
          <p:cNvSpPr txBox="1"/>
          <p:nvPr/>
        </p:nvSpPr>
        <p:spPr>
          <a:xfrm>
            <a:off x="4165848" y="412563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14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23 714 x 2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05533" y="1733966"/>
            <a:ext cx="3733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23 714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39842" y="2915667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448176" y="4061808"/>
            <a:ext cx="3314286" cy="91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48683" y="415290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320169" y="4141153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46239" y="259981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68599" y="4130128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56483" y="4130128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727DB-89C4-E8A1-6CC7-8D781B74A460}"/>
              </a:ext>
            </a:extLst>
          </p:cNvPr>
          <p:cNvSpPr txBox="1"/>
          <p:nvPr/>
        </p:nvSpPr>
        <p:spPr>
          <a:xfrm>
            <a:off x="4140256" y="4130128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348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10 611 x 9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05533" y="1735869"/>
            <a:ext cx="3733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10 611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04720" y="2886947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340631" y="4133534"/>
            <a:ext cx="324294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769160" y="4156394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29898" y="414925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80695" y="2622369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41172" y="414925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827033" y="414925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727DB-89C4-E8A1-6CC7-8D781B74A460}"/>
              </a:ext>
            </a:extLst>
          </p:cNvPr>
          <p:cNvSpPr txBox="1"/>
          <p:nvPr/>
        </p:nvSpPr>
        <p:spPr>
          <a:xfrm>
            <a:off x="4201037" y="415085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221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5" y="579918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1"/>
            <a:ext cx="13046571" cy="38103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2" y="2805741"/>
            <a:ext cx="2147183" cy="25995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7" y="2786725"/>
            <a:ext cx="4702628" cy="45428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8" y="238365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9" y="2187926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5" y="345445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005" y="1679693"/>
            <a:ext cx="1153096" cy="1420544"/>
          </a:xfrm>
          <a:prstGeom prst="rect">
            <a:avLst/>
          </a:prstGeom>
        </p:spPr>
      </p:pic>
      <p:grpSp>
        <p:nvGrpSpPr>
          <p:cNvPr id="18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498949" y="1544991"/>
            <a:ext cx="838140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9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21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9883970" y="2509445"/>
            <a:ext cx="553260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2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70964" y="1711961"/>
            <a:ext cx="70929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11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34" y="1025945"/>
            <a:ext cx="8970783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7" y="1155700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rot="590413">
            <a:off x="7872154" y="272052"/>
            <a:ext cx="4359961" cy="2604152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 rot="472441">
            <a:off x="8246821" y="707069"/>
            <a:ext cx="3610628" cy="181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ngoái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quê chơ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lắm.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kể lại những chuyện khi về quê chơi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 mình cùng nghe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chuyện nhé!</a:t>
            </a:r>
            <a:endParaRPr lang="en-US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7" y="1517316"/>
            <a:ext cx="9236241" cy="177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2"/>
            <a:ext cx="3842216" cy="307954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8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59088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183467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2" y="5874697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4"/>
            <a:ext cx="4825912" cy="1658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98" y="435571"/>
            <a:ext cx="2592289" cy="1299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931B25-71E9-2398-4ECF-CA252D6F38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3296" y="1645491"/>
            <a:ext cx="8504657" cy="1109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A29D7-5FB0-A89C-9769-510E62A4A351}"/>
              </a:ext>
            </a:extLst>
          </p:cNvPr>
          <p:cNvSpPr txBox="1"/>
          <p:nvPr/>
        </p:nvSpPr>
        <p:spPr>
          <a:xfrm>
            <a:off x="5476875" y="280987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9716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9165" y="114335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80361" y="2344884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7" y="2778745"/>
            <a:ext cx="1891211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5" y="2553452"/>
            <a:ext cx="2647695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01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954972"/>
            <a:ext cx="3200400" cy="32004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 flipH="1">
            <a:off x="101406" y="997005"/>
            <a:ext cx="3712823" cy="2329160"/>
          </a:xfrm>
          <a:prstGeom prst="wedgeEllipseCallout">
            <a:avLst/>
          </a:prstGeom>
          <a:ln w="28575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mọng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035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66550" y="424718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590" y="4994897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圆角矩形 7">
            <a:extLst>
              <a:ext uri="{FF2B5EF4-FFF2-40B4-BE49-F238E27FC236}">
                <a16:creationId xmlns:a16="http://schemas.microsoft.com/office/drawing/2014/main" id="{E0B25F3B-3D8A-4207-B641-E8C1AC83D1CF}"/>
              </a:ext>
            </a:extLst>
          </p:cNvPr>
          <p:cNvSpPr/>
          <p:nvPr/>
        </p:nvSpPr>
        <p:spPr>
          <a:xfrm>
            <a:off x="918570" y="354106"/>
            <a:ext cx="1338855" cy="855569"/>
          </a:xfrm>
          <a:prstGeom prst="roundRect">
            <a:avLst>
              <a:gd name="adj" fmla="val 22936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>
              <a:lnSpc>
                <a:spcPct val="150000"/>
              </a:lnSpc>
              <a:defRPr/>
            </a:pPr>
            <a:endParaRPr lang="zh-CN" altLang="en-US" sz="2800" dirty="0">
              <a:solidFill>
                <a:srgbClr val="002060"/>
              </a:solidFill>
              <a:latin typeface="#9Slide02 Noi dung dai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30" name="Google Shape;120;p4">
            <a:extLst>
              <a:ext uri="{FF2B5EF4-FFF2-40B4-BE49-F238E27FC236}">
                <a16:creationId xmlns:a16="http://schemas.microsoft.com/office/drawing/2014/main" id="{CFB107FB-2BDD-452F-8D8C-832984879E5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7146" y="800389"/>
            <a:ext cx="1257025" cy="79312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1A941BC2-8FAB-4CE1-B26C-95D712345E35}"/>
              </a:ext>
            </a:extLst>
          </p:cNvPr>
          <p:cNvSpPr/>
          <p:nvPr/>
        </p:nvSpPr>
        <p:spPr>
          <a:xfrm>
            <a:off x="146611" y="407816"/>
            <a:ext cx="809469" cy="76449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FFF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492D3B-4BC1-43EC-980C-24B171C7F9BA}"/>
              </a:ext>
            </a:extLst>
          </p:cNvPr>
          <p:cNvSpPr txBox="1"/>
          <p:nvPr/>
        </p:nvSpPr>
        <p:spPr>
          <a:xfrm>
            <a:off x="1068680" y="578233"/>
            <a:ext cx="1131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828E8-55CA-6F04-F21B-817003630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063" y="1543050"/>
            <a:ext cx="9753274" cy="375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8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428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20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3" y="2507249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2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881710" y="19275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6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731330" y="259800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Rounded Rectangle 1">
            <a:hlinkClick r:id="rId11" action="ppaction://hlinksldjump"/>
          </p:cNvPr>
          <p:cNvSpPr/>
          <p:nvPr/>
        </p:nvSpPr>
        <p:spPr>
          <a:xfrm>
            <a:off x="9117625" y="6446445"/>
            <a:ext cx="3074377" cy="415636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Tiếp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tục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bài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học</a:t>
            </a:r>
            <a:endParaRPr lang="en-US" sz="2800" dirty="0">
              <a:solidFill>
                <a:srgbClr val="FF0066"/>
              </a:solidFill>
              <a:latin typeface="Patrick Hand" panose="00000500000000000000" pitchFamily="2" charset="0"/>
            </a:endParaRP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1E33B9E6-B444-4784-AF84-8A87D2C3D6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2886377" y="4051631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2" action="ppaction://hlinksldjump"/>
            <a:extLst>
              <a:ext uri="{FF2B5EF4-FFF2-40B4-BE49-F238E27FC236}">
                <a16:creationId xmlns:a16="http://schemas.microsoft.com/office/drawing/2014/main" id="{C2A20149-F314-4D70-B7AC-21C01A7C86DE}"/>
              </a:ext>
            </a:extLst>
          </p:cNvPr>
          <p:cNvSpPr txBox="1"/>
          <p:nvPr/>
        </p:nvSpPr>
        <p:spPr>
          <a:xfrm>
            <a:off x="3419295" y="4523536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0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1AC87843-81A1-425F-85DD-610034084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" y="-58608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4"/>
          <p:cNvSpPr/>
          <p:nvPr/>
        </p:nvSpPr>
        <p:spPr>
          <a:xfrm>
            <a:off x="552561" y="379827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E1C5C5D-C7D7-4B5A-B1CE-82EF593A9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590" y="4994897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accessory, umbrella, dar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B99F246B-6D30-46DD-B5C2-42DD76AA32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0087" y="5269811"/>
            <a:ext cx="1828800" cy="182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590C43-427C-5A77-1B93-D3878CCD7D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6654" y="942160"/>
            <a:ext cx="3630993" cy="44039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F14763-5E45-50F4-B994-9063B2C85E77}"/>
              </a:ext>
            </a:extLst>
          </p:cNvPr>
          <p:cNvGrpSpPr/>
          <p:nvPr/>
        </p:nvGrpSpPr>
        <p:grpSpPr>
          <a:xfrm>
            <a:off x="2591095" y="1716432"/>
            <a:ext cx="2998425" cy="1705104"/>
            <a:chOff x="9124383" y="2432470"/>
            <a:chExt cx="2554897" cy="170510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B16B22-03CD-D416-77CC-0261939F5483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FEA5CA-5B88-92BA-1FD7-58E24CF33BEA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4 234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3293D-3D86-FAEB-7CC9-C9588CDDC5E3}"/>
                </a:ext>
              </a:extLst>
            </p:cNvPr>
            <p:cNvSpPr txBox="1"/>
            <p:nvPr/>
          </p:nvSpPr>
          <p:spPr>
            <a:xfrm>
              <a:off x="9124383" y="2814135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2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BDF8B9-DC82-AB33-0985-839F879E283B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7AD731E-498B-1DFC-1B70-DF6A658094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402A645-77F5-439F-428B-E7433C74AEDA}"/>
              </a:ext>
            </a:extLst>
          </p:cNvPr>
          <p:cNvSpPr txBox="1"/>
          <p:nvPr/>
        </p:nvSpPr>
        <p:spPr>
          <a:xfrm>
            <a:off x="4638675" y="33184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BB4A7-AF97-2D73-E300-2B24B1440BDB}"/>
              </a:ext>
            </a:extLst>
          </p:cNvPr>
          <p:cNvSpPr txBox="1"/>
          <p:nvPr/>
        </p:nvSpPr>
        <p:spPr>
          <a:xfrm>
            <a:off x="433056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722441-D2FC-3598-16D2-E654570DEA47}"/>
              </a:ext>
            </a:extLst>
          </p:cNvPr>
          <p:cNvSpPr txBox="1"/>
          <p:nvPr/>
        </p:nvSpPr>
        <p:spPr>
          <a:xfrm>
            <a:off x="398269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477779-8F41-0243-D645-F3E31BC1F125}"/>
              </a:ext>
            </a:extLst>
          </p:cNvPr>
          <p:cNvSpPr txBox="1"/>
          <p:nvPr/>
        </p:nvSpPr>
        <p:spPr>
          <a:xfrm>
            <a:off x="355530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3D47A-7CBC-CC9A-5BFD-1E625E37CF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4279" y="96121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F8287-98DB-6DED-2FE6-B43DCF6E4060}"/>
              </a:ext>
            </a:extLst>
          </p:cNvPr>
          <p:cNvGrpSpPr/>
          <p:nvPr/>
        </p:nvGrpSpPr>
        <p:grpSpPr>
          <a:xfrm>
            <a:off x="6458247" y="1735482"/>
            <a:ext cx="2998425" cy="1676529"/>
            <a:chOff x="9132500" y="2432470"/>
            <a:chExt cx="2554897" cy="16765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CA1781-4C1F-403F-9DAA-7AA39B559B46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54FB5A-575D-24DD-F98C-FFB59EBA0E87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3 192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FF26D1-1C46-9D2A-5E18-E6D875C7A527}"/>
                </a:ext>
              </a:extLst>
            </p:cNvPr>
            <p:cNvSpPr txBox="1"/>
            <p:nvPr/>
          </p:nvSpPr>
          <p:spPr>
            <a:xfrm>
              <a:off x="9132500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3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90EC4C-8E6B-B01C-E758-6AA326B4F4B1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8C1AC37-E284-A067-7867-EE6F8EBD31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79F6714-FE83-D1A5-AA76-2302D0C5C0AB}"/>
              </a:ext>
            </a:extLst>
          </p:cNvPr>
          <p:cNvSpPr txBox="1"/>
          <p:nvPr/>
        </p:nvSpPr>
        <p:spPr>
          <a:xfrm>
            <a:off x="8496300" y="333747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A40D6A-9F66-0A7A-102A-0F4987C1E4D2}"/>
              </a:ext>
            </a:extLst>
          </p:cNvPr>
          <p:cNvSpPr txBox="1"/>
          <p:nvPr/>
        </p:nvSpPr>
        <p:spPr>
          <a:xfrm>
            <a:off x="818818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9CF437-8482-E504-5B21-5795139AEF67}"/>
              </a:ext>
            </a:extLst>
          </p:cNvPr>
          <p:cNvSpPr txBox="1"/>
          <p:nvPr/>
        </p:nvSpPr>
        <p:spPr>
          <a:xfrm>
            <a:off x="784031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13A1A1-C620-D4C3-EE31-D43D097177B5}"/>
              </a:ext>
            </a:extLst>
          </p:cNvPr>
          <p:cNvSpPr txBox="1"/>
          <p:nvPr/>
        </p:nvSpPr>
        <p:spPr>
          <a:xfrm>
            <a:off x="7412934" y="33275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026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1F364402-D36E-47CA-9E3C-3CA67FC43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" y="-58608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4"/>
          <p:cNvSpPr/>
          <p:nvPr/>
        </p:nvSpPr>
        <p:spPr>
          <a:xfrm>
            <a:off x="520851" y="600221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BB00F472-4A2E-4C89-AEB4-CFBFA792E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05" y="4984229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61AF681F-8D02-4E92-BD24-B070F2B99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0087" y="5269811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AF0577-B2C7-82E0-EB53-75BB6A24C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6654" y="942160"/>
            <a:ext cx="3630993" cy="44039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450A20E-9969-D27D-EF9B-AEA3804C851B}"/>
              </a:ext>
            </a:extLst>
          </p:cNvPr>
          <p:cNvGrpSpPr/>
          <p:nvPr/>
        </p:nvGrpSpPr>
        <p:grpSpPr>
          <a:xfrm>
            <a:off x="2507275" y="1640232"/>
            <a:ext cx="3198198" cy="1781304"/>
            <a:chOff x="9052963" y="2356270"/>
            <a:chExt cx="2725120" cy="17813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96E820-BDA7-161E-1364-3110105FB931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A45917-725E-1FD7-8704-C318F3B8D79A}"/>
                </a:ext>
              </a:extLst>
            </p:cNvPr>
            <p:cNvSpPr txBox="1"/>
            <p:nvPr/>
          </p:nvSpPr>
          <p:spPr>
            <a:xfrm>
              <a:off x="9487524" y="2356270"/>
              <a:ext cx="1876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21 219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1F5B5E-836E-3A0D-B7F5-3B1FEF6BBDBB}"/>
                </a:ext>
              </a:extLst>
            </p:cNvPr>
            <p:cNvSpPr txBox="1"/>
            <p:nvPr/>
          </p:nvSpPr>
          <p:spPr>
            <a:xfrm>
              <a:off x="9124383" y="2814135"/>
              <a:ext cx="26537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4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8341AE-9045-52E2-1165-4D0C2FC84F27}"/>
                </a:ext>
              </a:extLst>
            </p:cNvPr>
            <p:cNvSpPr txBox="1"/>
            <p:nvPr/>
          </p:nvSpPr>
          <p:spPr>
            <a:xfrm>
              <a:off x="9052963" y="288349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7367EB3-6359-7DA5-08B0-26451EA957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4864" y="4044198"/>
              <a:ext cx="1604507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2EACF63-ECBB-D09F-5F99-BFB54C02593A}"/>
              </a:ext>
            </a:extLst>
          </p:cNvPr>
          <p:cNvSpPr txBox="1"/>
          <p:nvPr/>
        </p:nvSpPr>
        <p:spPr>
          <a:xfrm>
            <a:off x="4638675" y="33184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1931AF-FF87-BA6F-426F-AEEA220E3575}"/>
              </a:ext>
            </a:extLst>
          </p:cNvPr>
          <p:cNvSpPr txBox="1"/>
          <p:nvPr/>
        </p:nvSpPr>
        <p:spPr>
          <a:xfrm>
            <a:off x="433056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724E8E-165C-C9CB-A0D6-77BEED12A5EF}"/>
              </a:ext>
            </a:extLst>
          </p:cNvPr>
          <p:cNvSpPr txBox="1"/>
          <p:nvPr/>
        </p:nvSpPr>
        <p:spPr>
          <a:xfrm>
            <a:off x="398269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556B92-49FA-1798-8281-DD156BBCA2EE}"/>
              </a:ext>
            </a:extLst>
          </p:cNvPr>
          <p:cNvSpPr txBox="1"/>
          <p:nvPr/>
        </p:nvSpPr>
        <p:spPr>
          <a:xfrm>
            <a:off x="355530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ACE505-1CB1-B122-9D76-AB0D9A57A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4279" y="961210"/>
            <a:ext cx="3630993" cy="440397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9E9E353-BA02-DBFF-772F-EBC4D96E27A8}"/>
              </a:ext>
            </a:extLst>
          </p:cNvPr>
          <p:cNvGrpSpPr/>
          <p:nvPr/>
        </p:nvGrpSpPr>
        <p:grpSpPr>
          <a:xfrm>
            <a:off x="6393478" y="1735482"/>
            <a:ext cx="3063195" cy="1676529"/>
            <a:chOff x="9077311" y="2432470"/>
            <a:chExt cx="2610086" cy="16765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C1E0C4-714F-8611-D6D3-38BEEC93975F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F702EB-D5A4-3768-F018-E271C271EA35}"/>
                </a:ext>
              </a:extLst>
            </p:cNvPr>
            <p:cNvSpPr txBox="1"/>
            <p:nvPr/>
          </p:nvSpPr>
          <p:spPr>
            <a:xfrm>
              <a:off x="9562399" y="2432470"/>
              <a:ext cx="20096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11 081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F98A23-A8EF-3BF7-7666-6E6370FF6FA6}"/>
                </a:ext>
              </a:extLst>
            </p:cNvPr>
            <p:cNvSpPr txBox="1"/>
            <p:nvPr/>
          </p:nvSpPr>
          <p:spPr>
            <a:xfrm>
              <a:off x="9132500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6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66FAC9-9C13-29D9-5C17-6C54C64CC172}"/>
                </a:ext>
              </a:extLst>
            </p:cNvPr>
            <p:cNvSpPr txBox="1"/>
            <p:nvPr/>
          </p:nvSpPr>
          <p:spPr>
            <a:xfrm>
              <a:off x="9077311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E59896-56FC-5BB5-1BEB-755596BB7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4719" y="4044198"/>
              <a:ext cx="1474654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D7F13D8-A6E2-5E3A-4B8F-737792DF8727}"/>
              </a:ext>
            </a:extLst>
          </p:cNvPr>
          <p:cNvSpPr txBox="1"/>
          <p:nvPr/>
        </p:nvSpPr>
        <p:spPr>
          <a:xfrm>
            <a:off x="8496300" y="333747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EB0E5EA-F7AE-9F72-688B-6BE51218E2BF}"/>
              </a:ext>
            </a:extLst>
          </p:cNvPr>
          <p:cNvSpPr txBox="1"/>
          <p:nvPr/>
        </p:nvSpPr>
        <p:spPr>
          <a:xfrm>
            <a:off x="818818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EAE9364-70F7-19BD-3C35-B7D9AB1CD749}"/>
              </a:ext>
            </a:extLst>
          </p:cNvPr>
          <p:cNvSpPr txBox="1"/>
          <p:nvPr/>
        </p:nvSpPr>
        <p:spPr>
          <a:xfrm>
            <a:off x="784031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5DE0F51-4526-3877-76F4-171FF89D7AEC}"/>
              </a:ext>
            </a:extLst>
          </p:cNvPr>
          <p:cNvSpPr txBox="1"/>
          <p:nvPr/>
        </p:nvSpPr>
        <p:spPr>
          <a:xfrm>
            <a:off x="7412934" y="33275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92557B9-0681-3CF6-C4EA-69F50326733F}"/>
              </a:ext>
            </a:extLst>
          </p:cNvPr>
          <p:cNvSpPr txBox="1"/>
          <p:nvPr/>
        </p:nvSpPr>
        <p:spPr>
          <a:xfrm>
            <a:off x="319335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FEFE68C-7563-70B6-1A9A-74AF7A12DDB2}"/>
              </a:ext>
            </a:extLst>
          </p:cNvPr>
          <p:cNvSpPr txBox="1"/>
          <p:nvPr/>
        </p:nvSpPr>
        <p:spPr>
          <a:xfrm>
            <a:off x="7098609" y="33465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4707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EDB76D09-75CF-45DF-BEA7-EE04ACE0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" y="-58608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4"/>
          <p:cNvSpPr/>
          <p:nvPr/>
        </p:nvSpPr>
        <p:spPr>
          <a:xfrm>
            <a:off x="581018" y="623117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65182" y="778257"/>
            <a:ext cx="1257025" cy="79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46F3E16A-8E9D-41E9-83A4-8C6BD89B3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05" y="4984229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49F6781B-064A-4B69-B6A5-F2A9CF21A5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0087" y="5269811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9C59A6-555F-F3CC-DCFA-6FDA3321F6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6654" y="942160"/>
            <a:ext cx="3630993" cy="44039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F282CA-2445-7339-41AE-E22F81EDA290}"/>
              </a:ext>
            </a:extLst>
          </p:cNvPr>
          <p:cNvGrpSpPr/>
          <p:nvPr/>
        </p:nvGrpSpPr>
        <p:grpSpPr>
          <a:xfrm>
            <a:off x="2591095" y="1640232"/>
            <a:ext cx="3114380" cy="1781304"/>
            <a:chOff x="9124383" y="2356270"/>
            <a:chExt cx="2653700" cy="17813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FFA6E8-9FAB-CA39-09BC-631418F91662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25DE73-8D5D-AE49-7A91-D640DECFA601}"/>
                </a:ext>
              </a:extLst>
            </p:cNvPr>
            <p:cNvSpPr txBox="1"/>
            <p:nvPr/>
          </p:nvSpPr>
          <p:spPr>
            <a:xfrm>
              <a:off x="10227917" y="2356270"/>
              <a:ext cx="11362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825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6E2165-EA28-68E4-1E57-474EE3C11977}"/>
                </a:ext>
              </a:extLst>
            </p:cNvPr>
            <p:cNvSpPr txBox="1"/>
            <p:nvPr/>
          </p:nvSpPr>
          <p:spPr>
            <a:xfrm>
              <a:off x="9124383" y="2814135"/>
              <a:ext cx="26537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3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D2D989-7CA5-0A2C-4752-44C7174FD5BA}"/>
                </a:ext>
              </a:extLst>
            </p:cNvPr>
            <p:cNvSpPr txBox="1"/>
            <p:nvPr/>
          </p:nvSpPr>
          <p:spPr>
            <a:xfrm>
              <a:off x="9791524" y="288349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E5982E8-49DA-FCF8-264F-DA9A04CA60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68497" y="4044198"/>
              <a:ext cx="930873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967CA0-5480-5370-AC7C-DA5787C71605}"/>
              </a:ext>
            </a:extLst>
          </p:cNvPr>
          <p:cNvSpPr txBox="1"/>
          <p:nvPr/>
        </p:nvSpPr>
        <p:spPr>
          <a:xfrm>
            <a:off x="4638675" y="33184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674471-A187-A362-BE71-AD774BFF16CC}"/>
              </a:ext>
            </a:extLst>
          </p:cNvPr>
          <p:cNvSpPr txBox="1"/>
          <p:nvPr/>
        </p:nvSpPr>
        <p:spPr>
          <a:xfrm>
            <a:off x="433056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03E364-5716-584E-38B3-3D15F49BD730}"/>
              </a:ext>
            </a:extLst>
          </p:cNvPr>
          <p:cNvSpPr txBox="1"/>
          <p:nvPr/>
        </p:nvSpPr>
        <p:spPr>
          <a:xfrm>
            <a:off x="3619500" y="3327952"/>
            <a:ext cx="1040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24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8A50267-93CF-26AE-7F7C-331A7ABD2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4279" y="961210"/>
            <a:ext cx="3630993" cy="440397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EEFE7D-6629-EEA0-A9FE-2CC0D707E04D}"/>
              </a:ext>
            </a:extLst>
          </p:cNvPr>
          <p:cNvGrpSpPr/>
          <p:nvPr/>
        </p:nvGrpSpPr>
        <p:grpSpPr>
          <a:xfrm>
            <a:off x="6393478" y="1735482"/>
            <a:ext cx="3063195" cy="1676529"/>
            <a:chOff x="9077311" y="2432470"/>
            <a:chExt cx="2610086" cy="16765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977D53-713F-6054-DD16-D16A6DE48E23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FBB626-44A4-34E3-637E-4B17DD6EC619}"/>
                </a:ext>
              </a:extLst>
            </p:cNvPr>
            <p:cNvSpPr txBox="1"/>
            <p:nvPr/>
          </p:nvSpPr>
          <p:spPr>
            <a:xfrm>
              <a:off x="9757183" y="2432470"/>
              <a:ext cx="1814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2 418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E6A37E-5393-217C-ECAA-672033849DF2}"/>
                </a:ext>
              </a:extLst>
            </p:cNvPr>
            <p:cNvSpPr txBox="1"/>
            <p:nvPr/>
          </p:nvSpPr>
          <p:spPr>
            <a:xfrm>
              <a:off x="9197175" y="2785560"/>
              <a:ext cx="24902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4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2DD294-AABD-69CB-5EAC-52571B31EB72}"/>
                </a:ext>
              </a:extLst>
            </p:cNvPr>
            <p:cNvSpPr txBox="1"/>
            <p:nvPr/>
          </p:nvSpPr>
          <p:spPr>
            <a:xfrm>
              <a:off x="9077311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25C8A2E-4729-A44D-2676-5B7968752E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4719" y="4044198"/>
              <a:ext cx="1474654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D1C08842-21FC-B1B3-2CCD-26D1DEA79F0F}"/>
              </a:ext>
            </a:extLst>
          </p:cNvPr>
          <p:cNvSpPr txBox="1"/>
          <p:nvPr/>
        </p:nvSpPr>
        <p:spPr>
          <a:xfrm>
            <a:off x="8429625" y="333747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E30F675-7EC4-ED50-D2B0-39089DC8A5D4}"/>
              </a:ext>
            </a:extLst>
          </p:cNvPr>
          <p:cNvSpPr txBox="1"/>
          <p:nvPr/>
        </p:nvSpPr>
        <p:spPr>
          <a:xfrm>
            <a:off x="8121512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C97E9B0-1034-BCEF-78BF-97D3F6F6F561}"/>
              </a:ext>
            </a:extLst>
          </p:cNvPr>
          <p:cNvSpPr txBox="1"/>
          <p:nvPr/>
        </p:nvSpPr>
        <p:spPr>
          <a:xfrm>
            <a:off x="7773642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4B8E117-DD3B-043B-F6DD-E59B5C77280D}"/>
              </a:ext>
            </a:extLst>
          </p:cNvPr>
          <p:cNvSpPr txBox="1"/>
          <p:nvPr/>
        </p:nvSpPr>
        <p:spPr>
          <a:xfrm>
            <a:off x="7346259" y="33275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951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uần 26-Toán-Luyện tập (Tiết 1)[20240305141531945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400</Words>
  <Application>Microsoft Office PowerPoint</Application>
  <PresentationFormat>Widescreen</PresentationFormat>
  <Paragraphs>146</Paragraphs>
  <Slides>19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#9Slide02 Noi dung dai</vt:lpstr>
      <vt:lpstr>Arial</vt:lpstr>
      <vt:lpstr>Calibri</vt:lpstr>
      <vt:lpstr>inpin heiti</vt:lpstr>
      <vt:lpstr>Patrick Hand</vt:lpstr>
      <vt:lpstr>Public Sans</vt:lpstr>
      <vt:lpstr>Satisfy</vt:lpstr>
      <vt:lpstr>Times New Roman</vt:lpstr>
      <vt:lpstr>UTM Cookies</vt:lpstr>
      <vt:lpstr>Office 主题​​</vt:lpstr>
      <vt:lpstr>1_Office Theme</vt:lpstr>
      <vt:lpstr>2_Office Theme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12</cp:revision>
  <dcterms:created xsi:type="dcterms:W3CDTF">2023-02-24T13:53:14Z</dcterms:created>
  <dcterms:modified xsi:type="dcterms:W3CDTF">2024-03-05T07:15:32Z</dcterms:modified>
</cp:coreProperties>
</file>