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772" r:id="rId2"/>
    <p:sldMasterId id="2147483784" r:id="rId3"/>
  </p:sldMasterIdLst>
  <p:notesMasterIdLst>
    <p:notesMasterId r:id="rId28"/>
  </p:notesMasterIdLst>
  <p:sldIdLst>
    <p:sldId id="314" r:id="rId4"/>
    <p:sldId id="4114" r:id="rId5"/>
    <p:sldId id="4115" r:id="rId6"/>
    <p:sldId id="4116" r:id="rId7"/>
    <p:sldId id="4117" r:id="rId8"/>
    <p:sldId id="4118" r:id="rId9"/>
    <p:sldId id="4119" r:id="rId10"/>
    <p:sldId id="4120" r:id="rId11"/>
    <p:sldId id="4121" r:id="rId12"/>
    <p:sldId id="4035" r:id="rId13"/>
    <p:sldId id="268" r:id="rId14"/>
    <p:sldId id="4044" r:id="rId15"/>
    <p:sldId id="4074" r:id="rId16"/>
    <p:sldId id="4107" r:id="rId17"/>
    <p:sldId id="4108" r:id="rId18"/>
    <p:sldId id="4109" r:id="rId19"/>
    <p:sldId id="4110" r:id="rId20"/>
    <p:sldId id="265" r:id="rId21"/>
    <p:sldId id="4075" r:id="rId22"/>
    <p:sldId id="4111" r:id="rId23"/>
    <p:sldId id="4113" r:id="rId24"/>
    <p:sldId id="4112" r:id="rId25"/>
    <p:sldId id="4105" r:id="rId26"/>
    <p:sldId id="4104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Algerian" panose="04020705040A02060702" pitchFamily="82" charset="0"/>
      <p:regular r:id="rId30"/>
    </p:embeddedFont>
    <p:embeddedFont>
      <p:font typeface="Arial-Rounded" panose="020B0500000000000000" charset="-93"/>
      <p:regular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iCiel Cadena" panose="020B0604020202020204" charset="-93"/>
      <p:bold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Patrick Hand" panose="00000500000000000000" pitchFamily="2" charset="-93"/>
      <p:regular r:id="rId41"/>
    </p:embeddedFont>
    <p:embeddedFont>
      <p:font typeface="SVN-Salty Script" panose="02000000000000000000" charset="0"/>
      <p:regular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  <p:embeddedFont>
      <p:font typeface="Wingdings 3" panose="05040102010807070707" pitchFamily="18" charset="2"/>
      <p:regular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7F62"/>
    <a:srgbClr val="027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2" autoAdjust="0"/>
    <p:restoredTop sz="90167" autoAdjust="0"/>
  </p:normalViewPr>
  <p:slideViewPr>
    <p:cSldViewPr snapToGrid="0">
      <p:cViewPr varScale="1">
        <p:scale>
          <a:sx n="57" d="100"/>
          <a:sy n="57" d="100"/>
        </p:scale>
        <p:origin x="10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EDCF0-EEA5-43BD-BC2C-1CE2C1F24C0A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B8F16-143B-4AC2-8E92-A50A69B6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5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DB7AC9-D402-443F-9200-EC525D4E67A4}" type="slidenum">
              <a:rPr lang="zh-CN" altLang="en-US" smtClean="0">
                <a:solidFill>
                  <a:prstClr val="black"/>
                </a:solidFill>
                <a:ea typeface="字魂27号-布丁体" panose="00000500000000000000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ea typeface="字魂27号-布丁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1983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6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4764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4E2E59-1352-4F46-8DA2-FEE878BBA3F0}" type="slidenum">
              <a:rPr lang="zh-CN" altLang="en-US" smtClean="0">
                <a:solidFill>
                  <a:prstClr val="black"/>
                </a:solidFill>
                <a:ea typeface="字魂59号-创粗黑" panose="00000500000000000000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2928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1E3027-EED6-410B-8561-2A10141D3A0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23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20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19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415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78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38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91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44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01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658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76399" y="24713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27号-布丁体" panose="00000500000000000000" charset="-122"/>
                <a:ea typeface="字魂27号-布丁体" panose="00000500000000000000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218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5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8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76399" y="24713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27号-布丁体" panose="00000500000000000000" charset="-122"/>
                <a:ea typeface="字魂27号-布丁体" panose="00000500000000000000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683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5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燕尾形 1"/>
          <p:cNvSpPr/>
          <p:nvPr userDrawn="1"/>
        </p:nvSpPr>
        <p:spPr>
          <a:xfrm>
            <a:off x="1048233" y="533400"/>
            <a:ext cx="6266967" cy="739414"/>
          </a:xfrm>
          <a:custGeom>
            <a:avLst/>
            <a:gdLst>
              <a:gd name="connsiteX0" fmla="*/ 0 w 7290620"/>
              <a:gd name="connsiteY0" fmla="*/ 148626 h 1071254"/>
              <a:gd name="connsiteX1" fmla="*/ 6731158 w 7290620"/>
              <a:gd name="connsiteY1" fmla="*/ 148626 h 1071254"/>
              <a:gd name="connsiteX2" fmla="*/ 6731158 w 7290620"/>
              <a:gd name="connsiteY2" fmla="*/ 0 h 1071254"/>
              <a:gd name="connsiteX3" fmla="*/ 7290620 w 7290620"/>
              <a:gd name="connsiteY3" fmla="*/ 535627 h 1071254"/>
              <a:gd name="connsiteX4" fmla="*/ 6731158 w 7290620"/>
              <a:gd name="connsiteY4" fmla="*/ 1071254 h 1071254"/>
              <a:gd name="connsiteX5" fmla="*/ 6731158 w 7290620"/>
              <a:gd name="connsiteY5" fmla="*/ 922628 h 1071254"/>
              <a:gd name="connsiteX6" fmla="*/ 0 w 7290620"/>
              <a:gd name="connsiteY6" fmla="*/ 922628 h 1071254"/>
              <a:gd name="connsiteX7" fmla="*/ 404223 w 7290620"/>
              <a:gd name="connsiteY7" fmla="*/ 535627 h 1071254"/>
              <a:gd name="connsiteX8" fmla="*/ 0 w 7290620"/>
              <a:gd name="connsiteY8" fmla="*/ 148626 h 1071254"/>
              <a:gd name="connsiteX0-1" fmla="*/ 451184 w 7741804"/>
              <a:gd name="connsiteY0-2" fmla="*/ 148626 h 1071254"/>
              <a:gd name="connsiteX1-3" fmla="*/ 7182342 w 7741804"/>
              <a:gd name="connsiteY1-4" fmla="*/ 148626 h 1071254"/>
              <a:gd name="connsiteX2-5" fmla="*/ 7182342 w 7741804"/>
              <a:gd name="connsiteY2-6" fmla="*/ 0 h 1071254"/>
              <a:gd name="connsiteX3-7" fmla="*/ 7741804 w 7741804"/>
              <a:gd name="connsiteY3-8" fmla="*/ 535627 h 1071254"/>
              <a:gd name="connsiteX4-9" fmla="*/ 7182342 w 7741804"/>
              <a:gd name="connsiteY4-10" fmla="*/ 1071254 h 1071254"/>
              <a:gd name="connsiteX5-11" fmla="*/ 7182342 w 7741804"/>
              <a:gd name="connsiteY5-12" fmla="*/ 922628 h 1071254"/>
              <a:gd name="connsiteX6-13" fmla="*/ 451184 w 7741804"/>
              <a:gd name="connsiteY6-14" fmla="*/ 922628 h 1071254"/>
              <a:gd name="connsiteX7-15" fmla="*/ 0 w 7741804"/>
              <a:gd name="connsiteY7-16" fmla="*/ 506130 h 1071254"/>
              <a:gd name="connsiteX8-17" fmla="*/ 451184 w 7741804"/>
              <a:gd name="connsiteY8-18" fmla="*/ 148626 h 107125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7741804" h="1071254">
                <a:moveTo>
                  <a:pt x="451184" y="148626"/>
                </a:moveTo>
                <a:lnTo>
                  <a:pt x="7182342" y="148626"/>
                </a:lnTo>
                <a:lnTo>
                  <a:pt x="7182342" y="0"/>
                </a:lnTo>
                <a:lnTo>
                  <a:pt x="7741804" y="535627"/>
                </a:lnTo>
                <a:lnTo>
                  <a:pt x="7182342" y="1071254"/>
                </a:lnTo>
                <a:lnTo>
                  <a:pt x="7182342" y="922628"/>
                </a:lnTo>
                <a:lnTo>
                  <a:pt x="451184" y="922628"/>
                </a:lnTo>
                <a:lnTo>
                  <a:pt x="0" y="506130"/>
                </a:lnTo>
                <a:lnTo>
                  <a:pt x="451184" y="14862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D9E0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" name="内容占位符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6" y="0"/>
            <a:ext cx="1937705" cy="187325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76399" y="24713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字魂27号-布丁体" panose="00000500000000000000" charset="-122"/>
                <a:ea typeface="字魂27号-布丁体" panose="00000500000000000000" charset="-122"/>
              </a:defRPr>
            </a:lvl1pPr>
          </a:lstStyle>
          <a:p>
            <a:endParaRPr lang="zh-CN" altLang="en-US" dirty="0"/>
          </a:p>
        </p:txBody>
      </p:sp>
      <p:pic>
        <p:nvPicPr>
          <p:cNvPr id="13" name="内容占位符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67"/>
          <a:stretch>
            <a:fillRect/>
          </a:stretch>
        </p:blipFill>
        <p:spPr>
          <a:xfrm>
            <a:off x="-1" y="6438900"/>
            <a:ext cx="12192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1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5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7" grpId="0"/>
      <p:bldP spid="7" grpId="1"/>
      <p:bldP spid="7" grpId="2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燕尾形 1"/>
          <p:cNvSpPr/>
          <p:nvPr userDrawn="1"/>
        </p:nvSpPr>
        <p:spPr>
          <a:xfrm>
            <a:off x="1048233" y="533400"/>
            <a:ext cx="6266967" cy="739414"/>
          </a:xfrm>
          <a:custGeom>
            <a:avLst/>
            <a:gdLst>
              <a:gd name="connsiteX0" fmla="*/ 0 w 7290620"/>
              <a:gd name="connsiteY0" fmla="*/ 148626 h 1071254"/>
              <a:gd name="connsiteX1" fmla="*/ 6731158 w 7290620"/>
              <a:gd name="connsiteY1" fmla="*/ 148626 h 1071254"/>
              <a:gd name="connsiteX2" fmla="*/ 6731158 w 7290620"/>
              <a:gd name="connsiteY2" fmla="*/ 0 h 1071254"/>
              <a:gd name="connsiteX3" fmla="*/ 7290620 w 7290620"/>
              <a:gd name="connsiteY3" fmla="*/ 535627 h 1071254"/>
              <a:gd name="connsiteX4" fmla="*/ 6731158 w 7290620"/>
              <a:gd name="connsiteY4" fmla="*/ 1071254 h 1071254"/>
              <a:gd name="connsiteX5" fmla="*/ 6731158 w 7290620"/>
              <a:gd name="connsiteY5" fmla="*/ 922628 h 1071254"/>
              <a:gd name="connsiteX6" fmla="*/ 0 w 7290620"/>
              <a:gd name="connsiteY6" fmla="*/ 922628 h 1071254"/>
              <a:gd name="connsiteX7" fmla="*/ 404223 w 7290620"/>
              <a:gd name="connsiteY7" fmla="*/ 535627 h 1071254"/>
              <a:gd name="connsiteX8" fmla="*/ 0 w 7290620"/>
              <a:gd name="connsiteY8" fmla="*/ 148626 h 1071254"/>
              <a:gd name="connsiteX0-1" fmla="*/ 451184 w 7741804"/>
              <a:gd name="connsiteY0-2" fmla="*/ 148626 h 1071254"/>
              <a:gd name="connsiteX1-3" fmla="*/ 7182342 w 7741804"/>
              <a:gd name="connsiteY1-4" fmla="*/ 148626 h 1071254"/>
              <a:gd name="connsiteX2-5" fmla="*/ 7182342 w 7741804"/>
              <a:gd name="connsiteY2-6" fmla="*/ 0 h 1071254"/>
              <a:gd name="connsiteX3-7" fmla="*/ 7741804 w 7741804"/>
              <a:gd name="connsiteY3-8" fmla="*/ 535627 h 1071254"/>
              <a:gd name="connsiteX4-9" fmla="*/ 7182342 w 7741804"/>
              <a:gd name="connsiteY4-10" fmla="*/ 1071254 h 1071254"/>
              <a:gd name="connsiteX5-11" fmla="*/ 7182342 w 7741804"/>
              <a:gd name="connsiteY5-12" fmla="*/ 922628 h 1071254"/>
              <a:gd name="connsiteX6-13" fmla="*/ 451184 w 7741804"/>
              <a:gd name="connsiteY6-14" fmla="*/ 922628 h 1071254"/>
              <a:gd name="connsiteX7-15" fmla="*/ 0 w 7741804"/>
              <a:gd name="connsiteY7-16" fmla="*/ 506130 h 1071254"/>
              <a:gd name="connsiteX8-17" fmla="*/ 451184 w 7741804"/>
              <a:gd name="connsiteY8-18" fmla="*/ 148626 h 107125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7741804" h="1071254">
                <a:moveTo>
                  <a:pt x="451184" y="148626"/>
                </a:moveTo>
                <a:lnTo>
                  <a:pt x="7182342" y="148626"/>
                </a:lnTo>
                <a:lnTo>
                  <a:pt x="7182342" y="0"/>
                </a:lnTo>
                <a:lnTo>
                  <a:pt x="7741804" y="535627"/>
                </a:lnTo>
                <a:lnTo>
                  <a:pt x="7182342" y="1071254"/>
                </a:lnTo>
                <a:lnTo>
                  <a:pt x="7182342" y="922628"/>
                </a:lnTo>
                <a:lnTo>
                  <a:pt x="451184" y="922628"/>
                </a:lnTo>
                <a:lnTo>
                  <a:pt x="0" y="506130"/>
                </a:lnTo>
                <a:lnTo>
                  <a:pt x="451184" y="14862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D9E0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" name="内容占位符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6" y="0"/>
            <a:ext cx="1937705" cy="187325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76399" y="24713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字魂27号-布丁体" panose="00000500000000000000" charset="-122"/>
                <a:ea typeface="字魂27号-布丁体" panose="00000500000000000000" charset="-122"/>
              </a:defRPr>
            </a:lvl1pPr>
          </a:lstStyle>
          <a:p>
            <a:endParaRPr lang="zh-CN" altLang="en-US" dirty="0"/>
          </a:p>
        </p:txBody>
      </p:sp>
      <p:pic>
        <p:nvPicPr>
          <p:cNvPr id="10" name="内容占位符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22"/>
          <a:stretch>
            <a:fillRect/>
          </a:stretch>
        </p:blipFill>
        <p:spPr>
          <a:xfrm>
            <a:off x="0" y="6667500"/>
            <a:ext cx="121920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5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7" grpId="0"/>
      <p:bldP spid="7" grpId="1"/>
      <p:bldP spid="7" grpId="2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占位符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99544" y="500567"/>
            <a:ext cx="4992913" cy="7477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>
                <a:solidFill>
                  <a:srgbClr val="6F49C3"/>
                </a:solidFill>
                <a:latin typeface="华康海报体W12(P)" panose="040B0C00000000000000" charset="-122"/>
                <a:ea typeface="华康海报体W12(P)" panose="040B0C00000000000000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  <a:latin typeface="字魂27号-布丁体"/>
              <a:ea typeface="+mn-ea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  <a:latin typeface="字魂27号-布丁体"/>
              <a:ea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853477-4CBE-41A3-88C8-ADAB99475435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字魂27号-布丁体"/>
                <a:ea typeface="+mn-ea"/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字魂27号-布丁体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5285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098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05/03/2024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06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05/03/2024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4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05/03/2024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1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05/03/2024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44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05/03/2024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64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05/03/2024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1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05/03/2024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28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05/03/2024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55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05/03/2024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33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05/03/2024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38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05/03/2024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74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75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87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125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06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19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83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904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22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89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1024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62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965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4731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668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8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6326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59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25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19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4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342834" y="2286434"/>
            <a:ext cx="9311599" cy="3254253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white"/>
              </a:solidFill>
            </a:endParaRPr>
          </a:p>
        </p:txBody>
      </p:sp>
      <p:sp>
        <p:nvSpPr>
          <p:cNvPr id="2241" name="Google Shape;2241;p16"/>
          <p:cNvSpPr/>
          <p:nvPr/>
        </p:nvSpPr>
        <p:spPr>
          <a:xfrm>
            <a:off x="1342834" y="2440234"/>
            <a:ext cx="9506463" cy="3184287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white"/>
              </a:solidFill>
            </a:endParaRPr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white"/>
              </a:solidFill>
            </a:endParaRPr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10377257" y="-657065"/>
            <a:ext cx="2350484" cy="2165901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white"/>
              </a:solidFill>
            </a:endParaRPr>
          </a:p>
        </p:txBody>
      </p:sp>
      <p:sp>
        <p:nvSpPr>
          <p:cNvPr id="2244" name="Google Shape;2244;p16"/>
          <p:cNvSpPr/>
          <p:nvPr/>
        </p:nvSpPr>
        <p:spPr>
          <a:xfrm>
            <a:off x="263270" y="1984767"/>
            <a:ext cx="503737" cy="464212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white"/>
              </a:solidFill>
            </a:endParaRPr>
          </a:p>
        </p:txBody>
      </p:sp>
      <p:sp>
        <p:nvSpPr>
          <p:cNvPr id="2245" name="Google Shape;2245;p16"/>
          <p:cNvSpPr/>
          <p:nvPr/>
        </p:nvSpPr>
        <p:spPr>
          <a:xfrm>
            <a:off x="11212533" y="2044309"/>
            <a:ext cx="679931" cy="672625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white"/>
              </a:solidFill>
            </a:endParaRPr>
          </a:p>
        </p:txBody>
      </p:sp>
      <p:sp>
        <p:nvSpPr>
          <p:cNvPr id="2246" name="Google Shape;2246;p16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white"/>
              </a:solidFill>
            </a:endParaRPr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603233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603233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480507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4805076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800691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383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8006919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263267" y="865601"/>
            <a:ext cx="12987596" cy="7393935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467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4410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28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5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7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03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0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image" Target="../media/image10.png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4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734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705" r:id="rId23"/>
    <p:sldLayoutId id="2147483726" r:id="rId24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A5E0906B-CD96-43AA-AFA6-F5D683990F3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9731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525B4508-8E83-42AD-B85F-8607E2E1EE5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05-Mar-24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tags" Target="../tags/tag5.xml"/><Relationship Id="rId7" Type="http://schemas.openxmlformats.org/officeDocument/2006/relationships/image" Target="../media/image6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0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media" Target="../media/media1.mp3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33.gif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.mp3"/><Relationship Id="rId7" Type="http://schemas.openxmlformats.org/officeDocument/2006/relationships/image" Target="../media/image19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35.jfif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" y="8817"/>
            <a:ext cx="12160656" cy="68403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987" y="1279737"/>
            <a:ext cx="8184031" cy="4554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6294" y="3935716"/>
            <a:ext cx="8539421" cy="281919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33" y="823370"/>
            <a:ext cx="1305240" cy="133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764832" y="4898471"/>
            <a:ext cx="6491782" cy="921893"/>
          </a:xfrm>
          <a:prstGeom prst="rect">
            <a:avLst/>
          </a:prstGeom>
          <a:noFill/>
        </p:spPr>
        <p:txBody>
          <a:bodyPr wrap="none" lIns="91093" tIns="45548" rIns="91093" bIns="45548">
            <a:spAutoFit/>
          </a:bodyPr>
          <a:lstStyle/>
          <a:p>
            <a:pPr algn="ctr">
              <a:defRPr/>
            </a:pPr>
            <a:r>
              <a:rPr lang="en-US" sz="539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CÔNG NGHỆ</a:t>
            </a:r>
            <a:endParaRPr lang="vi-VN" sz="539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60401" y="0"/>
            <a:ext cx="12342495" cy="6809105"/>
            <a:chOff x="0" y="0"/>
            <a:chExt cx="18625" cy="9574"/>
          </a:xfrm>
        </p:grpSpPr>
        <p:pic>
          <p:nvPicPr>
            <p:cNvPr id="4" name="图片 3" descr="千库网_线条组成的方格_元素编号11980458"/>
            <p:cNvPicPr>
              <a:picLocks noChangeAspect="1"/>
            </p:cNvPicPr>
            <p:nvPr/>
          </p:nvPicPr>
          <p:blipFill>
            <a:blip r:embed="rId3">
              <a:lum bright="42000"/>
            </a:blip>
            <a:stretch>
              <a:fillRect/>
            </a:stretch>
          </p:blipFill>
          <p:spPr>
            <a:xfrm>
              <a:off x="0" y="0"/>
              <a:ext cx="9574" cy="9574"/>
            </a:xfrm>
            <a:prstGeom prst="rect">
              <a:avLst/>
            </a:prstGeom>
          </p:spPr>
        </p:pic>
        <p:pic>
          <p:nvPicPr>
            <p:cNvPr id="2" name="图片 1" descr="千库网_线条组成的方格_元素编号11980458"/>
            <p:cNvPicPr>
              <a:picLocks noChangeAspect="1"/>
            </p:cNvPicPr>
            <p:nvPr/>
          </p:nvPicPr>
          <p:blipFill>
            <a:blip r:embed="rId3">
              <a:lum bright="42000"/>
            </a:blip>
            <a:stretch>
              <a:fillRect/>
            </a:stretch>
          </p:blipFill>
          <p:spPr>
            <a:xfrm>
              <a:off x="9051" y="0"/>
              <a:ext cx="9574" cy="957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5E8105F-E5BD-ECA3-8440-03AF83D1E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17" r="100000">
                        <a14:foregroundMark x1="26087" y1="11323" x2="25543" y2="41337"/>
                        <a14:foregroundMark x1="23804" y1="89495" x2="83804" y2="86085"/>
                        <a14:foregroundMark x1="52283" y1="60573" x2="51848" y2="73943"/>
                        <a14:foregroundMark x1="50435" y1="57299" x2="50000" y2="63438"/>
                        <a14:foregroundMark x1="74130" y1="79263" x2="77065" y2="90177"/>
                        <a14:foregroundMark x1="70217" y1="78172" x2="72609" y2="90859"/>
                        <a14:foregroundMark x1="69239" y1="76944" x2="75543" y2="76944"/>
                        <a14:foregroundMark x1="81739" y1="85948" x2="83370" y2="93315"/>
                        <a14:foregroundMark x1="65870" y1="92769" x2="69130" y2="92633"/>
                        <a14:foregroundMark x1="22826" y1="89905" x2="22283" y2="84311"/>
                        <a14:foregroundMark x1="24674" y1="94952" x2="45326" y2="94952"/>
                        <a14:foregroundMark x1="28478" y1="81173" x2="37391" y2="81173"/>
                        <a14:foregroundMark x1="41630" y1="80628" x2="54348" y2="80628"/>
                        <a14:foregroundMark x1="77391" y1="77763" x2="76848" y2="90314"/>
                        <a14:foregroundMark x1="17283" y1="84584" x2="19348" y2="92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295" y="962797"/>
            <a:ext cx="6297062" cy="5017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498" y="1934855"/>
            <a:ext cx="4034797" cy="270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87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箭头: 燕尾形 8"/>
          <p:cNvSpPr/>
          <p:nvPr/>
        </p:nvSpPr>
        <p:spPr>
          <a:xfrm rot="21067986">
            <a:off x="1688922" y="1062777"/>
            <a:ext cx="8317078" cy="3695700"/>
          </a:xfrm>
          <a:custGeom>
            <a:avLst/>
            <a:gdLst>
              <a:gd name="connsiteX0" fmla="*/ 0 w 6000750"/>
              <a:gd name="connsiteY0" fmla="*/ 923925 h 3695700"/>
              <a:gd name="connsiteX1" fmla="*/ 4152900 w 6000750"/>
              <a:gd name="connsiteY1" fmla="*/ 923925 h 3695700"/>
              <a:gd name="connsiteX2" fmla="*/ 4152900 w 6000750"/>
              <a:gd name="connsiteY2" fmla="*/ 0 h 3695700"/>
              <a:gd name="connsiteX3" fmla="*/ 6000750 w 6000750"/>
              <a:gd name="connsiteY3" fmla="*/ 1847850 h 3695700"/>
              <a:gd name="connsiteX4" fmla="*/ 4152900 w 6000750"/>
              <a:gd name="connsiteY4" fmla="*/ 3695700 h 3695700"/>
              <a:gd name="connsiteX5" fmla="*/ 4152900 w 6000750"/>
              <a:gd name="connsiteY5" fmla="*/ 2771775 h 3695700"/>
              <a:gd name="connsiteX6" fmla="*/ 0 w 6000750"/>
              <a:gd name="connsiteY6" fmla="*/ 2771775 h 3695700"/>
              <a:gd name="connsiteX7" fmla="*/ 923925 w 6000750"/>
              <a:gd name="connsiteY7" fmla="*/ 1847850 h 3695700"/>
              <a:gd name="connsiteX8" fmla="*/ 0 w 6000750"/>
              <a:gd name="connsiteY8" fmla="*/ 923925 h 3695700"/>
              <a:gd name="connsiteX0-1" fmla="*/ 0 w 6000750"/>
              <a:gd name="connsiteY0-2" fmla="*/ 923925 h 3695700"/>
              <a:gd name="connsiteX1-3" fmla="*/ 4057650 w 6000750"/>
              <a:gd name="connsiteY1-4" fmla="*/ 581025 h 3695700"/>
              <a:gd name="connsiteX2-5" fmla="*/ 4152900 w 6000750"/>
              <a:gd name="connsiteY2-6" fmla="*/ 0 h 3695700"/>
              <a:gd name="connsiteX3-7" fmla="*/ 6000750 w 6000750"/>
              <a:gd name="connsiteY3-8" fmla="*/ 1847850 h 3695700"/>
              <a:gd name="connsiteX4-9" fmla="*/ 4152900 w 6000750"/>
              <a:gd name="connsiteY4-10" fmla="*/ 3695700 h 3695700"/>
              <a:gd name="connsiteX5-11" fmla="*/ 4152900 w 6000750"/>
              <a:gd name="connsiteY5-12" fmla="*/ 2771775 h 3695700"/>
              <a:gd name="connsiteX6-13" fmla="*/ 0 w 6000750"/>
              <a:gd name="connsiteY6-14" fmla="*/ 2771775 h 3695700"/>
              <a:gd name="connsiteX7-15" fmla="*/ 923925 w 6000750"/>
              <a:gd name="connsiteY7-16" fmla="*/ 1847850 h 3695700"/>
              <a:gd name="connsiteX8-17" fmla="*/ 0 w 6000750"/>
              <a:gd name="connsiteY8-18" fmla="*/ 923925 h 3695700"/>
              <a:gd name="connsiteX0-19" fmla="*/ 0 w 6000750"/>
              <a:gd name="connsiteY0-20" fmla="*/ 923925 h 3695700"/>
              <a:gd name="connsiteX1-21" fmla="*/ 4057650 w 6000750"/>
              <a:gd name="connsiteY1-22" fmla="*/ 581025 h 3695700"/>
              <a:gd name="connsiteX2-23" fmla="*/ 4152900 w 6000750"/>
              <a:gd name="connsiteY2-24" fmla="*/ 0 h 3695700"/>
              <a:gd name="connsiteX3-25" fmla="*/ 6000750 w 6000750"/>
              <a:gd name="connsiteY3-26" fmla="*/ 1847850 h 3695700"/>
              <a:gd name="connsiteX4-27" fmla="*/ 4152900 w 6000750"/>
              <a:gd name="connsiteY4-28" fmla="*/ 3695700 h 3695700"/>
              <a:gd name="connsiteX5-29" fmla="*/ 4076700 w 6000750"/>
              <a:gd name="connsiteY5-30" fmla="*/ 3152775 h 3695700"/>
              <a:gd name="connsiteX6-31" fmla="*/ 0 w 6000750"/>
              <a:gd name="connsiteY6-32" fmla="*/ 2771775 h 3695700"/>
              <a:gd name="connsiteX7-33" fmla="*/ 923925 w 6000750"/>
              <a:gd name="connsiteY7-34" fmla="*/ 1847850 h 3695700"/>
              <a:gd name="connsiteX8-35" fmla="*/ 0 w 6000750"/>
              <a:gd name="connsiteY8-36" fmla="*/ 923925 h 3695700"/>
              <a:gd name="connsiteX0-37" fmla="*/ 0 w 6210300"/>
              <a:gd name="connsiteY0-38" fmla="*/ 219075 h 3695700"/>
              <a:gd name="connsiteX1-39" fmla="*/ 4267200 w 6210300"/>
              <a:gd name="connsiteY1-40" fmla="*/ 581025 h 3695700"/>
              <a:gd name="connsiteX2-41" fmla="*/ 4362450 w 6210300"/>
              <a:gd name="connsiteY2-42" fmla="*/ 0 h 3695700"/>
              <a:gd name="connsiteX3-43" fmla="*/ 6210300 w 6210300"/>
              <a:gd name="connsiteY3-44" fmla="*/ 1847850 h 3695700"/>
              <a:gd name="connsiteX4-45" fmla="*/ 4362450 w 6210300"/>
              <a:gd name="connsiteY4-46" fmla="*/ 3695700 h 3695700"/>
              <a:gd name="connsiteX5-47" fmla="*/ 4286250 w 6210300"/>
              <a:gd name="connsiteY5-48" fmla="*/ 3152775 h 3695700"/>
              <a:gd name="connsiteX6-49" fmla="*/ 209550 w 6210300"/>
              <a:gd name="connsiteY6-50" fmla="*/ 2771775 h 3695700"/>
              <a:gd name="connsiteX7-51" fmla="*/ 1133475 w 6210300"/>
              <a:gd name="connsiteY7-52" fmla="*/ 1847850 h 3695700"/>
              <a:gd name="connsiteX8-53" fmla="*/ 0 w 6210300"/>
              <a:gd name="connsiteY8-54" fmla="*/ 219075 h 3695700"/>
              <a:gd name="connsiteX0-55" fmla="*/ 0 w 6210300"/>
              <a:gd name="connsiteY0-56" fmla="*/ 219075 h 3695700"/>
              <a:gd name="connsiteX1-57" fmla="*/ 4267200 w 6210300"/>
              <a:gd name="connsiteY1-58" fmla="*/ 581025 h 3695700"/>
              <a:gd name="connsiteX2-59" fmla="*/ 4362450 w 6210300"/>
              <a:gd name="connsiteY2-60" fmla="*/ 0 h 3695700"/>
              <a:gd name="connsiteX3-61" fmla="*/ 6210300 w 6210300"/>
              <a:gd name="connsiteY3-62" fmla="*/ 1847850 h 3695700"/>
              <a:gd name="connsiteX4-63" fmla="*/ 4362450 w 6210300"/>
              <a:gd name="connsiteY4-64" fmla="*/ 3695700 h 3695700"/>
              <a:gd name="connsiteX5-65" fmla="*/ 4286250 w 6210300"/>
              <a:gd name="connsiteY5-66" fmla="*/ 3152775 h 3695700"/>
              <a:gd name="connsiteX6-67" fmla="*/ 95250 w 6210300"/>
              <a:gd name="connsiteY6-68" fmla="*/ 3571875 h 3695700"/>
              <a:gd name="connsiteX7-69" fmla="*/ 1133475 w 6210300"/>
              <a:gd name="connsiteY7-70" fmla="*/ 1847850 h 3695700"/>
              <a:gd name="connsiteX8-71" fmla="*/ 0 w 6210300"/>
              <a:gd name="connsiteY8-72" fmla="*/ 219075 h 3695700"/>
              <a:gd name="connsiteX0-73" fmla="*/ 0 w 6210300"/>
              <a:gd name="connsiteY0-74" fmla="*/ 219075 h 3695700"/>
              <a:gd name="connsiteX1-75" fmla="*/ 4267200 w 6210300"/>
              <a:gd name="connsiteY1-76" fmla="*/ 581025 h 3695700"/>
              <a:gd name="connsiteX2-77" fmla="*/ 4362450 w 6210300"/>
              <a:gd name="connsiteY2-78" fmla="*/ 0 h 3695700"/>
              <a:gd name="connsiteX3-79" fmla="*/ 6210300 w 6210300"/>
              <a:gd name="connsiteY3-80" fmla="*/ 1847850 h 3695700"/>
              <a:gd name="connsiteX4-81" fmla="*/ 4362450 w 6210300"/>
              <a:gd name="connsiteY4-82" fmla="*/ 3695700 h 3695700"/>
              <a:gd name="connsiteX5-83" fmla="*/ 4286250 w 6210300"/>
              <a:gd name="connsiteY5-84" fmla="*/ 3152775 h 3695700"/>
              <a:gd name="connsiteX6-85" fmla="*/ 95250 w 6210300"/>
              <a:gd name="connsiteY6-86" fmla="*/ 3571875 h 3695700"/>
              <a:gd name="connsiteX7-87" fmla="*/ 771525 w 6210300"/>
              <a:gd name="connsiteY7-88" fmla="*/ 1828800 h 3695700"/>
              <a:gd name="connsiteX8-89" fmla="*/ 0 w 6210300"/>
              <a:gd name="connsiteY8-90" fmla="*/ 219075 h 3695700"/>
              <a:gd name="connsiteX0-91" fmla="*/ 0 w 6210300"/>
              <a:gd name="connsiteY0-92" fmla="*/ 219075 h 3695700"/>
              <a:gd name="connsiteX1-93" fmla="*/ 4267200 w 6210300"/>
              <a:gd name="connsiteY1-94" fmla="*/ 581025 h 3695700"/>
              <a:gd name="connsiteX2-95" fmla="*/ 4362450 w 6210300"/>
              <a:gd name="connsiteY2-96" fmla="*/ 0 h 3695700"/>
              <a:gd name="connsiteX3-97" fmla="*/ 6210300 w 6210300"/>
              <a:gd name="connsiteY3-98" fmla="*/ 1847850 h 3695700"/>
              <a:gd name="connsiteX4-99" fmla="*/ 4362450 w 6210300"/>
              <a:gd name="connsiteY4-100" fmla="*/ 3695700 h 3695700"/>
              <a:gd name="connsiteX5-101" fmla="*/ 4286250 w 6210300"/>
              <a:gd name="connsiteY5-102" fmla="*/ 3152775 h 3695700"/>
              <a:gd name="connsiteX6-103" fmla="*/ 95250 w 6210300"/>
              <a:gd name="connsiteY6-104" fmla="*/ 3571875 h 3695700"/>
              <a:gd name="connsiteX7-105" fmla="*/ 904875 w 6210300"/>
              <a:gd name="connsiteY7-106" fmla="*/ 1219200 h 3695700"/>
              <a:gd name="connsiteX8-107" fmla="*/ 0 w 6210300"/>
              <a:gd name="connsiteY8-108" fmla="*/ 219075 h 3695700"/>
              <a:gd name="connsiteX0-109" fmla="*/ 0 w 6210300"/>
              <a:gd name="connsiteY0-110" fmla="*/ 219075 h 3695700"/>
              <a:gd name="connsiteX1-111" fmla="*/ 4267200 w 6210300"/>
              <a:gd name="connsiteY1-112" fmla="*/ 581025 h 3695700"/>
              <a:gd name="connsiteX2-113" fmla="*/ 4362450 w 6210300"/>
              <a:gd name="connsiteY2-114" fmla="*/ 0 h 3695700"/>
              <a:gd name="connsiteX3-115" fmla="*/ 6210300 w 6210300"/>
              <a:gd name="connsiteY3-116" fmla="*/ 1847850 h 3695700"/>
              <a:gd name="connsiteX4-117" fmla="*/ 4362450 w 6210300"/>
              <a:gd name="connsiteY4-118" fmla="*/ 3695700 h 3695700"/>
              <a:gd name="connsiteX5-119" fmla="*/ 4362450 w 6210300"/>
              <a:gd name="connsiteY5-120" fmla="*/ 2809875 h 3695700"/>
              <a:gd name="connsiteX6-121" fmla="*/ 95250 w 6210300"/>
              <a:gd name="connsiteY6-122" fmla="*/ 3571875 h 3695700"/>
              <a:gd name="connsiteX7-123" fmla="*/ 904875 w 6210300"/>
              <a:gd name="connsiteY7-124" fmla="*/ 1219200 h 3695700"/>
              <a:gd name="connsiteX8-125" fmla="*/ 0 w 6210300"/>
              <a:gd name="connsiteY8-126" fmla="*/ 219075 h 3695700"/>
              <a:gd name="connsiteX0-127" fmla="*/ 671343 w 6881643"/>
              <a:gd name="connsiteY0-128" fmla="*/ 219075 h 3695700"/>
              <a:gd name="connsiteX1-129" fmla="*/ 4938543 w 6881643"/>
              <a:gd name="connsiteY1-130" fmla="*/ 581025 h 3695700"/>
              <a:gd name="connsiteX2-131" fmla="*/ 5033793 w 6881643"/>
              <a:gd name="connsiteY2-132" fmla="*/ 0 h 3695700"/>
              <a:gd name="connsiteX3-133" fmla="*/ 6881643 w 6881643"/>
              <a:gd name="connsiteY3-134" fmla="*/ 1847850 h 3695700"/>
              <a:gd name="connsiteX4-135" fmla="*/ 5033793 w 6881643"/>
              <a:gd name="connsiteY4-136" fmla="*/ 3695700 h 3695700"/>
              <a:gd name="connsiteX5-137" fmla="*/ 5033793 w 6881643"/>
              <a:gd name="connsiteY5-138" fmla="*/ 2809875 h 3695700"/>
              <a:gd name="connsiteX6-139" fmla="*/ 766593 w 6881643"/>
              <a:gd name="connsiteY6-140" fmla="*/ 3571875 h 3695700"/>
              <a:gd name="connsiteX7-141" fmla="*/ 0 w 6881643"/>
              <a:gd name="connsiteY7-142" fmla="*/ 1314450 h 3695700"/>
              <a:gd name="connsiteX8-143" fmla="*/ 671343 w 6881643"/>
              <a:gd name="connsiteY8-144" fmla="*/ 219075 h 36957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881643" h="3695700">
                <a:moveTo>
                  <a:pt x="671343" y="219075"/>
                </a:moveTo>
                <a:lnTo>
                  <a:pt x="4938543" y="581025"/>
                </a:lnTo>
                <a:lnTo>
                  <a:pt x="5033793" y="0"/>
                </a:lnTo>
                <a:lnTo>
                  <a:pt x="6881643" y="1847850"/>
                </a:lnTo>
                <a:lnTo>
                  <a:pt x="5033793" y="3695700"/>
                </a:lnTo>
                <a:lnTo>
                  <a:pt x="5033793" y="2809875"/>
                </a:lnTo>
                <a:lnTo>
                  <a:pt x="766593" y="3571875"/>
                </a:lnTo>
                <a:lnTo>
                  <a:pt x="0" y="1314450"/>
                </a:lnTo>
                <a:lnTo>
                  <a:pt x="671343" y="219075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27号-布丁体"/>
              <a:ea typeface="字魂27号-布丁体" panose="0000050000000000000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7E58A9-0A37-903F-C079-D649B748A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4654" l="10000" r="90000">
                        <a14:foregroundMark x1="38500" y1="49925" x2="40950" y2="80422"/>
                        <a14:foregroundMark x1="55600" y1="45030" x2="54350" y2="75075"/>
                        <a14:foregroundMark x1="49200" y1="63554" x2="63000" y2="56476"/>
                        <a14:foregroundMark x1="55900" y1="61370" x2="57100" y2="61370"/>
                        <a14:foregroundMark x1="24700" y1="87123" x2="75200" y2="73795"/>
                        <a14:foregroundMark x1="30150" y1="57003" x2="36800" y2="64307"/>
                        <a14:foregroundMark x1="43000" y1="65813" x2="45450" y2="75678"/>
                        <a14:foregroundMark x1="31100" y1="55572" x2="32400" y2="60166"/>
                        <a14:foregroundMark x1="29050" y1="58057" x2="31500" y2="59111"/>
                        <a14:foregroundMark x1="29150" y1="59714" x2="30800" y2="60316"/>
                        <a14:foregroundMark x1="36250" y1="67696" x2="34050" y2="75979"/>
                        <a14:foregroundMark x1="63100" y1="56325" x2="65250" y2="54217"/>
                        <a14:foregroundMark x1="29250" y1="55572" x2="29950" y2="57154"/>
                        <a14:backgroundMark x1="15000" y1="52410" x2="15100" y2="69804"/>
                        <a14:backgroundMark x1="14900" y1="49925" x2="17550" y2="52861"/>
                        <a14:backgroundMark x1="29850" y1="27560" x2="21100" y2="45482"/>
                        <a14:backgroundMark x1="45550" y1="20708" x2="74200" y2="34187"/>
                        <a14:backgroundMark x1="77050" y1="50527" x2="79500" y2="66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8196" y="0"/>
            <a:ext cx="9087003" cy="6033770"/>
          </a:xfrm>
          <a:prstGeom prst="rect">
            <a:avLst/>
          </a:prstGeom>
        </p:spPr>
      </p:pic>
      <p:sp>
        <p:nvSpPr>
          <p:cNvPr id="8" name="文本框 15"/>
          <p:cNvSpPr txBox="1"/>
          <p:nvPr/>
        </p:nvSpPr>
        <p:spPr>
          <a:xfrm rot="20819343">
            <a:off x="2227156" y="2027660"/>
            <a:ext cx="53546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00FF99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FF99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6600"/>
              </a:solidFill>
              <a:effectLst/>
              <a:uLnTx/>
              <a:uFillTx/>
              <a:latin typeface="Algerian" panose="04020705040A02060702" pitchFamily="8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99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51526" y="1054027"/>
            <a:ext cx="6737685" cy="438061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29" y="264435"/>
            <a:ext cx="1837960" cy="1837960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67725" y="2014192"/>
            <a:ext cx="6602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FF0000"/>
                  </a:solidFill>
                </a:ln>
                <a:solidFill>
                  <a:srgbClr val="002060"/>
                </a:solidFill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    </a:t>
            </a:r>
            <a:r>
              <a:rPr lang="nl-NL" sz="5400" b="1" dirty="0">
                <a:ln w="19050">
                  <a:solidFill>
                    <a:srgbClr val="FF0000"/>
                  </a:solidFill>
                </a:ln>
                <a:solidFill>
                  <a:srgbClr val="002060"/>
                </a:solidFill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Tìm hiểu các quy định khi tham gia giao thông.</a:t>
            </a:r>
            <a:endParaRPr lang="en-US" sz="5400" dirty="0">
              <a:ln w="19050">
                <a:solidFill>
                  <a:srgbClr val="FF0000"/>
                </a:solidFill>
              </a:ln>
              <a:solidFill>
                <a:srgbClr val="002060"/>
              </a:solidFill>
              <a:latin typeface="SVN-Salty Script" panose="02000000000000000000" pitchFamily="50" charset="0"/>
              <a:ea typeface="SVN-Salty Script" panose="02000000000000000000" pitchFamily="50" charset="0"/>
              <a:cs typeface="SVN-Salty Scrip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87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50" y="1034199"/>
            <a:ext cx="8266522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499647" y="235669"/>
            <a:ext cx="8323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hình và thông tin dưới đây, em cùng bạn thảo luận về một số quy định khi tham gia giao thông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229599" y="4003065"/>
            <a:ext cx="3787355" cy="2745156"/>
            <a:chOff x="3508447" y="506833"/>
            <a:chExt cx="5588780" cy="4013760"/>
          </a:xfrm>
        </p:grpSpPr>
        <p:pic>
          <p:nvPicPr>
            <p:cNvPr id="5" name="Picture 4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AEA3C699-631E-4E2E-A710-457111A81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8447" y="506833"/>
              <a:ext cx="5588780" cy="4013760"/>
            </a:xfrm>
            <a:prstGeom prst="ellipse">
              <a:avLst/>
            </a:prstGeom>
            <a:ln w="63500" cap="rnd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" name="Rounded Rectangle 5"/>
            <p:cNvSpPr/>
            <p:nvPr/>
          </p:nvSpPr>
          <p:spPr>
            <a:xfrm>
              <a:off x="3791046" y="3682616"/>
              <a:ext cx="5306181" cy="83797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Thảo</a:t>
              </a:r>
              <a:r>
                <a:rPr lang="en-GB" sz="3600" dirty="0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 </a:t>
              </a:r>
              <a:r>
                <a:rPr lang="en-GB" sz="3600" dirty="0" err="1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luận</a:t>
              </a:r>
              <a:r>
                <a:rPr lang="en-GB" sz="3600" dirty="0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 </a:t>
              </a:r>
              <a:r>
                <a:rPr lang="en-GB" sz="3600" dirty="0" err="1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nhóm</a:t>
              </a:r>
              <a:r>
                <a:rPr lang="en-GB" sz="3600" dirty="0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 </a:t>
              </a:r>
              <a:r>
                <a:rPr lang="en-GB" sz="3600" dirty="0" err="1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đôi</a:t>
              </a:r>
              <a:r>
                <a:rPr lang="en-GB" sz="3600" dirty="0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.</a:t>
              </a:r>
              <a:endParaRPr lang="en-US" sz="36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580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7786266" y="4894000"/>
            <a:ext cx="475408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284423" y="-930913"/>
            <a:ext cx="1094051" cy="1553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" b="98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5" y="106712"/>
            <a:ext cx="9318205" cy="698865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146" y="-1149409"/>
            <a:ext cx="5395220" cy="38608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172124">
            <a:off x="4819054" y="965517"/>
            <a:ext cx="4784202" cy="83099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Trao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đổi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7E9FF8-E7D2-4D65-8B79-73030993F605}"/>
              </a:ext>
            </a:extLst>
          </p:cNvPr>
          <p:cNvGrpSpPr/>
          <p:nvPr/>
        </p:nvGrpSpPr>
        <p:grpSpPr>
          <a:xfrm>
            <a:off x="1147520" y="671769"/>
            <a:ext cx="2994142" cy="1991617"/>
            <a:chOff x="1830929" y="1437382"/>
            <a:chExt cx="2994142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A5887CD2-9FD0-45E5-9CF7-63994F219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07D582-8BA5-4ABA-8941-3608AEF1DD2D}"/>
                </a:ext>
              </a:extLst>
            </p:cNvPr>
            <p:cNvSpPr txBox="1"/>
            <p:nvPr/>
          </p:nvSpPr>
          <p:spPr>
            <a:xfrm>
              <a:off x="2104928" y="1958558"/>
              <a:ext cx="22626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Trình</a:t>
              </a:r>
              <a:r>
                <a:rPr lang="en-US" sz="36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bày</a:t>
              </a:r>
              <a:endPara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FA1380-E3AA-4C36-94C8-60986858C4D3}"/>
              </a:ext>
            </a:extLst>
          </p:cNvPr>
          <p:cNvGrpSpPr/>
          <p:nvPr/>
        </p:nvGrpSpPr>
        <p:grpSpPr>
          <a:xfrm>
            <a:off x="8884836" y="1952597"/>
            <a:ext cx="2979388" cy="1991617"/>
            <a:chOff x="7374300" y="1437381"/>
            <a:chExt cx="2979388" cy="1991617"/>
          </a:xfrm>
        </p:grpSpPr>
        <p:pic>
          <p:nvPicPr>
            <p:cNvPr id="24" name="Picture 23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9ABD2B7D-BA4D-48DC-845F-3D65D57C4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3BC545-D0BD-4C5A-814A-17EDA1404BDD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600" b="1" dirty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lang="en-US" sz="36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330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38" y="1188906"/>
            <a:ext cx="5929460" cy="380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715" y="1093950"/>
            <a:ext cx="5778630" cy="3902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0969" y="356598"/>
            <a:ext cx="673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số quy định khi tham gia giao thông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5098" y="4861546"/>
            <a:ext cx="5448692" cy="1266510"/>
            <a:chOff x="1735583" y="2756344"/>
            <a:chExt cx="9475342" cy="1266510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6EBFA306-18CD-4C2A-8B95-F079DC7D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583" y="2756344"/>
              <a:ext cx="1987806" cy="120634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976A18-8585-DB39-11BD-26790AEC85A0}"/>
                </a:ext>
              </a:extLst>
            </p:cNvPr>
            <p:cNvGrpSpPr/>
            <p:nvPr/>
          </p:nvGrpSpPr>
          <p:grpSpPr>
            <a:xfrm>
              <a:off x="3315580" y="2873201"/>
              <a:ext cx="7895345" cy="1149653"/>
              <a:chOff x="2988667" y="1162723"/>
              <a:chExt cx="2014585" cy="1149652"/>
            </a:xfrm>
          </p:grpSpPr>
          <p:grpSp>
            <p:nvGrpSpPr>
              <p:cNvPr id="13" name="组合 1">
                <a:extLst>
                  <a:ext uri="{FF2B5EF4-FFF2-40B4-BE49-F238E27FC236}">
                    <a16:creationId xmlns:a16="http://schemas.microsoft.com/office/drawing/2014/main" id="{44346FFE-FBEC-EADD-8DF0-7B2DC5AB9714}"/>
                  </a:ext>
                </a:extLst>
              </p:cNvPr>
              <p:cNvGrpSpPr/>
              <p:nvPr/>
            </p:nvGrpSpPr>
            <p:grpSpPr>
              <a:xfrm>
                <a:off x="2988667" y="1186136"/>
                <a:ext cx="1928452" cy="1126239"/>
                <a:chOff x="4970142" y="2435645"/>
                <a:chExt cx="3531289" cy="1324381"/>
              </a:xfrm>
            </p:grpSpPr>
            <p:cxnSp>
              <p:nvCxnSpPr>
                <p:cNvPr id="15" name="直接连接符 3">
                  <a:extLst>
                    <a:ext uri="{FF2B5EF4-FFF2-40B4-BE49-F238E27FC236}">
                      <a16:creationId xmlns:a16="http://schemas.microsoft.com/office/drawing/2014/main" id="{1EC9BC98-1549-C81F-E2C1-F2CB1F234566}"/>
                    </a:ext>
                  </a:extLst>
                </p:cNvPr>
                <p:cNvCxnSpPr/>
                <p:nvPr/>
              </p:nvCxnSpPr>
              <p:spPr>
                <a:xfrm flipV="1">
                  <a:off x="4970142" y="2435645"/>
                  <a:ext cx="3517642" cy="1244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4">
                  <a:extLst>
                    <a:ext uri="{FF2B5EF4-FFF2-40B4-BE49-F238E27FC236}">
                      <a16:creationId xmlns:a16="http://schemas.microsoft.com/office/drawing/2014/main" id="{2D58454D-1C9E-BFB9-5863-5381CD261C82}"/>
                    </a:ext>
                  </a:extLst>
                </p:cNvPr>
                <p:cNvCxnSpPr/>
                <p:nvPr/>
              </p:nvCxnSpPr>
              <p:spPr>
                <a:xfrm flipV="1">
                  <a:off x="4970142" y="3689274"/>
                  <a:ext cx="3531289" cy="70752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BCBE96-52EE-C419-59A8-9B3ED672FFDF}"/>
                  </a:ext>
                </a:extLst>
              </p:cNvPr>
              <p:cNvSpPr txBox="1"/>
              <p:nvPr/>
            </p:nvSpPr>
            <p:spPr>
              <a:xfrm>
                <a:off x="3043034" y="1162723"/>
                <a:ext cx="1960218" cy="954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</a:t>
                </a:r>
                <a:r>
                  <a:rPr lang="vi-VN" sz="2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Quy định tuân theo biển báo giao thông.</a:t>
                </a: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5895603" y="4891960"/>
            <a:ext cx="5448692" cy="1266510"/>
            <a:chOff x="1735583" y="2756344"/>
            <a:chExt cx="9475342" cy="1266510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6EBFA306-18CD-4C2A-8B95-F079DC7D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583" y="2756344"/>
              <a:ext cx="1987806" cy="1206344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B976A18-8585-DB39-11BD-26790AEC85A0}"/>
                </a:ext>
              </a:extLst>
            </p:cNvPr>
            <p:cNvGrpSpPr/>
            <p:nvPr/>
          </p:nvGrpSpPr>
          <p:grpSpPr>
            <a:xfrm>
              <a:off x="3315580" y="2873201"/>
              <a:ext cx="7895345" cy="1149653"/>
              <a:chOff x="2988667" y="1162723"/>
              <a:chExt cx="2014585" cy="1149652"/>
            </a:xfrm>
          </p:grpSpPr>
          <p:grpSp>
            <p:nvGrpSpPr>
              <p:cNvPr id="22" name="组合 1">
                <a:extLst>
                  <a:ext uri="{FF2B5EF4-FFF2-40B4-BE49-F238E27FC236}">
                    <a16:creationId xmlns:a16="http://schemas.microsoft.com/office/drawing/2014/main" id="{44346FFE-FBEC-EADD-8DF0-7B2DC5AB9714}"/>
                  </a:ext>
                </a:extLst>
              </p:cNvPr>
              <p:cNvGrpSpPr/>
              <p:nvPr/>
            </p:nvGrpSpPr>
            <p:grpSpPr>
              <a:xfrm>
                <a:off x="2988667" y="1186136"/>
                <a:ext cx="1928452" cy="1126239"/>
                <a:chOff x="4970142" y="2435645"/>
                <a:chExt cx="3531289" cy="1324381"/>
              </a:xfrm>
            </p:grpSpPr>
            <p:cxnSp>
              <p:nvCxnSpPr>
                <p:cNvPr id="24" name="直接连接符 3">
                  <a:extLst>
                    <a:ext uri="{FF2B5EF4-FFF2-40B4-BE49-F238E27FC236}">
                      <a16:creationId xmlns:a16="http://schemas.microsoft.com/office/drawing/2014/main" id="{1EC9BC98-1549-C81F-E2C1-F2CB1F234566}"/>
                    </a:ext>
                  </a:extLst>
                </p:cNvPr>
                <p:cNvCxnSpPr/>
                <p:nvPr/>
              </p:nvCxnSpPr>
              <p:spPr>
                <a:xfrm flipV="1">
                  <a:off x="4970142" y="2435645"/>
                  <a:ext cx="3517642" cy="1244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4">
                  <a:extLst>
                    <a:ext uri="{FF2B5EF4-FFF2-40B4-BE49-F238E27FC236}">
                      <a16:creationId xmlns:a16="http://schemas.microsoft.com/office/drawing/2014/main" id="{2D58454D-1C9E-BFB9-5863-5381CD261C82}"/>
                    </a:ext>
                  </a:extLst>
                </p:cNvPr>
                <p:cNvCxnSpPr/>
                <p:nvPr/>
              </p:nvCxnSpPr>
              <p:spPr>
                <a:xfrm flipV="1">
                  <a:off x="4970142" y="3689274"/>
                  <a:ext cx="3531289" cy="70752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5BCBE96-52EE-C419-59A8-9B3ED672FFDF}"/>
                  </a:ext>
                </a:extLst>
              </p:cNvPr>
              <p:cNvSpPr txBox="1"/>
              <p:nvPr/>
            </p:nvSpPr>
            <p:spPr>
              <a:xfrm>
                <a:off x="3043034" y="1162723"/>
                <a:ext cx="1960218" cy="954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</a:t>
                </a:r>
                <a:r>
                  <a:rPr lang="vi-VN" sz="2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Quy định tuân theo đèn tín hiệu giao thông.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41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885" y="903231"/>
            <a:ext cx="6836345" cy="39907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0969" y="356598"/>
            <a:ext cx="673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số quy định khi tham gia giao thông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63366" y="4992845"/>
            <a:ext cx="7731082" cy="1206344"/>
            <a:chOff x="2237611" y="2873201"/>
            <a:chExt cx="8973314" cy="1206344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6EBFA306-18CD-4C2A-8B95-F079DC7D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611" y="2873201"/>
              <a:ext cx="1422396" cy="120634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976A18-8585-DB39-11BD-26790AEC85A0}"/>
                </a:ext>
              </a:extLst>
            </p:cNvPr>
            <p:cNvGrpSpPr/>
            <p:nvPr/>
          </p:nvGrpSpPr>
          <p:grpSpPr>
            <a:xfrm>
              <a:off x="3315580" y="2873201"/>
              <a:ext cx="7895345" cy="1149653"/>
              <a:chOff x="2988667" y="1162723"/>
              <a:chExt cx="2014585" cy="1149652"/>
            </a:xfrm>
          </p:grpSpPr>
          <p:grpSp>
            <p:nvGrpSpPr>
              <p:cNvPr id="13" name="组合 1">
                <a:extLst>
                  <a:ext uri="{FF2B5EF4-FFF2-40B4-BE49-F238E27FC236}">
                    <a16:creationId xmlns:a16="http://schemas.microsoft.com/office/drawing/2014/main" id="{44346FFE-FBEC-EADD-8DF0-7B2DC5AB9714}"/>
                  </a:ext>
                </a:extLst>
              </p:cNvPr>
              <p:cNvGrpSpPr/>
              <p:nvPr/>
            </p:nvGrpSpPr>
            <p:grpSpPr>
              <a:xfrm>
                <a:off x="2988667" y="1186136"/>
                <a:ext cx="1928452" cy="1126239"/>
                <a:chOff x="4970142" y="2435645"/>
                <a:chExt cx="3531289" cy="1324381"/>
              </a:xfrm>
            </p:grpSpPr>
            <p:cxnSp>
              <p:nvCxnSpPr>
                <p:cNvPr id="15" name="直接连接符 3">
                  <a:extLst>
                    <a:ext uri="{FF2B5EF4-FFF2-40B4-BE49-F238E27FC236}">
                      <a16:creationId xmlns:a16="http://schemas.microsoft.com/office/drawing/2014/main" id="{1EC9BC98-1549-C81F-E2C1-F2CB1F234566}"/>
                    </a:ext>
                  </a:extLst>
                </p:cNvPr>
                <p:cNvCxnSpPr/>
                <p:nvPr/>
              </p:nvCxnSpPr>
              <p:spPr>
                <a:xfrm flipV="1">
                  <a:off x="4970142" y="2435645"/>
                  <a:ext cx="3517642" cy="1244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4">
                  <a:extLst>
                    <a:ext uri="{FF2B5EF4-FFF2-40B4-BE49-F238E27FC236}">
                      <a16:creationId xmlns:a16="http://schemas.microsoft.com/office/drawing/2014/main" id="{2D58454D-1C9E-BFB9-5863-5381CD261C82}"/>
                    </a:ext>
                  </a:extLst>
                </p:cNvPr>
                <p:cNvCxnSpPr/>
                <p:nvPr/>
              </p:nvCxnSpPr>
              <p:spPr>
                <a:xfrm flipV="1">
                  <a:off x="4970142" y="3689274"/>
                  <a:ext cx="3531289" cy="70752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BCBE96-52EE-C419-59A8-9B3ED672FFDF}"/>
                  </a:ext>
                </a:extLst>
              </p:cNvPr>
              <p:cNvSpPr txBox="1"/>
              <p:nvPr/>
            </p:nvSpPr>
            <p:spPr>
              <a:xfrm>
                <a:off x="3043034" y="1162723"/>
                <a:ext cx="1960218" cy="954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</a:t>
                </a:r>
                <a:r>
                  <a:rPr lang="vi-VN" sz="2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Quy định tuân theo vạch kẻ đường và tín hiệu khác trên đường.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194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38" y="831477"/>
            <a:ext cx="6202837" cy="38210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0969" y="356598"/>
            <a:ext cx="673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số quy định khi tham gia giao thông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35279" y="4652574"/>
            <a:ext cx="10308574" cy="2074660"/>
            <a:chOff x="2169271" y="2865156"/>
            <a:chExt cx="9414620" cy="1290434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6EBFA306-18CD-4C2A-8B95-F079DC7D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9271" y="2951293"/>
              <a:ext cx="1554169" cy="100525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B976A18-8585-DB39-11BD-26790AEC85A0}"/>
                </a:ext>
              </a:extLst>
            </p:cNvPr>
            <p:cNvGrpSpPr/>
            <p:nvPr/>
          </p:nvGrpSpPr>
          <p:grpSpPr>
            <a:xfrm>
              <a:off x="3315581" y="2865156"/>
              <a:ext cx="8268310" cy="1290434"/>
              <a:chOff x="2988667" y="1154678"/>
              <a:chExt cx="2109751" cy="1290433"/>
            </a:xfrm>
          </p:grpSpPr>
          <p:grpSp>
            <p:nvGrpSpPr>
              <p:cNvPr id="20" name="组合 1">
                <a:extLst>
                  <a:ext uri="{FF2B5EF4-FFF2-40B4-BE49-F238E27FC236}">
                    <a16:creationId xmlns:a16="http://schemas.microsoft.com/office/drawing/2014/main" id="{44346FFE-FBEC-EADD-8DF0-7B2DC5AB9714}"/>
                  </a:ext>
                </a:extLst>
              </p:cNvPr>
              <p:cNvGrpSpPr/>
              <p:nvPr/>
            </p:nvGrpSpPr>
            <p:grpSpPr>
              <a:xfrm>
                <a:off x="2988667" y="1186136"/>
                <a:ext cx="1928452" cy="1126239"/>
                <a:chOff x="4970142" y="2435645"/>
                <a:chExt cx="3531289" cy="1324381"/>
              </a:xfrm>
            </p:grpSpPr>
            <p:cxnSp>
              <p:nvCxnSpPr>
                <p:cNvPr id="22" name="直接连接符 3">
                  <a:extLst>
                    <a:ext uri="{FF2B5EF4-FFF2-40B4-BE49-F238E27FC236}">
                      <a16:creationId xmlns:a16="http://schemas.microsoft.com/office/drawing/2014/main" id="{1EC9BC98-1549-C81F-E2C1-F2CB1F234566}"/>
                    </a:ext>
                  </a:extLst>
                </p:cNvPr>
                <p:cNvCxnSpPr/>
                <p:nvPr/>
              </p:nvCxnSpPr>
              <p:spPr>
                <a:xfrm flipV="1">
                  <a:off x="4970142" y="2435645"/>
                  <a:ext cx="3517642" cy="1244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4">
                  <a:extLst>
                    <a:ext uri="{FF2B5EF4-FFF2-40B4-BE49-F238E27FC236}">
                      <a16:creationId xmlns:a16="http://schemas.microsoft.com/office/drawing/2014/main" id="{2D58454D-1C9E-BFB9-5863-5381CD261C82}"/>
                    </a:ext>
                  </a:extLst>
                </p:cNvPr>
                <p:cNvCxnSpPr/>
                <p:nvPr/>
              </p:nvCxnSpPr>
              <p:spPr>
                <a:xfrm flipV="1">
                  <a:off x="4970142" y="3689274"/>
                  <a:ext cx="3531289" cy="70752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BCBE96-52EE-C419-59A8-9B3ED672FFDF}"/>
                  </a:ext>
                </a:extLst>
              </p:cNvPr>
              <p:cNvSpPr txBox="1"/>
              <p:nvPr/>
            </p:nvSpPr>
            <p:spPr>
              <a:xfrm>
                <a:off x="3138200" y="1154678"/>
                <a:ext cx="1960218" cy="1290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</a:t>
                </a:r>
                <a:r>
                  <a:rPr lang="vi-VN" sz="2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Quy định sử dụng và lưu thông xe máy.</a:t>
                </a:r>
              </a:p>
              <a:p>
                <a:r>
                  <a:rPr lang="vi-VN" sz="2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 Đội mũ bảo hiểm khi tham gia giao thông.</a:t>
                </a:r>
              </a:p>
              <a:p>
                <a:r>
                  <a:rPr lang="vi-VN" sz="2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 Không uống rượu bia, chất kích thích,...</a:t>
                </a:r>
              </a:p>
              <a:p>
                <a:r>
                  <a:rPr lang="vi-VN" sz="2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 Chở tối đa 1 người lớn và 1 trẻ em dưới 14 tuổi.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072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6D597-6B22-CC6B-60FE-CAAC523DE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2" b="89564" l="2637" r="98633">
                        <a14:foregroundMark x1="3418" y1="34250" x2="17773" y2="51233"/>
                        <a14:foregroundMark x1="2832" y1="54269" x2="14258" y2="64516"/>
                        <a14:foregroundMark x1="31641" y1="84250" x2="38965" y2="83681"/>
                        <a14:foregroundMark x1="65527" y1="6641" x2="68750" y2="14611"/>
                        <a14:foregroundMark x1="89355" y1="17647" x2="95703" y2="35294"/>
                        <a14:foregroundMark x1="95703" y1="35294" x2="94922" y2="42884"/>
                        <a14:foregroundMark x1="94922" y1="42884" x2="91309" y2="47154"/>
                        <a14:foregroundMark x1="98633" y1="25901" x2="96387" y2="31120"/>
                        <a14:foregroundMark x1="93262" y1="54554" x2="97363" y2="60342"/>
                        <a14:foregroundMark x1="97266" y1="29317" x2="91211" y2="42125"/>
                        <a14:foregroundMark x1="97461" y1="32827" x2="94043" y2="434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721" y="697558"/>
            <a:ext cx="4814686" cy="5536355"/>
          </a:xfrm>
          <a:prstGeom prst="rect">
            <a:avLst/>
          </a:prstGeom>
        </p:spPr>
      </p:pic>
      <p:pic>
        <p:nvPicPr>
          <p:cNvPr id="5" name="图片 3096" descr="18">
            <a:extLst>
              <a:ext uri="{FF2B5EF4-FFF2-40B4-BE49-F238E27FC236}">
                <a16:creationId xmlns:a16="http://schemas.microsoft.com/office/drawing/2014/main" id="{860EB556-59E7-A5A3-3F1D-AEF46C6C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50" y="664091"/>
            <a:ext cx="559551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5"/>
          <p:cNvSpPr txBox="1"/>
          <p:nvPr/>
        </p:nvSpPr>
        <p:spPr>
          <a:xfrm>
            <a:off x="6947271" y="1710918"/>
            <a:ext cx="33799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endParaRPr kumimoji="0" lang="en-US" altLang="zh-C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9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67" t="5136" r="4765" b="12787"/>
          <a:stretch/>
        </p:blipFill>
        <p:spPr>
          <a:xfrm>
            <a:off x="1600863" y="1838225"/>
            <a:ext cx="8600633" cy="43457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034" y="424206"/>
            <a:ext cx="9106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Chia sẻ với bạn về những việc em đã làm khi </a:t>
            </a:r>
          </a:p>
          <a:p>
            <a:pPr algn="ctr"/>
            <a:r>
              <a:rPr lang="nl-NL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tham gia giao thông.</a:t>
            </a:r>
            <a:endParaRPr lang="en-US" sz="3600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SVN-Salty Script" panose="02000000000000000000" pitchFamily="50" charset="0"/>
              <a:ea typeface="SVN-Salty Script" panose="02000000000000000000" pitchFamily="50" charset="0"/>
              <a:cs typeface="SVN-Salty Scrip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88901"/>
            <a:ext cx="12192000" cy="67691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22225">
                  <a:solidFill>
                    <a:srgbClr val="EA631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6312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latin typeface="UTM Avo" panose="02040603050506020204" pitchFamily="18" charset="0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2545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43946" y="464609"/>
            <a:ext cx="7682853" cy="6195791"/>
            <a:chOff x="1247541" y="1189666"/>
            <a:chExt cx="7337297" cy="5175159"/>
          </a:xfrm>
        </p:grpSpPr>
        <p:sp>
          <p:nvSpPr>
            <p:cNvPr id="25" name="圆角矩形 24"/>
            <p:cNvSpPr/>
            <p:nvPr/>
          </p:nvSpPr>
          <p:spPr>
            <a:xfrm flipV="1">
              <a:off x="1549899" y="2483909"/>
              <a:ext cx="7034939" cy="3880916"/>
            </a:xfrm>
            <a:prstGeom prst="roundRect">
              <a:avLst>
                <a:gd name="adj" fmla="val 8395"/>
              </a:avLst>
            </a:prstGeom>
            <a:noFill/>
            <a:ln w="38100"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4" name="Picture 2" descr="可爱的小蜜蜂！ cute little bee. | Cute gif, Cute love cartoons, Funny emoticons">
              <a:extLst>
                <a:ext uri="{FF2B5EF4-FFF2-40B4-BE49-F238E27FC236}">
                  <a16:creationId xmlns:a16="http://schemas.microsoft.com/office/drawing/2014/main" id="{EB290F51-04DD-40FC-A2DE-BF488D9D834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541" y="1189666"/>
              <a:ext cx="1766004" cy="215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2178673" y="1858641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algn="just">
                <a:defRPr/>
              </a:pPr>
              <a:endParaRPr lang="zh-CN" altLang="en-US" dirty="0">
                <a:solidFill>
                  <a:srgbClr val="FFFFFF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zh-CN" altLang="en-US" sz="2400" dirty="0">
                <a:solidFill>
                  <a:srgbClr val="F2DC8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  <a:defRPr/>
              </a:pPr>
              <a:endParaRPr lang="zh-CN" altLang="en-US" sz="2000" b="1" spc="600" dirty="0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277538" y="755518"/>
            <a:ext cx="5249261" cy="750462"/>
            <a:chOff x="3506138" y="686792"/>
            <a:chExt cx="5249261" cy="750462"/>
          </a:xfrm>
        </p:grpSpPr>
        <p:sp>
          <p:nvSpPr>
            <p:cNvPr id="36" name="圆角矩形 35"/>
            <p:cNvSpPr/>
            <p:nvPr/>
          </p:nvSpPr>
          <p:spPr>
            <a:xfrm flipV="1">
              <a:off x="3506138" y="758761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iCiel Cadena" panose="02000503000000020004" pitchFamily="2" charset="0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75046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4000" b="1" dirty="0">
                  <a:solidFill>
                    <a:prstClr val="white"/>
                  </a:solidFill>
                  <a:latin typeface="iCiel Cadena" panose="02000503000000020004" pitchFamily="2" charset="0"/>
                  <a:cs typeface="+mn-ea"/>
                  <a:sym typeface="字魂59号-创粗黑" panose="00000500000000000000" pitchFamily="2" charset="-122"/>
                </a:rPr>
                <a:t>CHIA </a:t>
              </a:r>
              <a:r>
                <a:rPr lang="en-US" altLang="zh-CN" sz="4000" b="1" dirty="0" err="1">
                  <a:solidFill>
                    <a:prstClr val="white"/>
                  </a:solidFill>
                  <a:latin typeface="iCiel Cadena" panose="02000503000000020004" pitchFamily="2" charset="0"/>
                  <a:cs typeface="+mn-ea"/>
                  <a:sym typeface="字魂59号-创粗黑" panose="00000500000000000000" pitchFamily="2" charset="-122"/>
                </a:rPr>
                <a:t>SẺ</a:t>
              </a:r>
              <a:r>
                <a:rPr lang="en-US" altLang="zh-CN" sz="4000" b="1" dirty="0">
                  <a:solidFill>
                    <a:prstClr val="white"/>
                  </a:solidFill>
                  <a:latin typeface="iCiel Cadena" panose="02000503000000020004" pitchFamily="2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prstClr val="white"/>
                  </a:solidFill>
                  <a:latin typeface="iCiel Cadena" panose="02000503000000020004" pitchFamily="2" charset="0"/>
                  <a:cs typeface="+mn-ea"/>
                  <a:sym typeface="字魂59号-创粗黑" panose="00000500000000000000" pitchFamily="2" charset="-122"/>
                </a:rPr>
                <a:t>TRƯỚC</a:t>
              </a:r>
              <a:r>
                <a:rPr lang="en-US" altLang="zh-CN" sz="4000" b="1" dirty="0">
                  <a:solidFill>
                    <a:prstClr val="white"/>
                  </a:solidFill>
                  <a:latin typeface="iCiel Cadena" panose="02000503000000020004" pitchFamily="2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prstClr val="white"/>
                  </a:solidFill>
                  <a:latin typeface="iCiel Cadena" panose="02000503000000020004" pitchFamily="2" charset="0"/>
                  <a:cs typeface="+mn-ea"/>
                  <a:sym typeface="字魂59号-创粗黑" panose="00000500000000000000" pitchFamily="2" charset="-122"/>
                </a:rPr>
                <a:t>LỚP</a:t>
              </a:r>
              <a:endParaRPr lang="zh-CN" altLang="en-US" sz="4000" b="1" dirty="0">
                <a:solidFill>
                  <a:prstClr val="white"/>
                </a:solidFill>
                <a:latin typeface="iCiel Cadena" panose="02000503000000020004" pitchFamily="2" charset="0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146304" y="2352090"/>
            <a:ext cx="73804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03849"/>
                </a:solidFill>
              </a:rPr>
              <a:t>          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ột số việc học sinh có thể làm khi tham gia giao thông:</a:t>
            </a:r>
            <a:endParaRPr lang="vi-VN" sz="2800" dirty="0">
              <a:solidFill>
                <a:srgbClr val="003849"/>
              </a:solidFill>
            </a:endParaRP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Tuân thủ đèn tín hiệu giao thông.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Đội mũ bảo hiểm khi ngồi trên xe máy.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Sang đường đúng chỗ có vạch kẻ đường cho người đi bộ.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Đi bộ trên vỉa hè hoặc sát lề đường (ở nơi không có vỉa hè).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Không chơi, đùa nghịch trên vỉa hè, lòng đường,..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25" l="0" r="100000">
                        <a14:foregroundMark x1="27053" y1="26875" x2="32126" y2="30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4922" y="1853452"/>
            <a:ext cx="2480254" cy="44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79728" y="-421078"/>
            <a:ext cx="9553199" cy="7161072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30" y="45759"/>
            <a:ext cx="3533296" cy="3533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16339" y="-209869"/>
            <a:ext cx="3510889" cy="27404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31" y="2531403"/>
            <a:ext cx="1167538" cy="11675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884" y="4455432"/>
            <a:ext cx="1167538" cy="11675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39483" y="2195523"/>
            <a:ext cx="1795091" cy="1193079"/>
          </a:xfrm>
          <a:prstGeom prst="rect">
            <a:avLst/>
          </a:prstGeom>
        </p:spPr>
      </p:pic>
      <p:pic>
        <p:nvPicPr>
          <p:cNvPr id="13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4594" y="-953772"/>
            <a:ext cx="608092" cy="608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0765" y="2760961"/>
            <a:ext cx="5043841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3085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827" y="324995"/>
            <a:ext cx="8383212" cy="1095149"/>
          </a:xfrm>
          <a:prstGeom prst="rect">
            <a:avLst/>
          </a:prstGeom>
        </p:spPr>
      </p:pic>
      <p:pic>
        <p:nvPicPr>
          <p:cNvPr id="6" name="Picture 24" descr="https://encrypted-tbn1.gstatic.com/images?q=tbn:ANd9GcTVqohXbv_9WiqPNX48P_KC1Go-QaoYQq0-OTTJALk4JtYuqo3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12" y="3416177"/>
            <a:ext cx="5983966" cy="31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24866" y="1420144"/>
            <a:ext cx="4619134" cy="1996033"/>
            <a:chOff x="6636470" y="1359909"/>
            <a:chExt cx="4619134" cy="1996033"/>
          </a:xfrm>
        </p:grpSpPr>
        <p:sp>
          <p:nvSpPr>
            <p:cNvPr id="7" name="Oval Callout 6"/>
            <p:cNvSpPr/>
            <p:nvPr/>
          </p:nvSpPr>
          <p:spPr>
            <a:xfrm>
              <a:off x="6636470" y="1359909"/>
              <a:ext cx="4543720" cy="1996033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36470" y="1609621"/>
              <a:ext cx="46191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Viết những điều em biết khi tham gia giao thông.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34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22912" y="1133206"/>
            <a:ext cx="3886200" cy="1694688"/>
            <a:chOff x="463629" y="1011835"/>
            <a:chExt cx="3600340" cy="218913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63629" y="1011835"/>
              <a:ext cx="3600340" cy="218913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587" y="1597340"/>
              <a:ext cx="3225064" cy="101812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825293" y="1014560"/>
            <a:ext cx="4162910" cy="1931980"/>
            <a:chOff x="8128035" y="829407"/>
            <a:chExt cx="3508904" cy="2553986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28035" y="829407"/>
              <a:ext cx="3183096" cy="255398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1875" y="1517529"/>
              <a:ext cx="3225064" cy="1018120"/>
            </a:xfrm>
            <a:prstGeom prst="rect">
              <a:avLst/>
            </a:prstGeom>
          </p:spPr>
        </p:pic>
      </p:grpSp>
      <p:pic>
        <p:nvPicPr>
          <p:cNvPr id="10" name="Picture 2" descr="https://o.remove.bg/downloads/6e8fb71d-b91b-4e08-8eaa-76446bb34773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12" y="1600487"/>
            <a:ext cx="6835806" cy="605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5730" y="283335"/>
            <a:ext cx="8175445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5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0B8F653-0274-581B-57F9-2CC8F6C06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90" y="0"/>
            <a:ext cx="1248877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CA1E03-A8B8-48E3-B358-11243BAE3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685682"/>
            <a:ext cx="645622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5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075" y="1575655"/>
            <a:ext cx="6937849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1600" y="0"/>
            <a:ext cx="12192000" cy="6911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0072" y="-26228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303753" y="289614"/>
            <a:ext cx="3888247" cy="125191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C.Biển báo cấm đi xe đạp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320887" y="348881"/>
            <a:ext cx="3385538" cy="1260777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4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4644814" y="348881"/>
            <a:ext cx="3253740" cy="1286512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B.Biển báo cấm rẽ trái</a:t>
            </a:r>
            <a:endParaRPr lang="en-US" sz="4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541143" y="2048256"/>
            <a:ext cx="7191984" cy="3633638"/>
            <a:chOff x="2541143" y="2048256"/>
            <a:chExt cx="7191984" cy="36336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666744" y="3506265"/>
              <a:ext cx="6066383" cy="2175629"/>
            </a:xfrm>
            <a:prstGeom prst="rect">
              <a:avLst/>
            </a:prstGeom>
          </p:spPr>
        </p:pic>
        <p:pic>
          <p:nvPicPr>
            <p:cNvPr id="16" name="Picture 2" descr="Biển báo Cấm rẽ trái- Biển báo giao thông số hiệu 123a - Luật giao thông  đường bộ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143" y="2048256"/>
              <a:ext cx="2295144" cy="2295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341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68"/>
                            </p:stCondLst>
                            <p:childTnLst>
                              <p:par>
                                <p:cTn id="8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-0.79922 -0.0078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61" y="-39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4137641" y="1555115"/>
            <a:ext cx="6131252" cy="1198876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C.Biển báo đường dành cho người đi bộ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374171" y="58651"/>
            <a:ext cx="6629400" cy="1314450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A.Biển báo chỉ dẫn cầu vượt qua đường cho người đi bộ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7588326" y="93273"/>
            <a:ext cx="4098298" cy="129941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B.Biển báo chỉ dẫn bệnh  viện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9082" y="2549874"/>
            <a:ext cx="7179577" cy="3939157"/>
            <a:chOff x="2506211" y="2221010"/>
            <a:chExt cx="7179577" cy="39391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2506211" y="3920066"/>
              <a:ext cx="7179577" cy="22401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81968" y="2221010"/>
              <a:ext cx="2857500" cy="21177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1330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68"/>
                            </p:stCondLst>
                            <p:childTnLst>
                              <p:par>
                                <p:cTn id="8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63372 0.01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80" y="62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092200" y="12700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92200" y="12700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6910" b="576"/>
            <a:stretch/>
          </p:blipFill>
          <p:spPr>
            <a:xfrm>
              <a:off x="-1092200" y="6287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5228" y="7436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3295818" y="437295"/>
            <a:ext cx="3204199" cy="939800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Biển báo cấm đi xe đạp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102948" y="453763"/>
            <a:ext cx="2883301" cy="939801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Biển báo cấm rẽ trái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6731027" y="437295"/>
            <a:ext cx="5333629" cy="965200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Biển báo nguy hiểm giao nhau có tín hiệu đèn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81281" y="1085851"/>
            <a:ext cx="7179577" cy="4127227"/>
            <a:chOff x="2514681" y="1149351"/>
            <a:chExt cx="7179577" cy="412722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2514681" y="2701716"/>
              <a:ext cx="7179577" cy="2574862"/>
            </a:xfrm>
            <a:prstGeom prst="rect">
              <a:avLst/>
            </a:prstGeom>
          </p:spPr>
        </p:pic>
        <p:pic>
          <p:nvPicPr>
            <p:cNvPr id="22" name="Picture 4" descr="Ý nghĩa và cách nhận biết các biển báo nguy hiểm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5" t="1340" b="46486"/>
            <a:stretch/>
          </p:blipFill>
          <p:spPr bwMode="auto">
            <a:xfrm>
              <a:off x="3581399" y="1149351"/>
              <a:ext cx="2771775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526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68"/>
                            </p:stCondLst>
                            <p:childTnLst>
                              <p:par>
                                <p:cTn id="8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-0.79961 -0.0092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87" y="-46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485"/>
          <a:stretch/>
        </p:blipFill>
        <p:spPr>
          <a:xfrm>
            <a:off x="0" y="-768486"/>
            <a:ext cx="12192000" cy="91907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29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07394" y="457467"/>
            <a:ext cx="3238500" cy="1231047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Biển báo người đi bộ dừng lại</a:t>
            </a:r>
            <a:endParaRPr lang="en-US" sz="3200" b="1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8993755" y="459314"/>
            <a:ext cx="2990851" cy="1110500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Biển báo cấm người đi bộ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4680823" y="504291"/>
            <a:ext cx="3873500" cy="1110500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5492" y="1522141"/>
            <a:ext cx="7180713" cy="3880651"/>
            <a:chOff x="2505075" y="1909762"/>
            <a:chExt cx="7180713" cy="38806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2506211" y="3215551"/>
              <a:ext cx="7179577" cy="2574862"/>
            </a:xfrm>
            <a:prstGeom prst="rect">
              <a:avLst/>
            </a:prstGeom>
          </p:spPr>
        </p:pic>
        <p:pic>
          <p:nvPicPr>
            <p:cNvPr id="15" name="Picture 10" descr="Các loại biển báo giao thông dành cho người đi bộ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075" y="1909762"/>
              <a:ext cx="6162675" cy="2171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183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68"/>
                            </p:stCondLst>
                            <p:childTnLst>
                              <p:par>
                                <p:cTn id="8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79258 -0.0057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35" y="-30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59" b="463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2671" y="0"/>
            <a:ext cx="2889329" cy="103315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0358" y="-222329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4395858" y="914400"/>
            <a:ext cx="3006057" cy="1009576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Biển báo cấm đi xe máy</a:t>
            </a:r>
            <a:endParaRPr lang="en-US" sz="36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7859315" y="892550"/>
            <a:ext cx="3875284" cy="1041400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Biển báo đường dành cho đi xe đạp</a:t>
            </a:r>
            <a:endParaRPr lang="en-US" sz="36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861949" y="960782"/>
            <a:ext cx="3006057" cy="1005537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Biển báo cấm đi xe đạp</a:t>
            </a:r>
            <a:endParaRPr lang="en-US" sz="36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74801" y="1666876"/>
            <a:ext cx="8110987" cy="4128122"/>
            <a:chOff x="1574801" y="1666876"/>
            <a:chExt cx="8110987" cy="41281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2506211" y="3220136"/>
              <a:ext cx="7179577" cy="2574862"/>
            </a:xfrm>
            <a:prstGeom prst="rect">
              <a:avLst/>
            </a:prstGeom>
          </p:spPr>
        </p:pic>
        <p:pic>
          <p:nvPicPr>
            <p:cNvPr id="15" name="Picture 6" descr="Biển báo cấm đi xe đạp - Biển báo giao thông số hiệu 110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801" y="1666876"/>
              <a:ext cx="2416174" cy="2416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5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81797 -0.0217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8" y="-108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38546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6669" b="4635"/>
          <a:stretch/>
        </p:blipFill>
        <p:spPr>
          <a:xfrm>
            <a:off x="0" y="5470478"/>
            <a:ext cx="12192000" cy="138752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7500" y="2314618"/>
            <a:ext cx="8098288" cy="3480380"/>
            <a:chOff x="1587500" y="2314618"/>
            <a:chExt cx="8098288" cy="34803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9829" b="12930"/>
            <a:stretch/>
          </p:blipFill>
          <p:spPr>
            <a:xfrm>
              <a:off x="2506211" y="3220136"/>
              <a:ext cx="7179577" cy="25748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500" y="2314618"/>
              <a:ext cx="1795462" cy="1787482"/>
            </a:xfrm>
            <a:prstGeom prst="rect">
              <a:avLst/>
            </a:prstGeom>
          </p:spPr>
        </p:pic>
      </p:grpSp>
      <p:pic>
        <p:nvPicPr>
          <p:cNvPr id="1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8633267" y="783360"/>
            <a:ext cx="3292539" cy="14442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lang="en-US" sz="36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5544314" y="738837"/>
            <a:ext cx="3004631" cy="148879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lang="en-US" sz="36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-70375" y="787400"/>
            <a:ext cx="5498283" cy="15272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Biển báo chỉ dẫn cầu vượt qua đường cho người đi bộ</a:t>
            </a:r>
            <a:endParaRPr lang="en-US" sz="3600" b="1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80807 0.0106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04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2" grpId="2" animBg="1"/>
      <p:bldP spid="13" grpId="0" bldLvl="0" animBg="1"/>
      <p:bldP spid="13" grpId="1" bldLvl="0" animBg="1"/>
      <p:bldP spid="13" grpId="2" animBg="1"/>
      <p:bldP spid="14" grpId="0" bldLvl="0" animBg="1"/>
      <p:bldP spid="1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uần 26-Công nghệ-Làm biển báo giao thông (Tiết 2)[20240305141131540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477</Words>
  <Application>Microsoft Office PowerPoint</Application>
  <PresentationFormat>Widescreen</PresentationFormat>
  <Paragraphs>59</Paragraphs>
  <Slides>24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SVN-Salty Script</vt:lpstr>
      <vt:lpstr>Calibri</vt:lpstr>
      <vt:lpstr>Algerian</vt:lpstr>
      <vt:lpstr>Patrick Hand</vt:lpstr>
      <vt:lpstr>字魂27号-布丁体</vt:lpstr>
      <vt:lpstr>Times New Roman</vt:lpstr>
      <vt:lpstr>等线</vt:lpstr>
      <vt:lpstr>Century Gothic</vt:lpstr>
      <vt:lpstr>Open Sans</vt:lpstr>
      <vt:lpstr>Arial</vt:lpstr>
      <vt:lpstr>字魂59号-创粗黑</vt:lpstr>
      <vt:lpstr>华康海报体W12(P)</vt:lpstr>
      <vt:lpstr>Wingdings 3</vt:lpstr>
      <vt:lpstr>Arial-Rounded</vt:lpstr>
      <vt:lpstr>iCiel Cadena</vt:lpstr>
      <vt:lpstr>UTM Avo</vt:lpstr>
      <vt:lpstr>1_Office 主题</vt:lpstr>
      <vt:lpstr>3_Office Theme</vt:lpstr>
      <vt:lpstr>2_Ion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HỒNG</dc:creator>
  <cp:lastModifiedBy>Thu Trang Chử</cp:lastModifiedBy>
  <cp:revision>333</cp:revision>
  <dcterms:created xsi:type="dcterms:W3CDTF">2022-08-03T06:59:27Z</dcterms:created>
  <dcterms:modified xsi:type="dcterms:W3CDTF">2024-03-05T07:11:41Z</dcterms:modified>
</cp:coreProperties>
</file>