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8"/>
  </p:notesMasterIdLst>
  <p:sldIdLst>
    <p:sldId id="2639" r:id="rId4"/>
    <p:sldId id="289" r:id="rId5"/>
    <p:sldId id="290" r:id="rId6"/>
    <p:sldId id="306" r:id="rId7"/>
    <p:sldId id="305" r:id="rId8"/>
    <p:sldId id="308" r:id="rId9"/>
    <p:sldId id="309" r:id="rId10"/>
    <p:sldId id="310" r:id="rId11"/>
    <p:sldId id="311" r:id="rId12"/>
    <p:sldId id="312" r:id="rId13"/>
    <p:sldId id="332" r:id="rId14"/>
    <p:sldId id="307" r:id="rId15"/>
    <p:sldId id="336" r:id="rId16"/>
    <p:sldId id="337" r:id="rId17"/>
    <p:sldId id="291" r:id="rId18"/>
    <p:sldId id="334" r:id="rId19"/>
    <p:sldId id="335" r:id="rId20"/>
    <p:sldId id="293" r:id="rId21"/>
    <p:sldId id="2634" r:id="rId22"/>
    <p:sldId id="2635" r:id="rId23"/>
    <p:sldId id="2637" r:id="rId24"/>
    <p:sldId id="2638" r:id="rId25"/>
    <p:sldId id="314" r:id="rId26"/>
    <p:sldId id="324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040" autoAdjust="0"/>
  </p:normalViewPr>
  <p:slideViewPr>
    <p:cSldViewPr snapToGrid="0">
      <p:cViewPr varScale="1">
        <p:scale>
          <a:sx n="54" d="100"/>
          <a:sy n="54" d="100"/>
        </p:scale>
        <p:origin x="11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3172C-05F7-45B7-84F7-40B96CBBB628}" type="datetimeFigureOut">
              <a:rPr lang="en-US" smtClean="0"/>
              <a:t>04-Mar-24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FF336-CBEE-48DA-8791-7F1FA3207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68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BẤM CHUỘT VÀO CÁC MẢNH GHÉP ĐỂ ĐƯỢC DẪN ĐẾN CÂU HỎI TƯƠNG ỨNG</a:t>
            </a:r>
          </a:p>
          <a:p>
            <a:r>
              <a:rPr lang="en-US"/>
              <a:t>SAU KHI MẢNH GHÉP ĐƯỢC LẬT MỞ, GV NHẤP CHUỘT MỘT LẦN -&gt;  NHẤP VÀO BIỂU TƯỢNG MŨI TÊN NHẤP NHÁY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473EF8-45AF-4F64-A1C1-92B752BBFFE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0002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SAU KHI HS TRẢ LỜI XONG, GV NHẤP CHUỘT VÀO DẤU MŨI TÊN ĐỂ QUAY VỀ SLIDE MẢNH GHÉP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473EF8-45AF-4F64-A1C1-92B752BBFFE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1114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SAU KHI HS TRẢ LỜI XONG, GV NHẤP CHUỘT VÀO DẤU MŨI TÊN ĐỂ QUAY VỀ SLIDE MẢNH GHÉP</a:t>
            </a:r>
            <a:endParaRPr lang="vi-VN"/>
          </a:p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473EF8-45AF-4F64-A1C1-92B752BBFFE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960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SAU KHI HS TRẢ LỜI XONG, GV NHẤP CHUỘT VÀO DẤU MŨI TÊN ĐỂ QUAY VỀ SLIDE MẢNH GHÉP</a:t>
            </a:r>
            <a:endParaRPr lang="vi-VN"/>
          </a:p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473EF8-45AF-4F64-A1C1-92B752BBFFE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548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SAU KHI HS TRẢ LỜI XONG, GV NHẤP CHUỘT VÀO DẤU MŨI TÊN ĐỂ QUAY VỀ SLIDE MẢNH GHÉP</a:t>
            </a:r>
            <a:endParaRPr lang="vi-VN"/>
          </a:p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473EF8-45AF-4F64-A1C1-92B752BBFFE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0164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1929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4345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6733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4116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E28A1-31C6-CD0C-7FE5-23A0E6182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4A17BB-BDAC-5CB4-7886-7CCE9B5091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173E56-7534-47E8-80F2-95F4DC885F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D75E70-B76F-4F76-9575-EA7F545D535A}" type="datetimeFigureOut">
              <a:rPr lang="vi-VN" smtClean="0"/>
              <a:t>04/03/2024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3A4C7-35B4-B988-B0A8-84BA2E0B5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5CF87-7033-3B0C-D436-0CAA9A788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99539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B226A-64B5-5693-62B0-1A26261FB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87B2D9-8D75-4596-0220-F4B9ABAC75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3735E-950D-4465-8168-8FA8AE6C7B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D75E70-B76F-4F76-9575-EA7F545D535A}" type="datetimeFigureOut">
              <a:rPr lang="vi-VN" smtClean="0"/>
              <a:t>04/03/2024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9316C-B2A2-BD6A-09CD-0193FDF51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7A781-FCC6-8EB7-054B-919EACC16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2422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26025B-6112-3D2A-8AE2-B02747AB7C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E230D9-EEEA-C10A-1D49-CB6D031ABD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844DDB-444B-59C9-6C09-3FA6B683B9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D75E70-B76F-4F76-9575-EA7F545D535A}" type="datetimeFigureOut">
              <a:rPr lang="vi-VN" smtClean="0"/>
              <a:t>04/03/2024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CFC18-22ED-CB79-B680-1775E65E2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4A90A-4824-F47D-76E4-C4E50563A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60355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E28A1-31C6-CD0C-7FE5-23A0E6182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4A17BB-BDAC-5CB4-7886-7CCE9B5091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173E56-7534-47E8-80F2-95F4DC885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04/03/2024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3A4C7-35B4-B988-B0A8-84BA2E0B5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5CF87-7033-3B0C-D436-0CAA9A788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267992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FB212-B47D-37FD-15E0-7E6836702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A47E4-A919-7862-5EA6-C5953AEC7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BC695-5B3B-0E2B-6208-0A5865BCA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04/03/2024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C8EF6-C910-6F8B-1A6F-2949519F0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8DBA5-A1A9-C0CF-23F7-234521A9F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967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2E0A8-262E-1EFB-8F4F-456A1B647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23A663-425E-0904-6511-D15C0D21F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0006F-C0A0-5C99-8AF1-7644B2327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04/03/2024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06F71-51C8-4ED6-691B-AF7D161F8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BD89E-E07B-4999-E009-EA8755C18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6933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90734-AC0E-E807-8B98-3C61A005B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8B31D-DD2C-2245-0AE5-9B32C5BE3E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B4EA0F-7B4B-ADD0-2DF3-7824D24346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6A02AF-B2DD-4642-8F60-6780AF0AD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04/03/2024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89A240-3518-BA82-F06C-62AF2DC10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6BEF8B-48F7-18BB-A863-FC5B9B749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3897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28918-1B52-634C-84B5-8BB8AA0C7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409DB4-93A0-A2B8-A36F-2AD48C1D6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6C1EEB-B8FE-3826-AD7A-DE124A8B8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BD945B-9C01-C363-5741-16DCC02EF2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7B3816-0A9F-AC57-D058-45E40D3FA2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A0ACAB-AB01-3872-E8D2-C247CA071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04/03/2024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25F88F-D63B-E86B-4C56-050B43910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C0B2F5-35AC-0B9B-4615-ADCABC92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3570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EB84A-5061-B56B-46C3-3290DEB71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1570E3-2F2B-F8CF-4213-2480943AC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04/03/2024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B49782-DB5D-D16A-CB51-2E2F603F6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B21C09-A77B-548B-A38B-5BDFAC9E5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55011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6FFBF0-6874-1846-1518-D6EB01A92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04/03/2024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A10652-DE7C-5CC2-202F-51CA60F16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E917E8-08D6-F68F-EBD9-C66B3A493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124330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9F216-739E-506F-506E-4C2526AF7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F588D-6FF1-60E2-5FC7-B34FD23CC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C9C3E-59EB-6021-DC68-5423F0FAB9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51F7EC-C39A-3BCE-617A-3351E6773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04/03/2024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03205-C6DD-BF33-0612-289DEC97D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AAC0DA-6968-32CD-C30C-47AE0201E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6961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FB212-B47D-37FD-15E0-7E6836702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A47E4-A919-7862-5EA6-C5953AEC7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BC695-5B3B-0E2B-6208-0A5865BCA7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D75E70-B76F-4F76-9575-EA7F545D535A}" type="datetimeFigureOut">
              <a:rPr lang="vi-VN" smtClean="0"/>
              <a:t>04/03/2024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C8EF6-C910-6F8B-1A6F-2949519F0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8DBA5-A1A9-C0CF-23F7-234521A9F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00392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B1E02-F5C6-27CF-A4A3-565854BE2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9DA7B6-3C68-AA42-2AA1-6E72193BBD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755F5B-B5ED-98F7-2A43-0A085D9A63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1A3AEA-191E-8A45-90E2-FAC402104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04/03/2024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4AEDD2-8D2C-5C56-3A05-74AAB2D18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3703DE-CF6A-DDE4-FE55-3C48FFC6B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8760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B226A-64B5-5693-62B0-1A26261FB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87B2D9-8D75-4596-0220-F4B9ABAC75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3735E-950D-4465-8168-8FA8AE6C7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04/03/2024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9316C-B2A2-BD6A-09CD-0193FDF51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7A781-FCC6-8EB7-054B-919EACC16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29604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26025B-6112-3D2A-8AE2-B02747AB7C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E230D9-EEEA-C10A-1D49-CB6D031ABD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844DDB-444B-59C9-6C09-3FA6B683B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04/03/2024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CFC18-22ED-CB79-B680-1775E65E2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4A90A-4824-F47D-76E4-C4E50563A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3975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7" y="4876300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8077416"/>
      </p:ext>
    </p:extLst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8963909"/>
      </p:ext>
    </p:extLst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3793575"/>
      </p:ext>
    </p:extLst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5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240723524"/>
      </p:ext>
    </p:extLst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6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515860584"/>
      </p:ext>
    </p:extLst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7"/>
            <a:ext cx="48552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5081068"/>
      </p:ext>
    </p:extLst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0"/>
            <a:ext cx="5949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317354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2E0A8-262E-1EFB-8F4F-456A1B647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23A663-425E-0904-6511-D15C0D21F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0006F-C0A0-5C99-8AF1-7644B23274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D75E70-B76F-4F76-9575-EA7F545D535A}" type="datetimeFigureOut">
              <a:rPr lang="vi-VN" smtClean="0"/>
              <a:t>04/03/2024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06F71-51C8-4ED6-691B-AF7D161F8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BD89E-E07B-4999-E009-EA8755C18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72317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17"/>
            <a:ext cx="5813600" cy="1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84"/>
            <a:ext cx="58136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0100513"/>
      </p:ext>
    </p:extLst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0903984"/>
      </p:ext>
    </p:extLst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1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74" name="Google Shape;174;p11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2261733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2261733" y="4273400"/>
            <a:ext cx="8768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0287754"/>
      </p:ext>
    </p:extLst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172689"/>
      </p:ext>
    </p:extLst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8" y="4441551"/>
            <a:ext cx="6438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0307721"/>
      </p:ext>
    </p:extLst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0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3498117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802180569"/>
      </p:ext>
    </p:extLst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5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1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051823733"/>
      </p:ext>
    </p:extLst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3" name="Google Shape;303;p18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7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7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3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3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7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7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3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3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7926941"/>
      </p:ext>
    </p:extLst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3572400" y="4541600"/>
            <a:ext cx="504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CREDITS: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This presentation template was created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2"/>
              </a:rPr>
              <a:t>Slidesgo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including icons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3"/>
              </a:rPr>
              <a:t>Flaticon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and infographics &amp; images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4"/>
              </a:rPr>
              <a:t>Freepik</a:t>
            </a:r>
            <a:endParaRPr sz="1600" b="1" u="sng">
              <a:solidFill>
                <a:schemeClr val="dk2"/>
              </a:solidFill>
              <a:highlight>
                <a:schemeClr val="lt1"/>
              </a:highlight>
              <a:latin typeface="Karla" panose="020B0004030503030003"/>
              <a:ea typeface="Karla" panose="020B0004030503030003"/>
              <a:cs typeface="Karla" panose="020B0004030503030003"/>
              <a:sym typeface="Karla" panose="020B0004030503030003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0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51072891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90734-AC0E-E807-8B98-3C61A005B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8B31D-DD2C-2245-0AE5-9B32C5BE3E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B4EA0F-7B4B-ADD0-2DF3-7824D24346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6A02AF-B2DD-4642-8F60-6780AF0AD9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D75E70-B76F-4F76-9575-EA7F545D535A}" type="datetimeFigureOut">
              <a:rPr lang="vi-VN" smtClean="0"/>
              <a:t>04/03/2024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89A240-3518-BA82-F06C-62AF2DC10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6BEF8B-48F7-18BB-A863-FC5B9B749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28606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9126063"/>
      </p:ext>
    </p:extLst>
  </p:cSld>
  <p:clrMapOvr>
    <a:masterClrMapping/>
  </p:clrMapOvr>
  <p:transition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9689450"/>
      </p:ext>
    </p:extLst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5091523"/>
      </p:ext>
    </p:extLst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33677711"/>
      </p:ext>
    </p:extLst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03975780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28918-1B52-634C-84B5-8BB8AA0C7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409DB4-93A0-A2B8-A36F-2AD48C1D6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6C1EEB-B8FE-3826-AD7A-DE124A8B8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BD945B-9C01-C363-5741-16DCC02EF2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7B3816-0A9F-AC57-D058-45E40D3FA2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A0ACAB-AB01-3872-E8D2-C247CA0716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D75E70-B76F-4F76-9575-EA7F545D535A}" type="datetimeFigureOut">
              <a:rPr lang="vi-VN" smtClean="0"/>
              <a:t>04/03/2024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25F88F-D63B-E86B-4C56-050B43910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C0B2F5-35AC-0B9B-4615-ADCABC92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6503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EB84A-5061-B56B-46C3-3290DEB71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1570E3-2F2B-F8CF-4213-2480943ACD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D75E70-B76F-4F76-9575-EA7F545D535A}" type="datetimeFigureOut">
              <a:rPr lang="vi-VN" smtClean="0"/>
              <a:t>04/03/2024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B49782-DB5D-D16A-CB51-2E2F603F6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B21C09-A77B-548B-A38B-5BDFAC9E5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73057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6FFBF0-6874-1846-1518-D6EB01A92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D75E70-B76F-4F76-9575-EA7F545D535A}" type="datetimeFigureOut">
              <a:rPr lang="vi-VN" smtClean="0"/>
              <a:t>04/03/2024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A10652-DE7C-5CC2-202F-51CA60F16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E917E8-08D6-F68F-EBD9-C66B3A493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89561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9F216-739E-506F-506E-4C2526AF7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F588D-6FF1-60E2-5FC7-B34FD23CC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C9C3E-59EB-6021-DC68-5423F0FAB9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51F7EC-C39A-3BCE-617A-3351E67735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D75E70-B76F-4F76-9575-EA7F545D535A}" type="datetimeFigureOut">
              <a:rPr lang="vi-VN" smtClean="0"/>
              <a:t>04/03/2024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03205-C6DD-BF33-0612-289DEC97D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AAC0DA-6968-32CD-C30C-47AE0201E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15362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B1E02-F5C6-27CF-A4A3-565854BE2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9DA7B6-3C68-AA42-2AA1-6E72193BBD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755F5B-B5ED-98F7-2A43-0A085D9A63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1A3AEA-191E-8A45-90E2-FAC4021046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D75E70-B76F-4F76-9575-EA7F545D535A}" type="datetimeFigureOut">
              <a:rPr lang="vi-VN" smtClean="0"/>
              <a:t>04/03/2024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4AEDD2-8D2C-5C56-3A05-74AAB2D18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3703DE-CF6A-DDE4-FE55-3C48FFC6B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39603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8096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44D056-E094-A271-61A8-302298103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5C9BF-68DA-657F-9404-2BF16D74C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912AB-2B26-C88A-2E8F-6A8F021C55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75E70-B76F-4F76-9575-EA7F545D535A}" type="datetimeFigureOut">
              <a:rPr lang="vi-VN" smtClean="0"/>
              <a:t>04/03/2024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B3627-8F32-C437-D7B3-2714D24AF8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8A8B2-F64F-A251-CC74-77E55CE121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4756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925665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</p:sldLayoutIdLst>
  <p:transition>
    <p:random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png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5.png"/><Relationship Id="rId5" Type="http://schemas.openxmlformats.org/officeDocument/2006/relationships/image" Target="../media/image31.pn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slide" Target="slide10.xml"/><Relationship Id="rId3" Type="http://schemas.openxmlformats.org/officeDocument/2006/relationships/audio" Target="../media/audio1.wav"/><Relationship Id="rId7" Type="http://schemas.openxmlformats.org/officeDocument/2006/relationships/slide" Target="slide9.xm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slide" Target="slide6.xml"/><Relationship Id="rId5" Type="http://schemas.openxmlformats.org/officeDocument/2006/relationships/slide" Target="slide8.xml"/><Relationship Id="rId10" Type="http://schemas.openxmlformats.org/officeDocument/2006/relationships/image" Target="../media/image13.png"/><Relationship Id="rId4" Type="http://schemas.openxmlformats.org/officeDocument/2006/relationships/image" Target="../media/image10.jpeg"/><Relationship Id="rId9" Type="http://schemas.openxmlformats.org/officeDocument/2006/relationships/slide" Target="slide7.xml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audio" Target="../media/audio1.wav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7.png"/><Relationship Id="rId5" Type="http://schemas.openxmlformats.org/officeDocument/2006/relationships/image" Target="../media/image3.jpeg"/><Relationship Id="rId10" Type="http://schemas.openxmlformats.org/officeDocument/2006/relationships/image" Target="../media/image18.png"/><Relationship Id="rId4" Type="http://schemas.openxmlformats.org/officeDocument/2006/relationships/audio" Target="../media/audio1.wav"/><Relationship Id="rId9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audio" Target="../media/audio1.wav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7.png"/><Relationship Id="rId5" Type="http://schemas.openxmlformats.org/officeDocument/2006/relationships/image" Target="../media/image3.jpeg"/><Relationship Id="rId10" Type="http://schemas.openxmlformats.org/officeDocument/2006/relationships/image" Target="../media/image18.png"/><Relationship Id="rId4" Type="http://schemas.openxmlformats.org/officeDocument/2006/relationships/audio" Target="../media/audio1.wav"/><Relationship Id="rId9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audio" Target="../media/audio1.wav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7.png"/><Relationship Id="rId5" Type="http://schemas.openxmlformats.org/officeDocument/2006/relationships/image" Target="../media/image3.jpeg"/><Relationship Id="rId10" Type="http://schemas.openxmlformats.org/officeDocument/2006/relationships/image" Target="../media/image18.png"/><Relationship Id="rId4" Type="http://schemas.openxmlformats.org/officeDocument/2006/relationships/audio" Target="../media/audio1.wav"/><Relationship Id="rId9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audio" Target="../media/audio1.wav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7.png"/><Relationship Id="rId5" Type="http://schemas.openxmlformats.org/officeDocument/2006/relationships/image" Target="../media/image3.jpeg"/><Relationship Id="rId10" Type="http://schemas.openxmlformats.org/officeDocument/2006/relationships/image" Target="../media/image18.png"/><Relationship Id="rId4" Type="http://schemas.openxmlformats.org/officeDocument/2006/relationships/audio" Target="../media/audio1.wav"/><Relationship Id="rId9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487976" y="4900336"/>
            <a:ext cx="5045273" cy="1105137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6583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83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E04C3A-54AB-F1C6-1CA3-C2D977D0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48" b="3042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8A0F0B-3E6F-540A-EC61-F4AB4F485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3662" y="2839601"/>
            <a:ext cx="3125065" cy="38279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5A04C1-F65F-E49A-2781-C3001611C20F}"/>
              </a:ext>
            </a:extLst>
          </p:cNvPr>
          <p:cNvSpPr txBox="1"/>
          <p:nvPr/>
        </p:nvSpPr>
        <p:spPr>
          <a:xfrm>
            <a:off x="3695700" y="3200400"/>
            <a:ext cx="51149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507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AEDFBE-E90E-91E0-5AE1-19B6C1D250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4C7525-FE5F-9B47-830C-8648C623CBF2}"/>
              </a:ext>
            </a:extLst>
          </p:cNvPr>
          <p:cNvSpPr/>
          <p:nvPr/>
        </p:nvSpPr>
        <p:spPr>
          <a:xfrm>
            <a:off x="307759" y="228600"/>
            <a:ext cx="11576482" cy="6500674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7684BF-C56B-F8AD-A9E0-FD44697A3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43719"/>
            <a:ext cx="10439400" cy="519030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998FDC1-0F2F-CADC-1BDC-02D5862F384B}"/>
              </a:ext>
            </a:extLst>
          </p:cNvPr>
          <p:cNvGrpSpPr/>
          <p:nvPr/>
        </p:nvGrpSpPr>
        <p:grpSpPr>
          <a:xfrm>
            <a:off x="1115364" y="5876924"/>
            <a:ext cx="10447985" cy="640181"/>
            <a:chOff x="3876080" y="983901"/>
            <a:chExt cx="5469700" cy="181621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3B1B9261-AFEE-AF20-DD80-76E97F7D944F}"/>
                </a:ext>
              </a:extLst>
            </p:cNvPr>
            <p:cNvSpPr/>
            <p:nvPr/>
          </p:nvSpPr>
          <p:spPr>
            <a:xfrm>
              <a:off x="3876080" y="983901"/>
              <a:ext cx="5469700" cy="1816216"/>
            </a:xfrm>
            <a:prstGeom prst="roundRect">
              <a:avLst/>
            </a:prstGeom>
            <a:solidFill>
              <a:srgbClr val="FFFFCC"/>
            </a:solidFill>
            <a:ln w="38100">
              <a:solidFill>
                <a:srgbClr val="FF0066"/>
              </a:solidFill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D938183-4149-CC83-17F7-07FF333FA0C7}"/>
                </a:ext>
              </a:extLst>
            </p:cNvPr>
            <p:cNvSpPr txBox="1"/>
            <p:nvPr/>
          </p:nvSpPr>
          <p:spPr>
            <a:xfrm>
              <a:off x="3876080" y="1101695"/>
              <a:ext cx="5469700" cy="1659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dirty="0">
                  <a:solidFill>
                    <a:srgbClr val="FF0000"/>
                  </a:solidFill>
                  <a:effectLst/>
                  <a:ea typeface="Times New Roman" panose="02020603050405020304" pitchFamily="18" charset="0"/>
                </a:rPr>
                <a:t>Nêu phép tính tìm số hộp bánh chưa đóng gói xuất khẩu.</a:t>
              </a:r>
              <a:endParaRPr lang="en-US" sz="32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1979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6DAEAD-6459-8D0F-684F-38CAADCDD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4C7525-FE5F-9B47-830C-8648C623CBF2}"/>
              </a:ext>
            </a:extLst>
          </p:cNvPr>
          <p:cNvSpPr/>
          <p:nvPr/>
        </p:nvSpPr>
        <p:spPr>
          <a:xfrm>
            <a:off x="307759" y="228600"/>
            <a:ext cx="11576482" cy="6500674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B0C1BC-DDC2-E71A-A830-1627B9FC050C}"/>
              </a:ext>
            </a:extLst>
          </p:cNvPr>
          <p:cNvSpPr txBox="1"/>
          <p:nvPr/>
        </p:nvSpPr>
        <p:spPr>
          <a:xfrm>
            <a:off x="1148080" y="1797050"/>
            <a:ext cx="260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2060"/>
                </a:solidFill>
                <a:latin typeface="Arial"/>
                <a:ea typeface="微软雅黑"/>
              </a:rPr>
              <a:t>25 285</a:t>
            </a:r>
          </a:p>
          <a:p>
            <a:pPr>
              <a:defRPr/>
            </a:pPr>
            <a:r>
              <a:rPr lang="en-US" sz="4000" dirty="0">
                <a:solidFill>
                  <a:srgbClr val="002060"/>
                </a:solidFill>
                <a:latin typeface="Arial"/>
                <a:ea typeface="微软雅黑"/>
              </a:rPr>
              <a:t>11 436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AF7DAB8-E71E-580D-26F9-B90402DB7F58}"/>
              </a:ext>
            </a:extLst>
          </p:cNvPr>
          <p:cNvCxnSpPr>
            <a:cxnSpLocks/>
          </p:cNvCxnSpPr>
          <p:nvPr/>
        </p:nvCxnSpPr>
        <p:spPr>
          <a:xfrm>
            <a:off x="1224280" y="3005046"/>
            <a:ext cx="1585595" cy="0"/>
          </a:xfrm>
          <a:prstGeom prst="line">
            <a:avLst/>
          </a:prstGeom>
          <a:noFill/>
          <a:ln w="571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5B98C6C-8257-2F2D-54D1-780EED826B7D}"/>
              </a:ext>
            </a:extLst>
          </p:cNvPr>
          <p:cNvSpPr txBox="1"/>
          <p:nvPr/>
        </p:nvSpPr>
        <p:spPr>
          <a:xfrm>
            <a:off x="850458" y="2136562"/>
            <a:ext cx="447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2060"/>
                </a:solidFill>
                <a:latin typeface="Arial"/>
                <a:ea typeface="微软雅黑"/>
              </a:rPr>
              <a:t>-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97488E-59E2-0BC3-9F2F-BF8D96B2DB76}"/>
              </a:ext>
            </a:extLst>
          </p:cNvPr>
          <p:cNvSpPr txBox="1"/>
          <p:nvPr/>
        </p:nvSpPr>
        <p:spPr>
          <a:xfrm>
            <a:off x="3347200" y="1927389"/>
            <a:ext cx="83971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5 </a:t>
            </a:r>
            <a:r>
              <a:rPr lang="en-US" sz="2800" dirty="0" err="1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không</a:t>
            </a:r>
            <a:r>
              <a:rPr lang="en-US" sz="2800" dirty="0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 </a:t>
            </a:r>
            <a:r>
              <a:rPr lang="en-US" sz="2800" dirty="0" err="1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trừ</a:t>
            </a:r>
            <a:r>
              <a:rPr lang="en-US" sz="2800" dirty="0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 </a:t>
            </a:r>
            <a:r>
              <a:rPr lang="en-US" sz="2800" dirty="0" err="1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được</a:t>
            </a:r>
            <a:r>
              <a:rPr lang="en-US" sz="2800" dirty="0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 6, </a:t>
            </a:r>
            <a:r>
              <a:rPr lang="en-US" sz="2800" dirty="0" err="1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lấy</a:t>
            </a:r>
            <a:r>
              <a:rPr lang="en-US" sz="2800" dirty="0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 15 </a:t>
            </a:r>
            <a:r>
              <a:rPr lang="en-US" sz="2800" dirty="0" err="1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trừ</a:t>
            </a:r>
            <a:r>
              <a:rPr lang="en-US" sz="2800" dirty="0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 6 </a:t>
            </a:r>
            <a:r>
              <a:rPr lang="en-US" sz="2800" dirty="0" err="1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bằng</a:t>
            </a:r>
            <a:r>
              <a:rPr lang="en-US" sz="2800" dirty="0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 9, </a:t>
            </a:r>
            <a:r>
              <a:rPr lang="en-US" sz="2800" dirty="0" err="1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viết</a:t>
            </a:r>
            <a:r>
              <a:rPr lang="en-US" sz="2800" dirty="0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 9, </a:t>
            </a:r>
            <a:r>
              <a:rPr lang="en-US" sz="2800" dirty="0" err="1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nhớ</a:t>
            </a:r>
            <a:r>
              <a:rPr lang="en-US" sz="2800" dirty="0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37AB04-C2D3-5EDA-E58B-BDFB383BDE81}"/>
              </a:ext>
            </a:extLst>
          </p:cNvPr>
          <p:cNvSpPr txBox="1"/>
          <p:nvPr/>
        </p:nvSpPr>
        <p:spPr>
          <a:xfrm>
            <a:off x="2413557" y="2930735"/>
            <a:ext cx="482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2060"/>
                </a:solidFill>
                <a:latin typeface="Arial"/>
                <a:ea typeface="微软雅黑"/>
              </a:rPr>
              <a:t>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5FF512-4555-0396-158D-719C485280B0}"/>
              </a:ext>
            </a:extLst>
          </p:cNvPr>
          <p:cNvSpPr txBox="1"/>
          <p:nvPr/>
        </p:nvSpPr>
        <p:spPr>
          <a:xfrm>
            <a:off x="3366250" y="2838524"/>
            <a:ext cx="7932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3 </a:t>
            </a:r>
            <a:r>
              <a:rPr lang="en-US" sz="2800" dirty="0" err="1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thêm</a:t>
            </a:r>
            <a:r>
              <a:rPr lang="en-US" sz="2800" dirty="0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 1 </a:t>
            </a:r>
            <a:r>
              <a:rPr lang="en-US" sz="2800" dirty="0" err="1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bằng</a:t>
            </a:r>
            <a:r>
              <a:rPr lang="en-US" sz="2800" dirty="0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 4, 8 </a:t>
            </a:r>
            <a:r>
              <a:rPr lang="en-US" sz="2800" dirty="0" err="1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trừ</a:t>
            </a:r>
            <a:r>
              <a:rPr lang="en-US" sz="2800" dirty="0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 4 </a:t>
            </a:r>
            <a:r>
              <a:rPr lang="en-US" sz="2800" dirty="0" err="1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bằng</a:t>
            </a:r>
            <a:r>
              <a:rPr lang="en-US" sz="2800" dirty="0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 4, </a:t>
            </a:r>
            <a:r>
              <a:rPr lang="en-US" sz="2800" dirty="0" err="1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viết</a:t>
            </a:r>
            <a:r>
              <a:rPr lang="en-US" sz="2800" dirty="0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337825-46F3-A237-4069-9110C6F3A25E}"/>
              </a:ext>
            </a:extLst>
          </p:cNvPr>
          <p:cNvSpPr txBox="1"/>
          <p:nvPr/>
        </p:nvSpPr>
        <p:spPr>
          <a:xfrm>
            <a:off x="2140585" y="2930735"/>
            <a:ext cx="482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2060"/>
                </a:solidFill>
                <a:latin typeface="Arial"/>
                <a:ea typeface="微软雅黑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E51C27-8DD4-7257-ABA8-99FDCE5D9EC8}"/>
              </a:ext>
            </a:extLst>
          </p:cNvPr>
          <p:cNvSpPr txBox="1"/>
          <p:nvPr/>
        </p:nvSpPr>
        <p:spPr>
          <a:xfrm>
            <a:off x="3345930" y="3389612"/>
            <a:ext cx="85888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2 </a:t>
            </a:r>
            <a:r>
              <a:rPr lang="en-US" sz="2800" dirty="0" err="1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không</a:t>
            </a:r>
            <a:r>
              <a:rPr lang="en-US" sz="2800" dirty="0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 </a:t>
            </a:r>
            <a:r>
              <a:rPr lang="en-US" sz="2800" dirty="0" err="1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trừ</a:t>
            </a:r>
            <a:r>
              <a:rPr lang="en-US" sz="2800" dirty="0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 </a:t>
            </a:r>
            <a:r>
              <a:rPr lang="en-US" sz="2800" dirty="0" err="1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được</a:t>
            </a:r>
            <a:r>
              <a:rPr lang="en-US" sz="2800" dirty="0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 4, </a:t>
            </a:r>
            <a:r>
              <a:rPr lang="en-US" sz="2800" dirty="0" err="1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lấy</a:t>
            </a:r>
            <a:r>
              <a:rPr lang="en-US" sz="2800" dirty="0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 12 </a:t>
            </a:r>
            <a:r>
              <a:rPr lang="en-US" sz="2800" dirty="0" err="1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trừ</a:t>
            </a:r>
            <a:r>
              <a:rPr lang="en-US" sz="2800" dirty="0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 4 </a:t>
            </a:r>
            <a:r>
              <a:rPr lang="en-US" sz="2800" dirty="0" err="1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bằng</a:t>
            </a:r>
            <a:r>
              <a:rPr lang="en-US" sz="2800" dirty="0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 8, </a:t>
            </a:r>
            <a:r>
              <a:rPr lang="en-US" sz="2800" dirty="0" err="1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viết</a:t>
            </a:r>
            <a:r>
              <a:rPr lang="en-US" sz="2800" dirty="0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 8, </a:t>
            </a:r>
            <a:r>
              <a:rPr lang="en-US" sz="2800" dirty="0" err="1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nhớ</a:t>
            </a:r>
            <a:r>
              <a:rPr lang="en-US" sz="2800" dirty="0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F2C2ED-B63A-A0F5-9093-A0B686D4C77F}"/>
              </a:ext>
            </a:extLst>
          </p:cNvPr>
          <p:cNvSpPr txBox="1"/>
          <p:nvPr/>
        </p:nvSpPr>
        <p:spPr>
          <a:xfrm>
            <a:off x="1873729" y="2934120"/>
            <a:ext cx="317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2060"/>
                </a:solidFill>
                <a:latin typeface="Arial"/>
                <a:ea typeface="微软雅黑"/>
              </a:rPr>
              <a:t>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D003F8-8957-2B5A-D91B-1C2DBC7C2838}"/>
              </a:ext>
            </a:extLst>
          </p:cNvPr>
          <p:cNvSpPr txBox="1"/>
          <p:nvPr/>
        </p:nvSpPr>
        <p:spPr>
          <a:xfrm>
            <a:off x="3345930" y="4320775"/>
            <a:ext cx="7932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1 </a:t>
            </a:r>
            <a:r>
              <a:rPr lang="en-US" sz="2800" dirty="0" err="1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thêm</a:t>
            </a:r>
            <a:r>
              <a:rPr lang="en-US" sz="2800" dirty="0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 1 </a:t>
            </a:r>
            <a:r>
              <a:rPr lang="en-US" sz="2800" dirty="0" err="1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bằng</a:t>
            </a:r>
            <a:r>
              <a:rPr lang="en-US" sz="2800" dirty="0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 2, 5 </a:t>
            </a:r>
            <a:r>
              <a:rPr lang="en-US" sz="2800" dirty="0" err="1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trừ</a:t>
            </a:r>
            <a:r>
              <a:rPr lang="en-US" sz="2800" dirty="0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 2 </a:t>
            </a:r>
            <a:r>
              <a:rPr lang="en-US" sz="2800" dirty="0" err="1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bằng</a:t>
            </a:r>
            <a:r>
              <a:rPr lang="en-US" sz="2800" dirty="0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 3, </a:t>
            </a:r>
            <a:r>
              <a:rPr lang="en-US" sz="2800" dirty="0" err="1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viết</a:t>
            </a:r>
            <a:r>
              <a:rPr lang="en-US" sz="2800" dirty="0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 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F0DB76-05C8-8800-492A-8D3462D9F939}"/>
              </a:ext>
            </a:extLst>
          </p:cNvPr>
          <p:cNvSpPr txBox="1"/>
          <p:nvPr/>
        </p:nvSpPr>
        <p:spPr>
          <a:xfrm>
            <a:off x="1446415" y="2940260"/>
            <a:ext cx="482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2060"/>
                </a:solidFill>
                <a:latin typeface="Arial"/>
                <a:ea typeface="微软雅黑"/>
              </a:rPr>
              <a:t>3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2859596-1556-6C30-D955-4E1C9374EEBB}"/>
              </a:ext>
            </a:extLst>
          </p:cNvPr>
          <p:cNvSpPr/>
          <p:nvPr/>
        </p:nvSpPr>
        <p:spPr>
          <a:xfrm>
            <a:off x="3990974" y="876300"/>
            <a:ext cx="5734051" cy="671914"/>
          </a:xfrm>
          <a:prstGeom prst="roundRect">
            <a:avLst/>
          </a:prstGeom>
          <a:solidFill>
            <a:srgbClr val="FCA32C">
              <a:lumMod val="20000"/>
              <a:lumOff val="80000"/>
            </a:srgbClr>
          </a:solidFill>
          <a:ln w="38100" cap="flat" cmpd="sng" algn="ctr">
            <a:solidFill>
              <a:srgbClr val="C851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Calibri" panose="020F0502020204030204" pitchFamily="34" charset="0"/>
              </a:rPr>
              <a:t>Tính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Calibri" panose="020F0502020204030204" pitchFamily="34" charset="0"/>
              </a:rPr>
              <a:t> 25 285 – 11 436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54DD709-7F4C-57D6-A2AA-05D5FFFF88E2}"/>
              </a:ext>
            </a:extLst>
          </p:cNvPr>
          <p:cNvSpPr txBox="1"/>
          <p:nvPr/>
        </p:nvSpPr>
        <p:spPr>
          <a:xfrm>
            <a:off x="1141615" y="2940260"/>
            <a:ext cx="482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2060"/>
                </a:solidFill>
                <a:latin typeface="Arial"/>
                <a:ea typeface="微软雅黑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7BD27D2-DD25-906A-BAA9-10F18BFA8147}"/>
              </a:ext>
            </a:extLst>
          </p:cNvPr>
          <p:cNvSpPr txBox="1"/>
          <p:nvPr/>
        </p:nvSpPr>
        <p:spPr>
          <a:xfrm>
            <a:off x="3355455" y="4987525"/>
            <a:ext cx="7932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2 </a:t>
            </a:r>
            <a:r>
              <a:rPr lang="en-US" sz="2800" dirty="0" err="1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trừ</a:t>
            </a:r>
            <a:r>
              <a:rPr lang="en-US" sz="2800" dirty="0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 1 </a:t>
            </a:r>
            <a:r>
              <a:rPr lang="en-US" sz="2800" dirty="0" err="1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bằng</a:t>
            </a:r>
            <a:r>
              <a:rPr lang="en-US" sz="2800" dirty="0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 1, </a:t>
            </a:r>
            <a:r>
              <a:rPr lang="en-US" sz="2800" dirty="0" err="1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viết</a:t>
            </a:r>
            <a:r>
              <a:rPr lang="en-US" sz="2800" dirty="0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 1.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371D2F3-99ED-910F-6E68-BF8E890C9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175" y="5572125"/>
            <a:ext cx="565785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4978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1" grpId="0"/>
      <p:bldP spid="12" grpId="0"/>
      <p:bldP spid="13" grpId="0"/>
      <p:bldP spid="14" grpId="0"/>
      <p:bldP spid="17" grpId="0"/>
      <p:bldP spid="18" grpId="0"/>
      <p:bldP spid="19" grpId="0" animBg="1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E04C3A-54AB-F1C6-1CA3-C2D977D0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48" b="3042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8A0F0B-3E6F-540A-EC61-F4AB4F485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3662" y="2839601"/>
            <a:ext cx="3125065" cy="382795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07FDB83-D11F-749F-3E35-2BCFCE0222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5324" y="2694465"/>
            <a:ext cx="5303980" cy="322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235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EC85CA-F0B5-FF0D-E9CA-7C4C217ED3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169E3F-4C64-9902-5AEA-B1EF88150C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3168" y="2173531"/>
            <a:ext cx="3386830" cy="414859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5CBEE00-C8D0-6AE9-07F0-BA273985BD31}"/>
              </a:ext>
            </a:extLst>
          </p:cNvPr>
          <p:cNvGrpSpPr/>
          <p:nvPr/>
        </p:nvGrpSpPr>
        <p:grpSpPr>
          <a:xfrm>
            <a:off x="5295081" y="1204756"/>
            <a:ext cx="6200233" cy="1937550"/>
            <a:chOff x="3838823" y="1277720"/>
            <a:chExt cx="5882983" cy="2278460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BC1CEEEA-BBC6-99CF-8C6F-2AFD78898C8A}"/>
                </a:ext>
              </a:extLst>
            </p:cNvPr>
            <p:cNvSpPr/>
            <p:nvPr/>
          </p:nvSpPr>
          <p:spPr>
            <a:xfrm>
              <a:off x="3838823" y="1277720"/>
              <a:ext cx="5882983" cy="2278460"/>
            </a:xfrm>
            <a:prstGeom prst="wedgeRoundRectCallout">
              <a:avLst>
                <a:gd name="adj1" fmla="val -56920"/>
                <a:gd name="adj2" fmla="val 24236"/>
                <a:gd name="adj3" fmla="val 16667"/>
              </a:avLst>
            </a:prstGeom>
            <a:solidFill>
              <a:srgbClr val="FFFFCC"/>
            </a:solidFill>
            <a:ln w="381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 bạn hãy hoàn thành bài tập sau để mình được thay đồ bơi nhé!</a:t>
              </a:r>
              <a:endPara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6E39241-F8E8-F9D3-D4BD-890EAD4C1FD1}"/>
                </a:ext>
              </a:extLst>
            </p:cNvPr>
            <p:cNvSpPr txBox="1"/>
            <p:nvPr/>
          </p:nvSpPr>
          <p:spPr>
            <a:xfrm>
              <a:off x="4051809" y="1374479"/>
              <a:ext cx="5469700" cy="760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3" name="Tieng-yeah-tre-con-www_tiengdong_com">
            <a:hlinkClick r:id="" action="ppaction://media"/>
            <a:extLst>
              <a:ext uri="{FF2B5EF4-FFF2-40B4-BE49-F238E27FC236}">
                <a16:creationId xmlns:a16="http://schemas.microsoft.com/office/drawing/2014/main" id="{F3D6BBD9-F2D1-7C69-9048-6704E57F5F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11835" y="-4873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111532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4" dur="4414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4" dur="4414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2318C5-0BC5-6688-1607-748F621654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71"/>
          <a:stretch/>
        </p:blipFill>
        <p:spPr>
          <a:xfrm>
            <a:off x="0" y="0"/>
            <a:ext cx="12192000" cy="686773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DB076B1-1912-EFF3-619C-325C691960A3}"/>
              </a:ext>
            </a:extLst>
          </p:cNvPr>
          <p:cNvSpPr/>
          <p:nvPr/>
        </p:nvSpPr>
        <p:spPr>
          <a:xfrm>
            <a:off x="361950" y="634658"/>
            <a:ext cx="11544300" cy="5588684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5C5ADD4-782A-2144-AA18-0738F76F1039}"/>
              </a:ext>
            </a:extLst>
          </p:cNvPr>
          <p:cNvGrpSpPr/>
          <p:nvPr/>
        </p:nvGrpSpPr>
        <p:grpSpPr>
          <a:xfrm>
            <a:off x="965200" y="754894"/>
            <a:ext cx="587224" cy="646331"/>
            <a:chOff x="759165" y="645780"/>
            <a:chExt cx="587224" cy="64633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98659D1-EE59-30C0-7ADF-DE46E7E11CA8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F8C3C40-CEB8-0DC6-5111-E488EFF2237F}"/>
                </a:ext>
              </a:extLst>
            </p:cNvPr>
            <p:cNvSpPr txBox="1"/>
            <p:nvPr/>
          </p:nvSpPr>
          <p:spPr>
            <a:xfrm>
              <a:off x="822606" y="645780"/>
              <a:ext cx="523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4C8B400-A9BD-ADF8-F92D-071D6CAB6755}"/>
              </a:ext>
            </a:extLst>
          </p:cNvPr>
          <p:cNvSpPr txBox="1"/>
          <p:nvPr/>
        </p:nvSpPr>
        <p:spPr>
          <a:xfrm>
            <a:off x="1552575" y="657225"/>
            <a:ext cx="5772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/>
              <a:t>Tính</a:t>
            </a:r>
            <a:endParaRPr lang="en-US" sz="48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6C02B8-2FBC-F804-280F-5E79F85361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50" y="2066903"/>
            <a:ext cx="11138394" cy="225744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DD14FC6-CCB1-A356-031F-4AE3B08E064F}"/>
              </a:ext>
            </a:extLst>
          </p:cNvPr>
          <p:cNvSpPr/>
          <p:nvPr/>
        </p:nvSpPr>
        <p:spPr>
          <a:xfrm>
            <a:off x="752475" y="3629025"/>
            <a:ext cx="1571625" cy="6000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F73FABF-98BA-B1AF-FC8C-37A1B6277235}"/>
              </a:ext>
            </a:extLst>
          </p:cNvPr>
          <p:cNvSpPr/>
          <p:nvPr/>
        </p:nvSpPr>
        <p:spPr>
          <a:xfrm>
            <a:off x="3876675" y="3686175"/>
            <a:ext cx="1571625" cy="6000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D28A052-53C9-9621-3C98-D109D7B1F027}"/>
              </a:ext>
            </a:extLst>
          </p:cNvPr>
          <p:cNvSpPr/>
          <p:nvPr/>
        </p:nvSpPr>
        <p:spPr>
          <a:xfrm>
            <a:off x="6962775" y="3695700"/>
            <a:ext cx="1571625" cy="6000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309B091-2BDC-E1FC-2A01-F1C78EA06408}"/>
              </a:ext>
            </a:extLst>
          </p:cNvPr>
          <p:cNvSpPr/>
          <p:nvPr/>
        </p:nvSpPr>
        <p:spPr>
          <a:xfrm>
            <a:off x="9934575" y="3648075"/>
            <a:ext cx="1571625" cy="6000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84020C-3274-1AFF-39C5-C55A40F7378D}"/>
              </a:ext>
            </a:extLst>
          </p:cNvPr>
          <p:cNvSpPr txBox="1"/>
          <p:nvPr/>
        </p:nvSpPr>
        <p:spPr>
          <a:xfrm>
            <a:off x="1885950" y="3505200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A077149-006A-1DF7-F5A1-F3E540AFAD81}"/>
              </a:ext>
            </a:extLst>
          </p:cNvPr>
          <p:cNvSpPr/>
          <p:nvPr/>
        </p:nvSpPr>
        <p:spPr>
          <a:xfrm>
            <a:off x="1781175" y="2600325"/>
            <a:ext cx="12382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884578-8F32-2FB8-3915-1FEC0503A485}"/>
              </a:ext>
            </a:extLst>
          </p:cNvPr>
          <p:cNvSpPr txBox="1"/>
          <p:nvPr/>
        </p:nvSpPr>
        <p:spPr>
          <a:xfrm>
            <a:off x="1638300" y="3505200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344BA0-0B9C-9DC2-96FD-46274F3AE59D}"/>
              </a:ext>
            </a:extLst>
          </p:cNvPr>
          <p:cNvSpPr txBox="1"/>
          <p:nvPr/>
        </p:nvSpPr>
        <p:spPr>
          <a:xfrm>
            <a:off x="1409700" y="3505200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2AF1117-173D-13B7-6B1E-7BDA642B7B00}"/>
              </a:ext>
            </a:extLst>
          </p:cNvPr>
          <p:cNvSpPr/>
          <p:nvPr/>
        </p:nvSpPr>
        <p:spPr>
          <a:xfrm>
            <a:off x="1219200" y="2600325"/>
            <a:ext cx="12382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3091499-5AEA-CA59-35D4-8F2A8CC13CAB}"/>
              </a:ext>
            </a:extLst>
          </p:cNvPr>
          <p:cNvSpPr txBox="1"/>
          <p:nvPr/>
        </p:nvSpPr>
        <p:spPr>
          <a:xfrm>
            <a:off x="1114425" y="3505200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DCD265E-EE33-35F9-00ED-2FA0F6C2E86A}"/>
              </a:ext>
            </a:extLst>
          </p:cNvPr>
          <p:cNvSpPr txBox="1"/>
          <p:nvPr/>
        </p:nvSpPr>
        <p:spPr>
          <a:xfrm>
            <a:off x="4972050" y="3429000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5ED8A7C-BC98-2F52-9FA5-4472856181B1}"/>
              </a:ext>
            </a:extLst>
          </p:cNvPr>
          <p:cNvSpPr/>
          <p:nvPr/>
        </p:nvSpPr>
        <p:spPr>
          <a:xfrm>
            <a:off x="4848225" y="2600325"/>
            <a:ext cx="12382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5425193-10DF-58B4-AFF8-C1D80887270C}"/>
              </a:ext>
            </a:extLst>
          </p:cNvPr>
          <p:cNvSpPr txBox="1"/>
          <p:nvPr/>
        </p:nvSpPr>
        <p:spPr>
          <a:xfrm>
            <a:off x="4772025" y="3429000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091C2B1-3D01-0DEB-C2D5-EFD6B9B248F1}"/>
              </a:ext>
            </a:extLst>
          </p:cNvPr>
          <p:cNvSpPr txBox="1"/>
          <p:nvPr/>
        </p:nvSpPr>
        <p:spPr>
          <a:xfrm>
            <a:off x="4524375" y="3429000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26FA59F-A0C0-832C-09D3-C130C1F1DF5E}"/>
              </a:ext>
            </a:extLst>
          </p:cNvPr>
          <p:cNvSpPr/>
          <p:nvPr/>
        </p:nvSpPr>
        <p:spPr>
          <a:xfrm>
            <a:off x="4295775" y="2600325"/>
            <a:ext cx="12382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5ED10FE-3909-7F0B-D934-00DA487A6EF0}"/>
              </a:ext>
            </a:extLst>
          </p:cNvPr>
          <p:cNvSpPr txBox="1"/>
          <p:nvPr/>
        </p:nvSpPr>
        <p:spPr>
          <a:xfrm>
            <a:off x="4200525" y="3429000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2C7A176-8FDA-DCCD-7B79-28DA53479F7D}"/>
              </a:ext>
            </a:extLst>
          </p:cNvPr>
          <p:cNvSpPr txBox="1"/>
          <p:nvPr/>
        </p:nvSpPr>
        <p:spPr>
          <a:xfrm>
            <a:off x="3933825" y="3429000"/>
            <a:ext cx="266700" cy="665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19B95DA-1EC2-615A-500A-0C11341DDC19}"/>
              </a:ext>
            </a:extLst>
          </p:cNvPr>
          <p:cNvSpPr txBox="1"/>
          <p:nvPr/>
        </p:nvSpPr>
        <p:spPr>
          <a:xfrm>
            <a:off x="8058150" y="3438525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E7DA104-2E4A-1E6B-4630-B6196BB1EA69}"/>
              </a:ext>
            </a:extLst>
          </p:cNvPr>
          <p:cNvSpPr/>
          <p:nvPr/>
        </p:nvSpPr>
        <p:spPr>
          <a:xfrm>
            <a:off x="7972425" y="2619375"/>
            <a:ext cx="12382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81B4235-D40D-3C6D-41DB-34B80A86AB73}"/>
              </a:ext>
            </a:extLst>
          </p:cNvPr>
          <p:cNvSpPr txBox="1"/>
          <p:nvPr/>
        </p:nvSpPr>
        <p:spPr>
          <a:xfrm>
            <a:off x="7829550" y="3429000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A0B3120-8867-C2F9-AFFE-E89AE0EA4774}"/>
              </a:ext>
            </a:extLst>
          </p:cNvPr>
          <p:cNvSpPr txBox="1"/>
          <p:nvPr/>
        </p:nvSpPr>
        <p:spPr>
          <a:xfrm>
            <a:off x="7591425" y="3438525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7EAF9C2-B1F7-6FA8-EBF8-B8B76390B13D}"/>
              </a:ext>
            </a:extLst>
          </p:cNvPr>
          <p:cNvSpPr txBox="1"/>
          <p:nvPr/>
        </p:nvSpPr>
        <p:spPr>
          <a:xfrm>
            <a:off x="7267575" y="3438525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DF7FC35-B356-0B5F-AA48-F639C650622A}"/>
              </a:ext>
            </a:extLst>
          </p:cNvPr>
          <p:cNvSpPr/>
          <p:nvPr/>
        </p:nvSpPr>
        <p:spPr>
          <a:xfrm>
            <a:off x="7162800" y="2609850"/>
            <a:ext cx="12382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D171E7D-FFA6-C113-FEE9-393DD44D78C0}"/>
              </a:ext>
            </a:extLst>
          </p:cNvPr>
          <p:cNvSpPr txBox="1"/>
          <p:nvPr/>
        </p:nvSpPr>
        <p:spPr>
          <a:xfrm>
            <a:off x="11125200" y="3409950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69BAE99-C3CB-80B4-073F-8ADC08DDE1DC}"/>
              </a:ext>
            </a:extLst>
          </p:cNvPr>
          <p:cNvSpPr txBox="1"/>
          <p:nvPr/>
        </p:nvSpPr>
        <p:spPr>
          <a:xfrm>
            <a:off x="10906125" y="3400425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556BC3D-0585-536B-63BC-E7CFC446FBBD}"/>
              </a:ext>
            </a:extLst>
          </p:cNvPr>
          <p:cNvSpPr/>
          <p:nvPr/>
        </p:nvSpPr>
        <p:spPr>
          <a:xfrm>
            <a:off x="10801350" y="2590800"/>
            <a:ext cx="12382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C764D18-7BEC-3CD1-C708-7203C0F83C20}"/>
              </a:ext>
            </a:extLst>
          </p:cNvPr>
          <p:cNvSpPr txBox="1"/>
          <p:nvPr/>
        </p:nvSpPr>
        <p:spPr>
          <a:xfrm>
            <a:off x="10677525" y="3409950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7CDFF8C-9F32-D87C-F65E-BF3F1F55514D}"/>
              </a:ext>
            </a:extLst>
          </p:cNvPr>
          <p:cNvSpPr txBox="1"/>
          <p:nvPr/>
        </p:nvSpPr>
        <p:spPr>
          <a:xfrm>
            <a:off x="10363200" y="3409950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03939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6" grpId="0"/>
      <p:bldP spid="18" grpId="0" animBg="1"/>
      <p:bldP spid="18" grpId="1" animBg="1"/>
      <p:bldP spid="19" grpId="0"/>
      <p:bldP spid="26" grpId="0"/>
      <p:bldP spid="27" grpId="0" animBg="1"/>
      <p:bldP spid="27" grpId="1" animBg="1"/>
      <p:bldP spid="28" grpId="0"/>
      <p:bldP spid="29" grpId="0"/>
      <p:bldP spid="30" grpId="0" animBg="1"/>
      <p:bldP spid="30" grpId="1" animBg="1"/>
      <p:bldP spid="31" grpId="0"/>
      <p:bldP spid="32" grpId="0"/>
      <p:bldP spid="33" grpId="0" animBg="1"/>
      <p:bldP spid="33" grpId="1" animBg="1"/>
      <p:bldP spid="34" grpId="0"/>
      <p:bldP spid="35" grpId="0"/>
      <p:bldP spid="36" grpId="0"/>
      <p:bldP spid="38" grpId="0" animBg="1"/>
      <p:bldP spid="38" grpId="1" animBg="1"/>
      <p:bldP spid="39" grpId="0"/>
      <p:bldP spid="40" grpId="0"/>
      <p:bldP spid="41" grpId="0"/>
      <p:bldP spid="42" grpId="0" animBg="1"/>
      <p:bldP spid="42" grpId="1" animBg="1"/>
      <p:bldP spid="43" grpId="0"/>
      <p:bldP spid="45" grpId="0"/>
      <p:bldP spid="46" grpId="0" animBg="1"/>
      <p:bldP spid="46" grpId="1" animBg="1"/>
      <p:bldP spid="47" grpId="0"/>
      <p:bldP spid="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6D013E3-A5ED-8D40-77FE-A7BF8A9F45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B98320FA-8A27-B70F-8D33-AA4F87E54B0B}"/>
              </a:ext>
            </a:extLst>
          </p:cNvPr>
          <p:cNvSpPr/>
          <p:nvPr/>
        </p:nvSpPr>
        <p:spPr>
          <a:xfrm>
            <a:off x="4643832" y="1400247"/>
            <a:ext cx="5438994" cy="1324882"/>
          </a:xfrm>
          <a:prstGeom prst="wedgeRoundRectCallout">
            <a:avLst>
              <a:gd name="adj1" fmla="val -34706"/>
              <a:gd name="adj2" fmla="val 68437"/>
              <a:gd name="adj3" fmla="val 16667"/>
            </a:avLst>
          </a:prstGeom>
          <a:solidFill>
            <a:srgbClr val="FFFFCC"/>
          </a:solidFill>
          <a:ln w="28575">
            <a:solidFill>
              <a:srgbClr val="EC1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Bộ đồ bơi thật xinh. Cảm ơn các bạn nhiều nhé!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D46F8C5-B33B-0E11-C8F1-6344E148F1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73902" y="3265980"/>
            <a:ext cx="2630902" cy="332930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8" name="Tieng-yeah-tre-con-www_tiengdong_com">
            <a:hlinkClick r:id="" action="ppaction://media"/>
            <a:extLst>
              <a:ext uri="{FF2B5EF4-FFF2-40B4-BE49-F238E27FC236}">
                <a16:creationId xmlns:a16="http://schemas.microsoft.com/office/drawing/2014/main" id="{E7EBE92D-084A-108D-8908-EBADBE4F7E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11835" y="-4873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94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4" dur="4414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</p:childTnLst>
            </p:cTn>
          </p:par>
        </p:tnLst>
        <p:bldLst>
          <p:bldP spid="1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9" dur="4414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</p:childTnLst>
            </p:cTn>
          </p:par>
        </p:tnLst>
        <p:bldLst>
          <p:bldP spid="10" grpId="0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6D013E3-A5ED-8D40-77FE-A7BF8A9F45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395360-44E5-9568-A101-52A04DD5C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3" y="3530560"/>
            <a:ext cx="4423877" cy="2985621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B98320FA-8A27-B70F-8D33-AA4F87E54B0B}"/>
              </a:ext>
            </a:extLst>
          </p:cNvPr>
          <p:cNvSpPr/>
          <p:nvPr/>
        </p:nvSpPr>
        <p:spPr>
          <a:xfrm>
            <a:off x="4734816" y="1656279"/>
            <a:ext cx="5042517" cy="1324882"/>
          </a:xfrm>
          <a:prstGeom prst="wedgeRoundRectCallout">
            <a:avLst>
              <a:gd name="adj1" fmla="val -34706"/>
              <a:gd name="adj2" fmla="val 68437"/>
              <a:gd name="adj3" fmla="val 16667"/>
            </a:avLst>
          </a:prstGeom>
          <a:solidFill>
            <a:srgbClr val="FFFFCC"/>
          </a:solidFill>
          <a:ln w="28575">
            <a:solidFill>
              <a:srgbClr val="EC1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 bạn hãy giải bài tập sau để giúp mình xây lâu đài cát nhé!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432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2318C5-0BC5-6688-1607-748F621654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71"/>
          <a:stretch/>
        </p:blipFill>
        <p:spPr>
          <a:xfrm>
            <a:off x="0" y="0"/>
            <a:ext cx="12192000" cy="686773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DB076B1-1912-EFF3-619C-325C691960A3}"/>
              </a:ext>
            </a:extLst>
          </p:cNvPr>
          <p:cNvSpPr/>
          <p:nvPr/>
        </p:nvSpPr>
        <p:spPr>
          <a:xfrm>
            <a:off x="781235" y="634658"/>
            <a:ext cx="10629530" cy="5588684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2C8A14-C503-9AB6-F6DF-D260CAC39E0E}"/>
              </a:ext>
            </a:extLst>
          </p:cNvPr>
          <p:cNvSpPr txBox="1"/>
          <p:nvPr/>
        </p:nvSpPr>
        <p:spPr>
          <a:xfrm>
            <a:off x="1499274" y="1055314"/>
            <a:ext cx="9837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Đặt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tính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rồi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tính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5C5ADD4-782A-2144-AA18-0738F76F1039}"/>
              </a:ext>
            </a:extLst>
          </p:cNvPr>
          <p:cNvGrpSpPr/>
          <p:nvPr/>
        </p:nvGrpSpPr>
        <p:grpSpPr>
          <a:xfrm>
            <a:off x="912050" y="1055314"/>
            <a:ext cx="587224" cy="646331"/>
            <a:chOff x="759165" y="645780"/>
            <a:chExt cx="587224" cy="64633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98659D1-EE59-30C0-7ADF-DE46E7E11CA8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F8C3C40-CEB8-0DC6-5111-E488EFF2237F}"/>
                </a:ext>
              </a:extLst>
            </p:cNvPr>
            <p:cNvSpPr txBox="1"/>
            <p:nvPr/>
          </p:nvSpPr>
          <p:spPr>
            <a:xfrm>
              <a:off x="822606" y="645780"/>
              <a:ext cx="523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NTH-Hoa Nho LNTH" pitchFamily="2" charset="0"/>
                  <a:ea typeface="+mn-ea"/>
                  <a:cs typeface="+mn-cs"/>
                </a:rPr>
                <a:t>2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710D69B-BD9A-2792-00CE-3905DB58A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337" y="2047875"/>
            <a:ext cx="5153025" cy="2247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6C4FD1C-988C-AAF9-24E8-49D341E2A3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1962150"/>
            <a:ext cx="44196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3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-162478"/>
            <a:ext cx="7172324" cy="1357707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457200">
              <a:defRPr/>
            </a:pPr>
            <a:r>
              <a:rPr lang="en-US" sz="6600" b="1" kern="0" dirty="0">
                <a:solidFill>
                  <a:srgbClr val="0064D2">
                    <a:lumMod val="50000"/>
                  </a:srgbClr>
                </a:solidFill>
                <a:ea typeface="微软雅黑"/>
                <a:cs typeface="Arial" panose="020B0604020202020204" pitchFamily="34" charset="0"/>
              </a:rPr>
              <a:t>5 638 – 3 154</a:t>
            </a:r>
            <a:endParaRPr kumimoji="0" lang="en-US" sz="6600" b="1" i="0" u="none" strike="noStrike" kern="0" cap="none" spc="0" normalizeH="0" baseline="0" noProof="0" dirty="0">
              <a:ln>
                <a:noFill/>
              </a:ln>
              <a:solidFill>
                <a:srgbClr val="0064D2">
                  <a:lumMod val="50000"/>
                </a:srgbClr>
              </a:solidFill>
              <a:effectLst/>
              <a:uLnTx/>
              <a:uFillTx/>
              <a:latin typeface="Arial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4429125" y="1397872"/>
            <a:ext cx="3773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5 638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4476750" y="2634474"/>
            <a:ext cx="4248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3 154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3996892" y="2908571"/>
            <a:ext cx="551219" cy="1886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4324350" y="4041774"/>
            <a:ext cx="3704344" cy="8255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235779" y="386173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478016" y="385389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675334" y="384833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450733" y="3888923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E896C23-AE77-405E-A0B2-78A9A88BDC07}"/>
              </a:ext>
            </a:extLst>
          </p:cNvPr>
          <p:cNvSpPr/>
          <p:nvPr/>
        </p:nvSpPr>
        <p:spPr>
          <a:xfrm>
            <a:off x="5900886" y="2724466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03343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77" grpId="0" animBg="1"/>
      <p:bldP spid="7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7E98DE-7436-FD29-1183-E967EA415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ình chữ nhật: Góc Tròn 3">
            <a:extLst>
              <a:ext uri="{FF2B5EF4-FFF2-40B4-BE49-F238E27FC236}">
                <a16:creationId xmlns:a16="http://schemas.microsoft.com/office/drawing/2014/main" id="{7A661F44-67F3-3E0F-A2DB-AA4B0F1689BA}"/>
              </a:ext>
            </a:extLst>
          </p:cNvPr>
          <p:cNvSpPr/>
          <p:nvPr/>
        </p:nvSpPr>
        <p:spPr>
          <a:xfrm>
            <a:off x="2695366" y="1575728"/>
            <a:ext cx="7375358" cy="3922294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3D1A8D-033C-59CD-2D49-CF5B60F7F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9658" y="1575728"/>
            <a:ext cx="3395799" cy="16613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02C63C-509D-5041-B287-FFC12C6F8C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6180" y="2835839"/>
            <a:ext cx="7693729" cy="182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586754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-162478"/>
            <a:ext cx="7172324" cy="1357707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69 182 – 58 246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619501" y="1397872"/>
            <a:ext cx="4583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69 182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3648076" y="2634474"/>
            <a:ext cx="51440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58 246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3282517" y="2851421"/>
            <a:ext cx="551219" cy="1886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876675" y="4127500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235779" y="386173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478016" y="385389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675334" y="384833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spc="60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9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507883" y="3888923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E896C23-AE77-405E-A0B2-78A9A88BDC07}"/>
              </a:ext>
            </a:extLst>
          </p:cNvPr>
          <p:cNvSpPr/>
          <p:nvPr/>
        </p:nvSpPr>
        <p:spPr>
          <a:xfrm>
            <a:off x="6596211" y="2705416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04AC98-249B-4A1B-B6C0-14A2DDEA0AF9}"/>
              </a:ext>
            </a:extLst>
          </p:cNvPr>
          <p:cNvSpPr txBox="1"/>
          <p:nvPr/>
        </p:nvSpPr>
        <p:spPr>
          <a:xfrm>
            <a:off x="3726833" y="3888923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3644417-F447-D22B-A274-FE193007ABE6}"/>
              </a:ext>
            </a:extLst>
          </p:cNvPr>
          <p:cNvSpPr/>
          <p:nvPr/>
        </p:nvSpPr>
        <p:spPr>
          <a:xfrm>
            <a:off x="4662636" y="2724466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983946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77" grpId="0" animBg="1"/>
      <p:bldP spid="77" grpId="1" animBg="1"/>
      <p:bldP spid="14" grpId="0"/>
      <p:bldP spid="2" grpId="0" animBg="1"/>
      <p:bldP spid="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-162478"/>
            <a:ext cx="7172324" cy="1357707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59 283 – 5 764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619501" y="1397872"/>
            <a:ext cx="4583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59 283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4467225" y="2634474"/>
            <a:ext cx="43248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5 764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3282517" y="2851421"/>
            <a:ext cx="551219" cy="1886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876675" y="4127500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235779" y="386173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478016" y="385389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675334" y="384833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450733" y="3888923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E896C23-AE77-405E-A0B2-78A9A88BDC07}"/>
              </a:ext>
            </a:extLst>
          </p:cNvPr>
          <p:cNvSpPr/>
          <p:nvPr/>
        </p:nvSpPr>
        <p:spPr>
          <a:xfrm>
            <a:off x="6596211" y="2657791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B2B220D-6139-492F-85A3-87F43A69BE18}"/>
              </a:ext>
            </a:extLst>
          </p:cNvPr>
          <p:cNvSpPr/>
          <p:nvPr/>
        </p:nvSpPr>
        <p:spPr>
          <a:xfrm>
            <a:off x="4700543" y="2684392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7C6DD7-DC7E-6A7B-6A5E-E32F6962BB0E}"/>
              </a:ext>
            </a:extLst>
          </p:cNvPr>
          <p:cNvSpPr txBox="1"/>
          <p:nvPr/>
        </p:nvSpPr>
        <p:spPr>
          <a:xfrm>
            <a:off x="3774458" y="3907973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97285247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77" grpId="0" animBg="1"/>
      <p:bldP spid="77" grpId="1" animBg="1"/>
      <p:bldP spid="23" grpId="0" animBg="1"/>
      <p:bldP spid="23" grpId="1" animBg="1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-162478"/>
            <a:ext cx="7172324" cy="1357707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89 610 - 807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619501" y="1397872"/>
            <a:ext cx="4583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89 610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5610225" y="2634474"/>
            <a:ext cx="31818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807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3282517" y="2851421"/>
            <a:ext cx="551219" cy="1886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876675" y="4127500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235779" y="386173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478016" y="385389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675334" y="384833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450733" y="3888923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E896C23-AE77-405E-A0B2-78A9A88BDC07}"/>
              </a:ext>
            </a:extLst>
          </p:cNvPr>
          <p:cNvSpPr/>
          <p:nvPr/>
        </p:nvSpPr>
        <p:spPr>
          <a:xfrm>
            <a:off x="6596211" y="2657791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B2B220D-6139-492F-85A3-87F43A69BE18}"/>
              </a:ext>
            </a:extLst>
          </p:cNvPr>
          <p:cNvSpPr/>
          <p:nvPr/>
        </p:nvSpPr>
        <p:spPr>
          <a:xfrm>
            <a:off x="4700543" y="2684392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7C6DD7-DC7E-6A7B-6A5E-E32F6962BB0E}"/>
              </a:ext>
            </a:extLst>
          </p:cNvPr>
          <p:cNvSpPr txBox="1"/>
          <p:nvPr/>
        </p:nvSpPr>
        <p:spPr>
          <a:xfrm>
            <a:off x="3774458" y="3907973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23584817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77" grpId="0" animBg="1"/>
      <p:bldP spid="77" grpId="1" animBg="1"/>
      <p:bldP spid="23" grpId="0" animBg="1"/>
      <p:bldP spid="23" grpId="1" animBg="1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6D013E3-A5ED-8D40-77FE-A7BF8A9F45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B98320FA-8A27-B70F-8D33-AA4F87E54B0B}"/>
              </a:ext>
            </a:extLst>
          </p:cNvPr>
          <p:cNvSpPr/>
          <p:nvPr/>
        </p:nvSpPr>
        <p:spPr>
          <a:xfrm>
            <a:off x="4643832" y="1400247"/>
            <a:ext cx="5438994" cy="1324882"/>
          </a:xfrm>
          <a:prstGeom prst="wedgeRoundRectCallout">
            <a:avLst>
              <a:gd name="adj1" fmla="val -34706"/>
              <a:gd name="adj2" fmla="val 68437"/>
              <a:gd name="adj3" fmla="val 16667"/>
            </a:avLst>
          </a:prstGeom>
          <a:solidFill>
            <a:srgbClr val="FFFFCC"/>
          </a:solidFill>
          <a:ln w="28575">
            <a:solidFill>
              <a:srgbClr val="EC1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đẹp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giúp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B54E00-F93F-16EB-6645-3805C8E9EF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2526" y="3201626"/>
            <a:ext cx="3269410" cy="3225378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D46F8C5-B33B-0E11-C8F1-6344E148F1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71674" y="2911416"/>
            <a:ext cx="2630902" cy="332930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8" name="Tieng-yeah-tre-con-www_tiengdong_com">
            <a:hlinkClick r:id="" action="ppaction://media"/>
            <a:extLst>
              <a:ext uri="{FF2B5EF4-FFF2-40B4-BE49-F238E27FC236}">
                <a16:creationId xmlns:a16="http://schemas.microsoft.com/office/drawing/2014/main" id="{E7EBE92D-084A-108D-8908-EBADBE4F7E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711835" y="-4873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37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9" dur="4414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</p:childTnLst>
            </p:cTn>
          </p:par>
        </p:tnLst>
        <p:bldLst>
          <p:bldP spid="1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9" dur="4414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</p:childTnLst>
            </p:cTn>
          </p:par>
        </p:tnLst>
        <p:bldLst>
          <p:bldP spid="10" grpId="0" animBg="1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EC85CA-F0B5-FF0D-E9CA-7C4C217ED3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FDD23CF-C65E-C138-5B5B-EA410C2CE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6205" y="2209800"/>
            <a:ext cx="7205983" cy="318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66479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E04C3A-54AB-F1C6-1CA3-C2D977D0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48" b="3042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8A0F0B-3E6F-540A-EC61-F4AB4F485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5931" y="2938055"/>
            <a:ext cx="3125065" cy="38279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E1E072-1F27-76BD-42C7-5387BF87AE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6393" y="2728397"/>
            <a:ext cx="4149538" cy="316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986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E04C3A-54AB-F1C6-1CA3-C2D977D0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48" b="3042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8A0F0B-3E6F-540A-EC61-F4AB4F485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5931" y="2938055"/>
            <a:ext cx="3125065" cy="38279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98C8D2-3A3E-34F1-452F-1844291419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7335" y="3248706"/>
            <a:ext cx="7236579" cy="18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555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504D9DA7-39A6-D020-E92D-AB5B871C3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55" y="-4784"/>
            <a:ext cx="122067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hlinkClick r:id="rId5" action="ppaction://hlinksldjump"/>
            <a:extLst>
              <a:ext uri="{FF2B5EF4-FFF2-40B4-BE49-F238E27FC236}">
                <a16:creationId xmlns:a16="http://schemas.microsoft.com/office/drawing/2014/main" id="{458F2279-FF6F-D182-EEA6-E8BEB20D1C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4754" y="3424796"/>
            <a:ext cx="7462679" cy="3462828"/>
          </a:xfrm>
          <a:prstGeom prst="rect">
            <a:avLst/>
          </a:prstGeom>
        </p:spPr>
      </p:pic>
      <p:pic>
        <p:nvPicPr>
          <p:cNvPr id="6" name="Picture 5">
            <a:hlinkClick r:id="rId7" action="ppaction://hlinksldjump"/>
            <a:extLst>
              <a:ext uri="{FF2B5EF4-FFF2-40B4-BE49-F238E27FC236}">
                <a16:creationId xmlns:a16="http://schemas.microsoft.com/office/drawing/2014/main" id="{93A71CF4-E8B0-27CB-2377-9D2F1BDAFC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07" y="2050458"/>
            <a:ext cx="6078239" cy="4822354"/>
          </a:xfrm>
          <a:prstGeom prst="rect">
            <a:avLst/>
          </a:prstGeom>
        </p:spPr>
      </p:pic>
      <p:pic>
        <p:nvPicPr>
          <p:cNvPr id="7" name="Picture 6">
            <a:hlinkClick r:id="rId9" action="ppaction://hlinksldjump"/>
            <a:extLst>
              <a:ext uri="{FF2B5EF4-FFF2-40B4-BE49-F238E27FC236}">
                <a16:creationId xmlns:a16="http://schemas.microsoft.com/office/drawing/2014/main" id="{313D08AD-94BD-27AA-A1B5-8DD37653EA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54235" y="4784"/>
            <a:ext cx="7437765" cy="3414056"/>
          </a:xfrm>
          <a:prstGeom prst="rect">
            <a:avLst/>
          </a:prstGeom>
        </p:spPr>
      </p:pic>
      <p:pic>
        <p:nvPicPr>
          <p:cNvPr id="8" name="Picture 7">
            <a:hlinkClick r:id="rId11" action="ppaction://hlinksldjump"/>
            <a:extLst>
              <a:ext uri="{FF2B5EF4-FFF2-40B4-BE49-F238E27FC236}">
                <a16:creationId xmlns:a16="http://schemas.microsoft.com/office/drawing/2014/main" id="{9F247ABC-4867-68A3-A243-7AF6A7AB349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4754" y="-16151"/>
            <a:ext cx="6192034" cy="4828450"/>
          </a:xfrm>
          <a:prstGeom prst="rect">
            <a:avLst/>
          </a:prstGeom>
        </p:spPr>
      </p:pic>
      <p:pic>
        <p:nvPicPr>
          <p:cNvPr id="9" name="Picture 8">
            <a:hlinkClick r:id="rId13" action="ppaction://hlinksldjump"/>
            <a:extLst>
              <a:ext uri="{FF2B5EF4-FFF2-40B4-BE49-F238E27FC236}">
                <a16:creationId xmlns:a16="http://schemas.microsoft.com/office/drawing/2014/main" id="{26A854B8-8D9F-7830-5C7C-CEB4BA1FF74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387503" y="5638800"/>
            <a:ext cx="1386515" cy="98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46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7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37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723582-02EE-7D8A-4307-F8E3DC6E2E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0E868E9-7FFF-DC64-F4B2-5C26CCFEE4E3}"/>
              </a:ext>
            </a:extLst>
          </p:cNvPr>
          <p:cNvGrpSpPr/>
          <p:nvPr/>
        </p:nvGrpSpPr>
        <p:grpSpPr>
          <a:xfrm>
            <a:off x="4026175" y="107428"/>
            <a:ext cx="4412036" cy="2939519"/>
            <a:chOff x="4175629" y="361066"/>
            <a:chExt cx="4412036" cy="293951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B2BF6E2-A15E-301B-CDF2-E3746B4BC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-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>
              <a:off x="4175629" y="361066"/>
              <a:ext cx="4412036" cy="293951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815CAEA-279F-6CA4-41E0-4DE214B612EC}"/>
                </a:ext>
              </a:extLst>
            </p:cNvPr>
            <p:cNvSpPr txBox="1"/>
            <p:nvPr/>
          </p:nvSpPr>
          <p:spPr>
            <a:xfrm>
              <a:off x="4642892" y="1481179"/>
              <a:ext cx="34775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7 305 + 877</a:t>
              </a:r>
            </a:p>
          </p:txBody>
        </p:sp>
      </p:grpSp>
      <p:sp>
        <p:nvSpPr>
          <p:cNvPr id="11" name="Arc 10">
            <a:extLst>
              <a:ext uri="{FF2B5EF4-FFF2-40B4-BE49-F238E27FC236}">
                <a16:creationId xmlns:a16="http://schemas.microsoft.com/office/drawing/2014/main" id="{865FAADB-63FA-6431-AB2D-E3CEE72B6832}"/>
              </a:ext>
            </a:extLst>
          </p:cNvPr>
          <p:cNvSpPr/>
          <p:nvPr/>
        </p:nvSpPr>
        <p:spPr>
          <a:xfrm rot="10590529">
            <a:off x="10167387" y="5820366"/>
            <a:ext cx="482827" cy="226312"/>
          </a:xfrm>
          <a:prstGeom prst="arc">
            <a:avLst>
              <a:gd name="adj1" fmla="val 14251239"/>
              <a:gd name="adj2" fmla="val 19926889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8B7FFC7-874D-212F-A15B-FA616FF789BB}"/>
              </a:ext>
            </a:extLst>
          </p:cNvPr>
          <p:cNvGrpSpPr/>
          <p:nvPr/>
        </p:nvGrpSpPr>
        <p:grpSpPr>
          <a:xfrm>
            <a:off x="6096068" y="3811054"/>
            <a:ext cx="4972609" cy="2022524"/>
            <a:chOff x="5758210" y="3965830"/>
            <a:chExt cx="4972609" cy="2022524"/>
          </a:xfrm>
        </p:grpSpPr>
        <p:pic>
          <p:nvPicPr>
            <p:cNvPr id="17" name="Picture 6">
              <a:extLst>
                <a:ext uri="{FF2B5EF4-FFF2-40B4-BE49-F238E27FC236}">
                  <a16:creationId xmlns:a16="http://schemas.microsoft.com/office/drawing/2014/main" id="{4FF37A78-03BD-C4E7-953D-420972CB4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5758210" y="3965830"/>
              <a:ext cx="4972609" cy="202252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925DD05-A7D7-AB81-AA27-2CD5A56D70AD}"/>
                </a:ext>
              </a:extLst>
            </p:cNvPr>
            <p:cNvSpPr txBox="1"/>
            <p:nvPr/>
          </p:nvSpPr>
          <p:spPr>
            <a:xfrm>
              <a:off x="6505759" y="4541882"/>
              <a:ext cx="34775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8 182</a:t>
              </a:r>
            </a:p>
          </p:txBody>
        </p:sp>
      </p:grpSp>
      <p:pic>
        <p:nvPicPr>
          <p:cNvPr id="19" name="Picture 8">
            <a:hlinkClick r:id="rId9" action="ppaction://hlinksldjump"/>
            <a:extLst>
              <a:ext uri="{FF2B5EF4-FFF2-40B4-BE49-F238E27FC236}">
                <a16:creationId xmlns:a16="http://schemas.microsoft.com/office/drawing/2014/main" id="{4464FDBB-600F-4D75-FD81-36757D358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1" y="205082"/>
            <a:ext cx="705116" cy="70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868466C-6E5D-1BB0-FC36-5D1043CCDEA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89350" y="2822645"/>
            <a:ext cx="3125065" cy="382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91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723582-02EE-7D8A-4307-F8E3DC6E2E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0E868E9-7FFF-DC64-F4B2-5C26CCFEE4E3}"/>
              </a:ext>
            </a:extLst>
          </p:cNvPr>
          <p:cNvGrpSpPr/>
          <p:nvPr/>
        </p:nvGrpSpPr>
        <p:grpSpPr>
          <a:xfrm>
            <a:off x="4026175" y="107428"/>
            <a:ext cx="4412036" cy="2939519"/>
            <a:chOff x="4175629" y="361066"/>
            <a:chExt cx="4412036" cy="293951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B2BF6E2-A15E-301B-CDF2-E3746B4BC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-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>
              <a:off x="4175629" y="361066"/>
              <a:ext cx="4412036" cy="293951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815CAEA-279F-6CA4-41E0-4DE214B612EC}"/>
                </a:ext>
              </a:extLst>
            </p:cNvPr>
            <p:cNvSpPr txBox="1"/>
            <p:nvPr/>
          </p:nvSpPr>
          <p:spPr>
            <a:xfrm>
              <a:off x="4378554" y="1663812"/>
              <a:ext cx="39814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6 547 + 2 448</a:t>
              </a:r>
            </a:p>
          </p:txBody>
        </p:sp>
      </p:grpSp>
      <p:sp>
        <p:nvSpPr>
          <p:cNvPr id="11" name="Arc 10">
            <a:extLst>
              <a:ext uri="{FF2B5EF4-FFF2-40B4-BE49-F238E27FC236}">
                <a16:creationId xmlns:a16="http://schemas.microsoft.com/office/drawing/2014/main" id="{865FAADB-63FA-6431-AB2D-E3CEE72B6832}"/>
              </a:ext>
            </a:extLst>
          </p:cNvPr>
          <p:cNvSpPr/>
          <p:nvPr/>
        </p:nvSpPr>
        <p:spPr>
          <a:xfrm rot="10590529">
            <a:off x="10167387" y="5820366"/>
            <a:ext cx="482827" cy="226312"/>
          </a:xfrm>
          <a:prstGeom prst="arc">
            <a:avLst>
              <a:gd name="adj1" fmla="val 14251239"/>
              <a:gd name="adj2" fmla="val 19926889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8B7FFC7-874D-212F-A15B-FA616FF789BB}"/>
              </a:ext>
            </a:extLst>
          </p:cNvPr>
          <p:cNvGrpSpPr/>
          <p:nvPr/>
        </p:nvGrpSpPr>
        <p:grpSpPr>
          <a:xfrm>
            <a:off x="6096068" y="3811054"/>
            <a:ext cx="4972609" cy="2022524"/>
            <a:chOff x="5758210" y="3965830"/>
            <a:chExt cx="4972609" cy="2022524"/>
          </a:xfrm>
        </p:grpSpPr>
        <p:pic>
          <p:nvPicPr>
            <p:cNvPr id="17" name="Picture 6">
              <a:extLst>
                <a:ext uri="{FF2B5EF4-FFF2-40B4-BE49-F238E27FC236}">
                  <a16:creationId xmlns:a16="http://schemas.microsoft.com/office/drawing/2014/main" id="{4FF37A78-03BD-C4E7-953D-420972CB4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5758210" y="3965830"/>
              <a:ext cx="4972609" cy="202252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925DD05-A7D7-AB81-AA27-2CD5A56D70AD}"/>
                </a:ext>
              </a:extLst>
            </p:cNvPr>
            <p:cNvSpPr txBox="1"/>
            <p:nvPr/>
          </p:nvSpPr>
          <p:spPr>
            <a:xfrm>
              <a:off x="6505759" y="4501576"/>
              <a:ext cx="34775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8 995</a:t>
              </a:r>
            </a:p>
          </p:txBody>
        </p:sp>
      </p:grpSp>
      <p:pic>
        <p:nvPicPr>
          <p:cNvPr id="2" name="Picture 8">
            <a:hlinkClick r:id="rId9" action="ppaction://hlinksldjump"/>
            <a:extLst>
              <a:ext uri="{FF2B5EF4-FFF2-40B4-BE49-F238E27FC236}">
                <a16:creationId xmlns:a16="http://schemas.microsoft.com/office/drawing/2014/main" id="{A137252F-F777-F5A2-9F95-E78EBF08A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1" y="205082"/>
            <a:ext cx="705116" cy="70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3F4046-3BD8-A7DE-9645-061372C2925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89350" y="2822645"/>
            <a:ext cx="3125065" cy="382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44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723582-02EE-7D8A-4307-F8E3DC6E2E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0E868E9-7FFF-DC64-F4B2-5C26CCFEE4E3}"/>
              </a:ext>
            </a:extLst>
          </p:cNvPr>
          <p:cNvGrpSpPr/>
          <p:nvPr/>
        </p:nvGrpSpPr>
        <p:grpSpPr>
          <a:xfrm>
            <a:off x="4026175" y="107428"/>
            <a:ext cx="4412036" cy="2939519"/>
            <a:chOff x="4175629" y="361066"/>
            <a:chExt cx="4412036" cy="293951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B2BF6E2-A15E-301B-CDF2-E3746B4BC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-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>
              <a:off x="4175629" y="361066"/>
              <a:ext cx="4412036" cy="293951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815CAEA-279F-6CA4-41E0-4DE214B612EC}"/>
                </a:ext>
              </a:extLst>
            </p:cNvPr>
            <p:cNvSpPr txBox="1"/>
            <p:nvPr/>
          </p:nvSpPr>
          <p:spPr>
            <a:xfrm>
              <a:off x="4642892" y="1540068"/>
              <a:ext cx="347750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8 864 + 209 </a:t>
              </a:r>
            </a:p>
          </p:txBody>
        </p:sp>
      </p:grpSp>
      <p:sp>
        <p:nvSpPr>
          <p:cNvPr id="11" name="Arc 10">
            <a:extLst>
              <a:ext uri="{FF2B5EF4-FFF2-40B4-BE49-F238E27FC236}">
                <a16:creationId xmlns:a16="http://schemas.microsoft.com/office/drawing/2014/main" id="{865FAADB-63FA-6431-AB2D-E3CEE72B6832}"/>
              </a:ext>
            </a:extLst>
          </p:cNvPr>
          <p:cNvSpPr/>
          <p:nvPr/>
        </p:nvSpPr>
        <p:spPr>
          <a:xfrm rot="10590529">
            <a:off x="10167387" y="5820366"/>
            <a:ext cx="482827" cy="226312"/>
          </a:xfrm>
          <a:prstGeom prst="arc">
            <a:avLst>
              <a:gd name="adj1" fmla="val 14251239"/>
              <a:gd name="adj2" fmla="val 19926889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8B7FFC7-874D-212F-A15B-FA616FF789BB}"/>
              </a:ext>
            </a:extLst>
          </p:cNvPr>
          <p:cNvGrpSpPr/>
          <p:nvPr/>
        </p:nvGrpSpPr>
        <p:grpSpPr>
          <a:xfrm>
            <a:off x="6096068" y="3811054"/>
            <a:ext cx="4972609" cy="2022524"/>
            <a:chOff x="5758210" y="3965830"/>
            <a:chExt cx="4972609" cy="2022524"/>
          </a:xfrm>
        </p:grpSpPr>
        <p:pic>
          <p:nvPicPr>
            <p:cNvPr id="17" name="Picture 6">
              <a:extLst>
                <a:ext uri="{FF2B5EF4-FFF2-40B4-BE49-F238E27FC236}">
                  <a16:creationId xmlns:a16="http://schemas.microsoft.com/office/drawing/2014/main" id="{4FF37A78-03BD-C4E7-953D-420972CB4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5758210" y="3965830"/>
              <a:ext cx="4972609" cy="202252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925DD05-A7D7-AB81-AA27-2CD5A56D70AD}"/>
                </a:ext>
              </a:extLst>
            </p:cNvPr>
            <p:cNvSpPr txBox="1"/>
            <p:nvPr/>
          </p:nvSpPr>
          <p:spPr>
            <a:xfrm>
              <a:off x="6489645" y="4653926"/>
              <a:ext cx="347750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9 073</a:t>
              </a:r>
            </a:p>
          </p:txBody>
        </p:sp>
      </p:grpSp>
      <p:pic>
        <p:nvPicPr>
          <p:cNvPr id="2" name="Picture 8">
            <a:hlinkClick r:id="rId9" action="ppaction://hlinksldjump"/>
            <a:extLst>
              <a:ext uri="{FF2B5EF4-FFF2-40B4-BE49-F238E27FC236}">
                <a16:creationId xmlns:a16="http://schemas.microsoft.com/office/drawing/2014/main" id="{1D33E71D-73A8-744B-5595-8BE456598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1" y="205082"/>
            <a:ext cx="705116" cy="70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35E842-151D-F253-515C-CE7C32ACE4F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89350" y="2822645"/>
            <a:ext cx="3125065" cy="382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0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723582-02EE-7D8A-4307-F8E3DC6E2E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0E868E9-7FFF-DC64-F4B2-5C26CCFEE4E3}"/>
              </a:ext>
            </a:extLst>
          </p:cNvPr>
          <p:cNvGrpSpPr/>
          <p:nvPr/>
        </p:nvGrpSpPr>
        <p:grpSpPr>
          <a:xfrm>
            <a:off x="4026175" y="107428"/>
            <a:ext cx="4412036" cy="2939519"/>
            <a:chOff x="4175629" y="361066"/>
            <a:chExt cx="4412036" cy="293951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B2BF6E2-A15E-301B-CDF2-E3746B4BC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-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>
              <a:off x="4175629" y="361066"/>
              <a:ext cx="4412036" cy="293951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815CAEA-279F-6CA4-41E0-4DE214B612EC}"/>
                </a:ext>
              </a:extLst>
            </p:cNvPr>
            <p:cNvSpPr txBox="1"/>
            <p:nvPr/>
          </p:nvSpPr>
          <p:spPr>
            <a:xfrm>
              <a:off x="4538680" y="1663812"/>
              <a:ext cx="34775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24 543 + 17 276</a:t>
              </a:r>
            </a:p>
          </p:txBody>
        </p:sp>
      </p:grpSp>
      <p:sp>
        <p:nvSpPr>
          <p:cNvPr id="11" name="Arc 10">
            <a:extLst>
              <a:ext uri="{FF2B5EF4-FFF2-40B4-BE49-F238E27FC236}">
                <a16:creationId xmlns:a16="http://schemas.microsoft.com/office/drawing/2014/main" id="{865FAADB-63FA-6431-AB2D-E3CEE72B6832}"/>
              </a:ext>
            </a:extLst>
          </p:cNvPr>
          <p:cNvSpPr/>
          <p:nvPr/>
        </p:nvSpPr>
        <p:spPr>
          <a:xfrm rot="10590529">
            <a:off x="10167387" y="5820366"/>
            <a:ext cx="482827" cy="226312"/>
          </a:xfrm>
          <a:prstGeom prst="arc">
            <a:avLst>
              <a:gd name="adj1" fmla="val 14251239"/>
              <a:gd name="adj2" fmla="val 19926889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8B7FFC7-874D-212F-A15B-FA616FF789BB}"/>
              </a:ext>
            </a:extLst>
          </p:cNvPr>
          <p:cNvGrpSpPr/>
          <p:nvPr/>
        </p:nvGrpSpPr>
        <p:grpSpPr>
          <a:xfrm>
            <a:off x="6096068" y="3811054"/>
            <a:ext cx="4972609" cy="2022524"/>
            <a:chOff x="5758210" y="3965830"/>
            <a:chExt cx="4972609" cy="2022524"/>
          </a:xfrm>
        </p:grpSpPr>
        <p:pic>
          <p:nvPicPr>
            <p:cNvPr id="17" name="Picture 6">
              <a:extLst>
                <a:ext uri="{FF2B5EF4-FFF2-40B4-BE49-F238E27FC236}">
                  <a16:creationId xmlns:a16="http://schemas.microsoft.com/office/drawing/2014/main" id="{4FF37A78-03BD-C4E7-953D-420972CB4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5758210" y="3965830"/>
              <a:ext cx="4972609" cy="202252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925DD05-A7D7-AB81-AA27-2CD5A56D70AD}"/>
                </a:ext>
              </a:extLst>
            </p:cNvPr>
            <p:cNvSpPr txBox="1"/>
            <p:nvPr/>
          </p:nvSpPr>
          <p:spPr>
            <a:xfrm>
              <a:off x="6489645" y="4653926"/>
              <a:ext cx="347750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41 819</a:t>
              </a:r>
            </a:p>
          </p:txBody>
        </p:sp>
      </p:grpSp>
      <p:pic>
        <p:nvPicPr>
          <p:cNvPr id="2" name="Picture 8">
            <a:hlinkClick r:id="rId9" action="ppaction://hlinksldjump"/>
            <a:extLst>
              <a:ext uri="{FF2B5EF4-FFF2-40B4-BE49-F238E27FC236}">
                <a16:creationId xmlns:a16="http://schemas.microsoft.com/office/drawing/2014/main" id="{6619AE8A-BE0B-DD0C-BD2D-74F11FDB2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1" y="205082"/>
            <a:ext cx="705116" cy="70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DA9F7C-7097-1EDC-46BA-B942A4AE233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89350" y="2822645"/>
            <a:ext cx="3125065" cy="382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30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Tuần 25-Toán-Phép trừ trong PV 100000 (Tiết 1)[20240304142907772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417</Words>
  <Application>Microsoft Office PowerPoint</Application>
  <PresentationFormat>Widescreen</PresentationFormat>
  <Paragraphs>96</Paragraphs>
  <Slides>24</Slides>
  <Notes>9</Notes>
  <HiddenSlides>0</HiddenSlides>
  <MMClips>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微软雅黑</vt:lpstr>
      <vt:lpstr>Arial</vt:lpstr>
      <vt:lpstr>Bebas Neue</vt:lpstr>
      <vt:lpstr>Calibri</vt:lpstr>
      <vt:lpstr>Calibri Light</vt:lpstr>
      <vt:lpstr>Cambria</vt:lpstr>
      <vt:lpstr>Karla</vt:lpstr>
      <vt:lpstr>LNTH-Hoa Nho LNTH</vt:lpstr>
      <vt:lpstr>Love Ya Like A Sister</vt:lpstr>
      <vt:lpstr>Times New Roman</vt:lpstr>
      <vt:lpstr>1_Office Theme</vt:lpstr>
      <vt:lpstr>Office Theme</vt:lpstr>
      <vt:lpstr>Printable Number Sense Activities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Thu Trang Chử</cp:lastModifiedBy>
  <cp:revision>23</cp:revision>
  <dcterms:created xsi:type="dcterms:W3CDTF">2023-02-17T08:58:00Z</dcterms:created>
  <dcterms:modified xsi:type="dcterms:W3CDTF">2024-03-04T07:29:09Z</dcterms:modified>
</cp:coreProperties>
</file>