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33" r:id="rId2"/>
    <p:sldId id="271" r:id="rId3"/>
    <p:sldId id="340" r:id="rId4"/>
    <p:sldId id="376" r:id="rId5"/>
    <p:sldId id="342" r:id="rId6"/>
    <p:sldId id="377" r:id="rId7"/>
    <p:sldId id="378" r:id="rId8"/>
    <p:sldId id="345" r:id="rId9"/>
    <p:sldId id="272" r:id="rId10"/>
    <p:sldId id="379" r:id="rId11"/>
    <p:sldId id="280" r:id="rId12"/>
    <p:sldId id="404" r:id="rId13"/>
    <p:sldId id="400" r:id="rId14"/>
    <p:sldId id="405" r:id="rId15"/>
    <p:sldId id="403" r:id="rId16"/>
    <p:sldId id="402" r:id="rId17"/>
    <p:sldId id="28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CC30B-DD64-4D1D-807F-AB3DFB8DD002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41CDC-212C-43B4-8B2A-2FA83F651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9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36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18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9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2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8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6251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3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4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689979" y="4562948"/>
            <a:ext cx="4587415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4">
            <a:extLst>
              <a:ext uri="{FF2B5EF4-FFF2-40B4-BE49-F238E27FC236}">
                <a16:creationId xmlns:a16="http://schemas.microsoft.com/office/drawing/2014/main" id="{3A5524F7-85FC-7232-6A00-746E3AD3F677}"/>
              </a:ext>
            </a:extLst>
          </p:cNvPr>
          <p:cNvSpPr/>
          <p:nvPr/>
        </p:nvSpPr>
        <p:spPr>
          <a:xfrm>
            <a:off x="4978517" y="1648427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id="{F8DC8BFC-B09F-D67E-5041-E0BAF80C72C9}"/>
              </a:ext>
            </a:extLst>
          </p:cNvPr>
          <p:cNvSpPr/>
          <p:nvPr/>
        </p:nvSpPr>
        <p:spPr>
          <a:xfrm>
            <a:off x="8670529" y="1648428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8E6B-9905-D514-AC43-84285AB70C65}"/>
              </a:ext>
            </a:extLst>
          </p:cNvPr>
          <p:cNvSpPr txBox="1"/>
          <p:nvPr/>
        </p:nvSpPr>
        <p:spPr>
          <a:xfrm>
            <a:off x="1520576" y="365478"/>
            <a:ext cx="1034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3076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50CF796F-B991-DD93-2325-D9E947B1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04" y="940677"/>
            <a:ext cx="3754225" cy="37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D969EC77-E6EC-E18C-F5D4-D8C4F3D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882">
            <a:off x="9779875" y="4175074"/>
            <a:ext cx="2796625" cy="27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B9FFC-B8C5-6E33-6AD6-E7AA1FAD754E}"/>
              </a:ext>
            </a:extLst>
          </p:cNvPr>
          <p:cNvSpPr txBox="1"/>
          <p:nvPr/>
        </p:nvSpPr>
        <p:spPr>
          <a:xfrm>
            <a:off x="6096000" y="2133600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27264-35C9-0600-90B9-E4B12DC7BA52}"/>
              </a:ext>
            </a:extLst>
          </p:cNvPr>
          <p:cNvSpPr txBox="1"/>
          <p:nvPr/>
        </p:nvSpPr>
        <p:spPr>
          <a:xfrm>
            <a:off x="9404802" y="2426045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45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019F8-C86D-4E6E-9D3A-E333DB37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05" y="426264"/>
            <a:ext cx="11083489" cy="1719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Món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tặng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809626" y="873303"/>
            <a:ext cx="10461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 loại và đóng gói sách vở, đồ chơi, quần áo theo mùa…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E829-856C-4653-968A-474E5ECC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719387"/>
            <a:ext cx="4000500" cy="36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67425" y="766730"/>
            <a:ext cx="5897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/>
              </a:rPr>
              <a:t>Tham gia kể chuyện tương tác quà tặng cho mọi người .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1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8"/>
            <a:ext cx="10904984" cy="629654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770988" y="593760"/>
            <a:ext cx="10182225" cy="1054066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ắm vai những bông hoa và các con vật như voi, sơn ca, cừu, gà trống....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732F48-0072-420A-8E84-700D42E6F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487" y="1962150"/>
            <a:ext cx="7392888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723901" y="2003459"/>
            <a:ext cx="10638888" cy="154823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ận động người thân tham gia hoạt động ủng hộ , chia sẻ với những người có hoàn cảnh khó khăn.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F0D1A-E55B-403B-982A-D093FB266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37" y="728747"/>
            <a:ext cx="7901101" cy="2359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5450C-8817-40D2-A882-DC6B49FE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65" y="1314390"/>
            <a:ext cx="7078069" cy="1371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5E39-71DC-1648-8CF2-5F9A15DDC85C}"/>
              </a:ext>
            </a:extLst>
          </p:cNvPr>
          <p:cNvSpPr txBox="1"/>
          <p:nvPr/>
        </p:nvSpPr>
        <p:spPr>
          <a:xfrm>
            <a:off x="3465311" y="84756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CFA4-466B-059D-69C1-4CAF6C061238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587940" y="1683272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7638-9C0E-4131-9746-78CBE0B02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6092" y="121772"/>
            <a:ext cx="62916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10BF6-2E8A-94C3-78DF-E6E69A92A9E9}"/>
              </a:ext>
            </a:extLst>
          </p:cNvPr>
          <p:cNvSpPr txBox="1"/>
          <p:nvPr/>
        </p:nvSpPr>
        <p:spPr>
          <a:xfrm>
            <a:off x="3587940" y="157552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75BE1-3705-4CE4-9A2B-B07889367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313" y="0"/>
            <a:ext cx="590753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E146F60A-C8A4-1C81-392C-30483074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1353643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6123398" y="4960292"/>
            <a:ext cx="3783527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chăm 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DDC6D-E723-2316-9F33-040E53A47BB0}"/>
              </a:ext>
            </a:extLst>
          </p:cNvPr>
          <p:cNvSpPr txBox="1"/>
          <p:nvPr/>
        </p:nvSpPr>
        <p:spPr>
          <a:xfrm>
            <a:off x="1906175" y="4932917"/>
            <a:ext cx="3929545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7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E16F00D-BF1D-4889-9F8E-00783467DF0C}"/>
              </a:ext>
            </a:extLst>
          </p:cNvPr>
          <p:cNvSpPr/>
          <p:nvPr/>
        </p:nvSpPr>
        <p:spPr>
          <a:xfrm>
            <a:off x="2748526" y="1978946"/>
            <a:ext cx="8845550" cy="3835399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A34476-19E3-62C6-489B-84DF27EE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4879" r="8424" b="69641"/>
          <a:stretch/>
        </p:blipFill>
        <p:spPr>
          <a:xfrm flipV="1">
            <a:off x="8829368" y="0"/>
            <a:ext cx="4025274" cy="222272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2F2CD893-4EB0-5124-054C-E4E1F663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2298" r="33295" b="-2298"/>
          <a:stretch/>
        </p:blipFill>
        <p:spPr>
          <a:xfrm flipH="1">
            <a:off x="964" y="1772666"/>
            <a:ext cx="3004751" cy="5252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66B72-92FD-E7C3-E29E-7B5891D0CCB7}"/>
              </a:ext>
            </a:extLst>
          </p:cNvPr>
          <p:cNvSpPr txBox="1"/>
          <p:nvPr/>
        </p:nvSpPr>
        <p:spPr>
          <a:xfrm>
            <a:off x="186812" y="799704"/>
            <a:ext cx="10314039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 HƯỚNG HOẠT ĐỘNG TUẦN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BAA3-64CF-0C41-5EC1-AA981FD1AD03}"/>
              </a:ext>
            </a:extLst>
          </p:cNvPr>
          <p:cNvSpPr txBox="1"/>
          <p:nvPr/>
        </p:nvSpPr>
        <p:spPr>
          <a:xfrm>
            <a:off x="4316361" y="2517058"/>
            <a:ext cx="4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82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HL_tuần 26[20240305143113382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245</Words>
  <Application>Microsoft Office PowerPoint</Application>
  <PresentationFormat>Widescreen</PresentationFormat>
  <Paragraphs>50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微软雅黑</vt:lpstr>
      <vt:lpstr>#9Slide07 SVNBeachwood Sans</vt:lpstr>
      <vt:lpstr>Arial</vt:lpstr>
      <vt:lpstr>Calibri</vt:lpstr>
      <vt:lpstr>Cambria</vt:lpstr>
      <vt:lpstr>Times New Roman</vt:lpstr>
      <vt:lpstr>字魂59号-创粗黑</vt:lpstr>
      <vt:lpstr>小考拉体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7</cp:revision>
  <dcterms:created xsi:type="dcterms:W3CDTF">2022-11-27T02:30:17Z</dcterms:created>
  <dcterms:modified xsi:type="dcterms:W3CDTF">2024-03-05T07:31:28Z</dcterms:modified>
</cp:coreProperties>
</file>