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9"/>
  </p:notesMasterIdLst>
  <p:sldIdLst>
    <p:sldId id="333" r:id="rId4"/>
    <p:sldId id="3180" r:id="rId5"/>
    <p:sldId id="3194" r:id="rId6"/>
    <p:sldId id="300" r:id="rId7"/>
    <p:sldId id="3235" r:id="rId8"/>
    <p:sldId id="3234" r:id="rId9"/>
    <p:sldId id="296" r:id="rId10"/>
    <p:sldId id="3233" r:id="rId11"/>
    <p:sldId id="297" r:id="rId12"/>
    <p:sldId id="3236" r:id="rId13"/>
    <p:sldId id="311" r:id="rId14"/>
    <p:sldId id="3237" r:id="rId15"/>
    <p:sldId id="465" r:id="rId16"/>
    <p:sldId id="457" r:id="rId17"/>
    <p:sldId id="3231"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04-Mar-24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04-Mar-24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04-Mar-24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69.png"/><Relationship Id="rId7" Type="http://schemas.openxmlformats.org/officeDocument/2006/relationships/image" Target="../media/image29.png"/><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72.svg"/><Relationship Id="rId11" Type="http://schemas.openxmlformats.org/officeDocument/2006/relationships/image" Target="../media/image74.png"/><Relationship Id="rId5" Type="http://schemas.openxmlformats.org/officeDocument/2006/relationships/image" Target="../media/image71.png"/><Relationship Id="rId10" Type="http://schemas.microsoft.com/office/2007/relationships/hdphoto" Target="../media/hdphoto2.wdp"/><Relationship Id="rId4" Type="http://schemas.openxmlformats.org/officeDocument/2006/relationships/image" Target="../media/image70.sv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slideLayout" Target="../slideLayouts/slideLayout20.xml"/><Relationship Id="rId1" Type="http://schemas.openxmlformats.org/officeDocument/2006/relationships/tags" Target="../tags/tag1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slideLayout" Target="../slideLayouts/slideLayout20.xml"/><Relationship Id="rId1" Type="http://schemas.openxmlformats.org/officeDocument/2006/relationships/tags" Target="../tags/tag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notesSlide" Target="../notesSlides/notesSlide5.xml"/><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tags" Target="../tags/tag8.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png"/><Relationship Id="rId21" Type="http://schemas.openxmlformats.org/officeDocument/2006/relationships/image" Target="../media/image48.svg"/><Relationship Id="rId34" Type="http://schemas.openxmlformats.org/officeDocument/2006/relationships/image" Target="../media/image61.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33" Type="http://schemas.openxmlformats.org/officeDocument/2006/relationships/image" Target="../media/image60.svg"/><Relationship Id="rId38" Type="http://schemas.openxmlformats.org/officeDocument/2006/relationships/image" Target="../media/image65.emf"/><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svg"/><Relationship Id="rId1" Type="http://schemas.openxmlformats.org/officeDocument/2006/relationships/slideLayout" Target="../slideLayouts/slideLayout9.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emf"/><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7.png"/><Relationship Id="rId19" Type="http://schemas.openxmlformats.org/officeDocument/2006/relationships/image" Target="../media/image46.svg"/><Relationship Id="rId31" Type="http://schemas.openxmlformats.org/officeDocument/2006/relationships/image" Target="../media/image58.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7.png"/><Relationship Id="rId35" Type="http://schemas.openxmlformats.org/officeDocument/2006/relationships/image" Target="../media/image62.svg"/><Relationship Id="rId8" Type="http://schemas.openxmlformats.org/officeDocument/2006/relationships/image" Target="../media/image35.png"/><Relationship Id="rId3"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6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txBody>
            <a:bodyPr/>
            <a:lstStyle/>
            <a:p>
              <a:endParaRPr lang="vi-VN"/>
            </a:p>
          </p:txBody>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txBody>
            <a:bodyPr/>
            <a:lstStyle/>
            <a:p>
              <a:endParaRPr lang="vi-VN"/>
            </a:p>
          </p:txBody>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txBody>
            <a:bodyPr/>
            <a:lstStyle/>
            <a:p>
              <a:endParaRPr lang="vi-VN"/>
            </a:p>
          </p:txBody>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txBody>
            <a:bodyPr/>
            <a:lstStyle/>
            <a:p>
              <a:endParaRPr lang="vi-VN"/>
            </a:p>
          </p:txBody>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1"/>
          <a:stretch>
            <a:fillRect/>
          </a:stretch>
        </p:blipFill>
        <p:spPr>
          <a:xfrm>
            <a:off x="1347848" y="554393"/>
            <a:ext cx="8742422" cy="1213209"/>
          </a:xfrm>
          <a:prstGeom prst="rect">
            <a:avLst/>
          </a:prstGeom>
        </p:spPr>
      </p:pic>
    </p:spTree>
    <p:custDataLst>
      <p:tags r:id="rId1"/>
    </p:custDataLst>
    <p:extLst>
      <p:ext uri="{BB962C8B-B14F-4D97-AF65-F5344CB8AC3E}">
        <p14:creationId xmlns:p14="http://schemas.microsoft.com/office/powerpoint/2010/main" val="247588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3"/>
          <a:stretch>
            <a:fillRect/>
          </a:stretch>
        </p:blipFill>
        <p:spPr>
          <a:xfrm>
            <a:off x="4456034" y="222470"/>
            <a:ext cx="3279932" cy="774259"/>
          </a:xfrm>
          <a:prstGeom prst="rect">
            <a:avLst/>
          </a:prstGeom>
        </p:spPr>
      </p:pic>
    </p:spTree>
    <p:custDataLst>
      <p:tags r:id="rId1"/>
    </p:custDataLst>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custDataLst>
      <p:tags r:id="rId1"/>
    </p:custDataLst>
    <p:extLst>
      <p:ext uri="{BB962C8B-B14F-4D97-AF65-F5344CB8AC3E}">
        <p14:creationId xmlns:p14="http://schemas.microsoft.com/office/powerpoint/2010/main" val="321319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7"/>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custDataLst>
      <p:tags r:id="rId1"/>
    </p:custDataLst>
    <p:extLst>
      <p:ext uri="{BB962C8B-B14F-4D97-AF65-F5344CB8AC3E}">
        <p14:creationId xmlns:p14="http://schemas.microsoft.com/office/powerpoint/2010/main" val="161240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5"/>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6"/>
          <a:stretch>
            <a:fillRect/>
          </a:stretch>
        </p:blipFill>
        <p:spPr>
          <a:xfrm>
            <a:off x="1116286" y="1721515"/>
            <a:ext cx="5706351" cy="4048095"/>
          </a:xfrm>
          <a:prstGeom prst="rect">
            <a:avLst/>
          </a:prstGeom>
        </p:spPr>
      </p:pic>
    </p:spTree>
    <p:custDataLst>
      <p:tags r:id="rId1"/>
    </p:custDataLst>
    <p:extLst>
      <p:ext uri="{BB962C8B-B14F-4D97-AF65-F5344CB8AC3E}">
        <p14:creationId xmlns:p14="http://schemas.microsoft.com/office/powerpoint/2010/main" val="39615614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5"/>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6"/>
          <a:stretch>
            <a:fillRect/>
          </a:stretch>
        </p:blipFill>
        <p:spPr>
          <a:xfrm>
            <a:off x="2084787" y="2151777"/>
            <a:ext cx="4279763" cy="2554445"/>
          </a:xfrm>
          <a:prstGeom prst="rect">
            <a:avLst/>
          </a:prstGeom>
        </p:spPr>
      </p:pic>
    </p:spTree>
    <p:custDataLst>
      <p:tags r:id="rId1"/>
    </p:custDataLst>
    <p:extLst>
      <p:ext uri="{BB962C8B-B14F-4D97-AF65-F5344CB8AC3E}">
        <p14:creationId xmlns:p14="http://schemas.microsoft.com/office/powerpoint/2010/main" val="1338003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1"/>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2"/>
          <a:stretch>
            <a:fillRect/>
          </a:stretch>
        </p:blipFill>
        <p:spPr>
          <a:xfrm>
            <a:off x="9241736" y="1669312"/>
            <a:ext cx="2334186" cy="2474910"/>
          </a:xfrm>
          <a:prstGeom prst="rect">
            <a:avLst/>
          </a:prstGeom>
        </p:spPr>
      </p:pic>
    </p:spTree>
    <p:custDataLst>
      <p:tags r:id="rId1"/>
    </p:custDataLst>
    <p:extLst>
      <p:ext uri="{BB962C8B-B14F-4D97-AF65-F5344CB8AC3E}">
        <p14:creationId xmlns:p14="http://schemas.microsoft.com/office/powerpoint/2010/main" val="3611930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5"/>
          <a:stretch>
            <a:fillRect/>
          </a:stretch>
        </p:blipFill>
        <p:spPr>
          <a:xfrm>
            <a:off x="3265578" y="2379055"/>
            <a:ext cx="5724640" cy="1993565"/>
          </a:xfrm>
          <a:prstGeom prst="rect">
            <a:avLst/>
          </a:prstGeom>
        </p:spPr>
      </p:pic>
    </p:spTree>
    <p:custDataLst>
      <p:tags r:id="rId1"/>
    </p:custDataLst>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Luyện viết đoạn[2024030417065659].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ISLIDE.ICON" val="#393751;#104326;#393756;#18047;#156327;"/>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388</Words>
  <Application>Microsoft Office PowerPoint</Application>
  <PresentationFormat>Widescreen</PresentationFormat>
  <Paragraphs>35</Paragraphs>
  <Slides>15</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等线</vt:lpstr>
      <vt:lpstr>宋体</vt:lpstr>
      <vt:lpstr>Arial</vt:lpstr>
      <vt:lpstr>Calibri</vt:lpstr>
      <vt:lpstr>Cambria</vt:lpstr>
      <vt:lpstr>Times New Roman</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18</cp:revision>
  <dcterms:created xsi:type="dcterms:W3CDTF">2022-11-26T07:01:41Z</dcterms:created>
  <dcterms:modified xsi:type="dcterms:W3CDTF">2024-03-04T10:13:32Z</dcterms:modified>
</cp:coreProperties>
</file>