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3" r:id="rId2"/>
    <p:sldId id="257" r:id="rId3"/>
    <p:sldId id="274" r:id="rId4"/>
    <p:sldId id="290" r:id="rId5"/>
    <p:sldId id="291" r:id="rId6"/>
    <p:sldId id="284" r:id="rId7"/>
    <p:sldId id="292" r:id="rId8"/>
    <p:sldId id="285" r:id="rId9"/>
    <p:sldId id="286" r:id="rId10"/>
    <p:sldId id="293" r:id="rId11"/>
    <p:sldId id="294" r:id="rId12"/>
    <p:sldId id="287" r:id="rId13"/>
    <p:sldId id="296" r:id="rId14"/>
    <p:sldId id="297" r:id="rId15"/>
    <p:sldId id="298" r:id="rId16"/>
    <p:sldId id="28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A6D-638B-4166-BE54-5A1B1B70FE2C}" type="datetimeFigureOut">
              <a:rPr lang="en-US" smtClean="0"/>
              <a:t>06-Mar-24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0B44-108C-49DF-B89E-1F548566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9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8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9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4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4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0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6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8817"/>
            <a:ext cx="12160656" cy="6840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87" y="1279737"/>
            <a:ext cx="8184031" cy="4554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6294" y="3935716"/>
            <a:ext cx="8539421" cy="281919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3" y="823370"/>
            <a:ext cx="1305240" cy="13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23178" y="4562948"/>
            <a:ext cx="6721012" cy="1015315"/>
          </a:xfrm>
          <a:prstGeom prst="rect">
            <a:avLst/>
          </a:prstGeom>
          <a:noFill/>
        </p:spPr>
        <p:txBody>
          <a:bodyPr wrap="none" lIns="91093" tIns="45548" rIns="91093" bIns="45548">
            <a:spAutoFit/>
          </a:bodyPr>
          <a:lstStyle/>
          <a:p>
            <a:pPr algn="ctr">
              <a:defRPr/>
            </a:pPr>
            <a:r>
              <a:rPr lang="en-US" sz="6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32" y="2590799"/>
            <a:ext cx="5412996" cy="3352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706907" y="1837488"/>
            <a:ext cx="5382940" cy="13942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281" y="235930"/>
            <a:ext cx="6712278" cy="16521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DDE792-8940-4B76-BEDE-441E8832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05239"/>
              </p:ext>
            </p:extLst>
          </p:nvPr>
        </p:nvGraphicFramePr>
        <p:xfrm>
          <a:off x="706907" y="3489646"/>
          <a:ext cx="6364453" cy="148877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98615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3165838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30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kể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hỏi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647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7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41C3E82-9381-40F8-8624-D0959B20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21878"/>
              </p:ext>
            </p:extLst>
          </p:nvPr>
        </p:nvGraphicFramePr>
        <p:xfrm>
          <a:off x="732156" y="548640"/>
          <a:ext cx="10936453" cy="48564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496388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5440065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84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kể</a:t>
                      </a:r>
                      <a:endParaRPr lang="en-US" sz="32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hỏi</a:t>
                      </a:r>
                      <a:endParaRPr lang="en-US" sz="32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a. An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nhau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b. Ai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tiên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1719355"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giảng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ta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hoàn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Bạn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thùng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07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4FACE-5DBF-4591-8307-E6087463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938212"/>
            <a:ext cx="7110413" cy="397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D0FBA-6D5C-44C0-BBEA-91757B0F75B9}"/>
              </a:ext>
            </a:extLst>
          </p:cNvPr>
          <p:cNvSpPr txBox="1"/>
          <p:nvPr/>
        </p:nvSpPr>
        <p:spPr>
          <a:xfrm>
            <a:off x="2924175" y="5219700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Hai ban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6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67" t="8938" r="15490"/>
          <a:stretch>
            <a:fillRect/>
          </a:stretch>
        </p:blipFill>
        <p:spPr>
          <a:xfrm flipH="1">
            <a:off x="10685087" y="4820269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2628899"/>
            <a:ext cx="5412996" cy="335218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FAA1B16-1D03-4F7D-9398-484C51FC6ACD}"/>
              </a:ext>
            </a:extLst>
          </p:cNvPr>
          <p:cNvSpPr/>
          <p:nvPr/>
        </p:nvSpPr>
        <p:spPr>
          <a:xfrm>
            <a:off x="4600575" y="1276350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C077F2F-4ACA-420C-B963-8619BE209C5C}"/>
              </a:ext>
            </a:extLst>
          </p:cNvPr>
          <p:cNvSpPr/>
          <p:nvPr/>
        </p:nvSpPr>
        <p:spPr>
          <a:xfrm>
            <a:off x="5657850" y="3324225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kể, câu hỏi về sự vật, hoạt động em thấy trong 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3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7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pic>
        <p:nvPicPr>
          <p:cNvPr id="5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5A579481-29C4-4895-A565-541D26862F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812" y="-21470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23A637-4EA8-481B-9CC8-0DFE4EAC0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4141" y="1948588"/>
            <a:ext cx="9461812" cy="2310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5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28DDB-585E-4921-AB89-D3D41EB9F43C}"/>
              </a:ext>
            </a:extLst>
          </p:cNvPr>
          <p:cNvSpPr txBox="1"/>
          <p:nvPr/>
        </p:nvSpPr>
        <p:spPr>
          <a:xfrm>
            <a:off x="2630465" y="1516674"/>
            <a:ext cx="740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itchFamily="2" charset="0"/>
              <a:ea typeface="Ariston" panose="02020500000000000000" pitchFamily="18" charset="0"/>
              <a:cs typeface="Ariston" panose="020205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F9160-0B26-4AD4-8FEB-EE2056B93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306" y="2299323"/>
            <a:ext cx="10839627" cy="18960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457200" y="154739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53" y="700855"/>
            <a:ext cx="9844723" cy="2414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990B9-BAB3-4196-8667-737520856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7" y="3136265"/>
            <a:ext cx="6539995" cy="37490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7DFFB0-04AB-4D03-BE15-36A2C76440C7}"/>
              </a:ext>
            </a:extLst>
          </p:cNvPr>
          <p:cNvSpPr txBox="1"/>
          <p:nvPr/>
        </p:nvSpPr>
        <p:spPr>
          <a:xfrm>
            <a:off x="1175947" y="3285808"/>
            <a:ext cx="5114209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3600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199F4F-D235-43A2-AB23-45C34879BA47}"/>
              </a:ext>
            </a:extLst>
          </p:cNvPr>
          <p:cNvSpPr txBox="1"/>
          <p:nvPr/>
        </p:nvSpPr>
        <p:spPr>
          <a:xfrm>
            <a:off x="864788" y="431095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cá nhân ghi từ ngữ tìm được ra giấy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0BB403-6D94-4B54-879C-C79624FCF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911" y="3263751"/>
            <a:ext cx="5114209" cy="12588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76F717E-7E5B-445F-B1B9-9D08F7D3BAFA}"/>
              </a:ext>
            </a:extLst>
          </p:cNvPr>
          <p:cNvSpPr txBox="1"/>
          <p:nvPr/>
        </p:nvSpPr>
        <p:spPr>
          <a:xfrm>
            <a:off x="864788" y="499486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trong nhóm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58E854-033C-4DBA-B1C5-581BD3C92AAC}"/>
              </a:ext>
            </a:extLst>
          </p:cNvPr>
          <p:cNvSpPr txBox="1"/>
          <p:nvPr/>
        </p:nvSpPr>
        <p:spPr>
          <a:xfrm>
            <a:off x="864787" y="5715697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nhóm thống nhất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Nunito black" pitchFamily="2" charset="0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CC"/>
                </a:solidFill>
                <a:latin typeface="Nunito black" pitchFamily="2" charset="0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9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10526" y="921753"/>
            <a:ext cx="112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893" y="2359923"/>
            <a:ext cx="9844723" cy="241474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9C10ACC-9489-43CE-9E3F-98DC15607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2146503"/>
            <a:ext cx="1066800" cy="90323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49ACDF6-465D-48A0-B55D-4B0AF725F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2004263"/>
            <a:ext cx="1066800" cy="90323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731C4D92-41E7-40DE-B172-C8CD5D609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3340054"/>
            <a:ext cx="1066800" cy="90323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4828E20-FC85-456B-BEFC-77108EBAA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3340054"/>
            <a:ext cx="1066800" cy="9032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CA0663DB-EAEE-42EF-BBCF-0CF797986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1" y="3340054"/>
            <a:ext cx="1066800" cy="903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87632" y="503219"/>
            <a:ext cx="1021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2 câu với từ ngữ tìm được ở bài tập 1. 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3943"/>
            <a:ext cx="6053828" cy="3749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872229" y="2655904"/>
            <a:ext cx="5191431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521" y="1216147"/>
            <a:ext cx="6712278" cy="1652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3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sp>
        <p:nvSpPr>
          <p:cNvPr id="13" name="矩形: 圆角 2">
            <a:extLst>
              <a:ext uri="{FF2B5EF4-FFF2-40B4-BE49-F238E27FC236}">
                <a16:creationId xmlns:a16="http://schemas.microsoft.com/office/drawing/2014/main" id="{F0ADFD2F-BD87-435B-BFC6-001CF689EB73}"/>
              </a:ext>
            </a:extLst>
          </p:cNvPr>
          <p:cNvSpPr/>
          <p:nvPr/>
        </p:nvSpPr>
        <p:spPr>
          <a:xfrm>
            <a:off x="472440" y="457200"/>
            <a:ext cx="11247120" cy="59436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E9BF232B-147B-4999-979F-A66C56A8F2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2" y="0"/>
            <a:ext cx="1465118" cy="1828800"/>
          </a:xfrm>
          <a:prstGeom prst="rect">
            <a:avLst/>
          </a:prstGeom>
        </p:spPr>
      </p:pic>
      <p:pic>
        <p:nvPicPr>
          <p:cNvPr id="15" name="Picture 1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8537767-A7C0-4294-8508-54F2B6106B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2271512"/>
            <a:ext cx="674451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90DA4-D980-4223-B7B9-06B69DEE844A}"/>
              </a:ext>
            </a:extLst>
          </p:cNvPr>
          <p:cNvSpPr txBox="1"/>
          <p:nvPr/>
        </p:nvSpPr>
        <p:spPr>
          <a:xfrm>
            <a:off x="3844150" y="2211921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Mẹ khuyên em nên đối xử thân thiện, hòa nhã với mọi người xung quanh. </a:t>
            </a:r>
          </a:p>
        </p:txBody>
      </p:sp>
      <p:pic>
        <p:nvPicPr>
          <p:cNvPr id="17" name="Picture 1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6A0B469-C6B6-41CB-9E1A-99F4A5351E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3732295"/>
            <a:ext cx="674451" cy="457200"/>
          </a:xfrm>
          <a:prstGeom prst="rect">
            <a:avLst/>
          </a:prstGeom>
        </p:spPr>
      </p:pic>
      <p:pic>
        <p:nvPicPr>
          <p:cNvPr id="18" name="Picture 1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11E52BA6-FB31-4E22-8F0E-DDFB793784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6431279" y="4156454"/>
            <a:ext cx="5760721" cy="2701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D47AA9-61B6-4FF0-9459-8736182216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2999" y="762258"/>
            <a:ext cx="4395597" cy="1652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CE505A-0311-46DC-8D36-60DEDF964AA0}"/>
              </a:ext>
            </a:extLst>
          </p:cNvPr>
          <p:cNvSpPr txBox="1"/>
          <p:nvPr/>
        </p:nvSpPr>
        <p:spPr>
          <a:xfrm>
            <a:off x="3969716" y="3578244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Chúng ta phải biết lễ phép, tôn trọng người lớn. </a:t>
            </a:r>
          </a:p>
        </p:txBody>
      </p:sp>
      <p:pic>
        <p:nvPicPr>
          <p:cNvPr id="21" name="Picture 20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B3485AA4-0A14-4D83-B28F-147FA43526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84" y="3259694"/>
            <a:ext cx="4023360" cy="4023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câu dưới đây vào kiểu câu thích hợp.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B0A12-B0AF-4AFC-BF03-6DAD368877C1}"/>
              </a:ext>
            </a:extLst>
          </p:cNvPr>
          <p:cNvGrpSpPr/>
          <p:nvPr/>
        </p:nvGrpSpPr>
        <p:grpSpPr>
          <a:xfrm>
            <a:off x="1056432" y="756198"/>
            <a:ext cx="10284550" cy="586810"/>
            <a:chOff x="1302569" y="3878998"/>
            <a:chExt cx="10284550" cy="58681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D67B1A8-4806-4504-AC0B-755DDE4A3AA8}"/>
                </a:ext>
              </a:extLst>
            </p:cNvPr>
            <p:cNvSpPr/>
            <p:nvPr/>
          </p:nvSpPr>
          <p:spPr>
            <a:xfrm>
              <a:off x="1302569" y="3881033"/>
              <a:ext cx="10221376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DF4BCF-048D-4982-8259-A789E9DD1F27}"/>
                </a:ext>
              </a:extLst>
            </p:cNvPr>
            <p:cNvSpPr txBox="1"/>
            <p:nvPr/>
          </p:nvSpPr>
          <p:spPr>
            <a:xfrm>
              <a:off x="1368965" y="3878998"/>
              <a:ext cx="10218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An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3B91C-E562-421A-BB77-4E562A6F07F2}"/>
              </a:ext>
            </a:extLst>
          </p:cNvPr>
          <p:cNvGrpSpPr/>
          <p:nvPr/>
        </p:nvGrpSpPr>
        <p:grpSpPr>
          <a:xfrm>
            <a:off x="878665" y="1629251"/>
            <a:ext cx="10486825" cy="599014"/>
            <a:chOff x="1124802" y="3866794"/>
            <a:chExt cx="10486825" cy="599014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33DAAAF-99D2-4B10-8D90-E8E58410F7A7}"/>
                </a:ext>
              </a:extLst>
            </p:cNvPr>
            <p:cNvSpPr/>
            <p:nvPr/>
          </p:nvSpPr>
          <p:spPr>
            <a:xfrm>
              <a:off x="1302569" y="3881033"/>
              <a:ext cx="10309058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57A66A-2C35-4741-A7B2-75D5F5B14E87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Ai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382537-CAA7-45F3-87FE-3858793B73A9}"/>
              </a:ext>
            </a:extLst>
          </p:cNvPr>
          <p:cNvGrpSpPr/>
          <p:nvPr/>
        </p:nvGrpSpPr>
        <p:grpSpPr>
          <a:xfrm>
            <a:off x="249129" y="2620024"/>
            <a:ext cx="12112668" cy="586810"/>
            <a:chOff x="544469" y="3866794"/>
            <a:chExt cx="11783841" cy="33286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DDCBB61-4F3D-4944-BAF3-3CE19947C0E9}"/>
                </a:ext>
              </a:extLst>
            </p:cNvPr>
            <p:cNvSpPr/>
            <p:nvPr/>
          </p:nvSpPr>
          <p:spPr>
            <a:xfrm>
              <a:off x="725590" y="3881033"/>
              <a:ext cx="11342267" cy="31862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44E81A-7F52-4970-BB2B-78D787F8F805}"/>
                </a:ext>
              </a:extLst>
            </p:cNvPr>
            <p:cNvSpPr txBox="1"/>
            <p:nvPr/>
          </p:nvSpPr>
          <p:spPr>
            <a:xfrm>
              <a:off x="544469" y="3866794"/>
              <a:ext cx="11783841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C081E0-F3B3-4CD5-B9DD-D4C096E61FD0}"/>
              </a:ext>
            </a:extLst>
          </p:cNvPr>
          <p:cNvGrpSpPr/>
          <p:nvPr/>
        </p:nvGrpSpPr>
        <p:grpSpPr>
          <a:xfrm>
            <a:off x="1056432" y="3394265"/>
            <a:ext cx="10486825" cy="697826"/>
            <a:chOff x="1124802" y="3866794"/>
            <a:chExt cx="10486825" cy="39583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B5E1AFEF-8D10-4200-B0DF-AC8BE9197A97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93D4C0-FB1D-45C3-9585-0F70F6032A3B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d.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C9F1B-B4AE-46B7-8F74-F26F42E2816C}"/>
              </a:ext>
            </a:extLst>
          </p:cNvPr>
          <p:cNvGrpSpPr/>
          <p:nvPr/>
        </p:nvGrpSpPr>
        <p:grpSpPr>
          <a:xfrm>
            <a:off x="1105717" y="4381728"/>
            <a:ext cx="10486825" cy="697826"/>
            <a:chOff x="1124802" y="3866794"/>
            <a:chExt cx="10486825" cy="39583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53C3E60B-55B9-43BC-AE4B-68C4A4B0BDEE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1345D3-BD2B-4FBF-A20F-B1F9B53D1DB5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4B3FA7-35CF-4EBE-BAB5-F05ED73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5" y="4675288"/>
            <a:ext cx="2500655" cy="194856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DA4B1E-043F-4ED1-A229-37CCDAE7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5" y="4804609"/>
            <a:ext cx="2171229" cy="18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Luyện tập  - Mở rộng vốn từ về giao tiếp. Câu kể, câu hỏi[202403061219287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383</Words>
  <Application>Microsoft Office PowerPoint</Application>
  <PresentationFormat>Widescreen</PresentationFormat>
  <Paragraphs>57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Arial</vt:lpstr>
      <vt:lpstr>Arial-Rounded</vt:lpstr>
      <vt:lpstr>Calibri</vt:lpstr>
      <vt:lpstr>Nunito black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30</cp:revision>
  <dcterms:created xsi:type="dcterms:W3CDTF">2022-08-29T02:02:20Z</dcterms:created>
  <dcterms:modified xsi:type="dcterms:W3CDTF">2024-03-06T05:19:45Z</dcterms:modified>
</cp:coreProperties>
</file>