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87" r:id="rId4"/>
    <p:sldMasterId id="2147483690" r:id="rId5"/>
  </p:sldMasterIdLst>
  <p:notesMasterIdLst>
    <p:notesMasterId r:id="rId27"/>
  </p:notesMasterIdLst>
  <p:sldIdLst>
    <p:sldId id="333" r:id="rId6"/>
    <p:sldId id="777" r:id="rId7"/>
    <p:sldId id="823" r:id="rId8"/>
    <p:sldId id="824" r:id="rId9"/>
    <p:sldId id="825" r:id="rId10"/>
    <p:sldId id="826" r:id="rId11"/>
    <p:sldId id="827" r:id="rId12"/>
    <p:sldId id="808" r:id="rId13"/>
    <p:sldId id="297" r:id="rId14"/>
    <p:sldId id="260" r:id="rId15"/>
    <p:sldId id="275" r:id="rId16"/>
    <p:sldId id="812" r:id="rId17"/>
    <p:sldId id="813" r:id="rId18"/>
    <p:sldId id="828" r:id="rId19"/>
    <p:sldId id="829" r:id="rId20"/>
    <p:sldId id="822" r:id="rId21"/>
    <p:sldId id="815" r:id="rId22"/>
    <p:sldId id="819" r:id="rId23"/>
    <p:sldId id="830" r:id="rId24"/>
    <p:sldId id="831" r:id="rId25"/>
    <p:sldId id="26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7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4" y="365133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8817"/>
            <a:ext cx="12160656" cy="6840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9737"/>
            <a:ext cx="8184031" cy="4554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6294" y="3935716"/>
            <a:ext cx="8539421" cy="28191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3370"/>
            <a:ext cx="1305240" cy="133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23178" y="4562948"/>
            <a:ext cx="6721012" cy="1015315"/>
          </a:xfrm>
          <a:prstGeom prst="rect">
            <a:avLst/>
          </a:prstGeom>
          <a:noFill/>
        </p:spPr>
        <p:txBody>
          <a:bodyPr wrap="none" lIns="91093" tIns="45548" rIns="91093" bIns="45548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3656A5D-C681-438A-B091-CF3DA54A787F}"/>
              </a:ext>
            </a:extLst>
          </p:cNvPr>
          <p:cNvSpPr/>
          <p:nvPr/>
        </p:nvSpPr>
        <p:spPr>
          <a:xfrm>
            <a:off x="352926" y="24063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07EB0-9CC4-4619-B270-56F3748B6E20}"/>
              </a:ext>
            </a:extLst>
          </p:cNvPr>
          <p:cNvSpPr txBox="1"/>
          <p:nvPr/>
        </p:nvSpPr>
        <p:spPr>
          <a:xfrm>
            <a:off x="761121" y="1685078"/>
            <a:ext cx="1086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66EF-155B-4CCD-8199-B3188C8ED739}"/>
              </a:ext>
            </a:extLst>
          </p:cNvPr>
          <p:cNvSpPr txBox="1"/>
          <p:nvPr/>
        </p:nvSpPr>
        <p:spPr>
          <a:xfrm>
            <a:off x="2379943" y="2288738"/>
            <a:ext cx="79464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780" y="46005"/>
            <a:ext cx="8785097" cy="1743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ở cuối câu báo hiệu câu đã kết thúc.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906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báo hiệu sự liệt kê hoặc nhấn mạnh ý trích dẫn trực tiếp.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hai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các trích dẫn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khiến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30A3F-F327-5998-B5CA-BCD01A596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820" y="1986764"/>
            <a:ext cx="7535309" cy="3475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LTVC (t3)[20240304170517772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618</Words>
  <Application>Microsoft Office PowerPoint</Application>
  <PresentationFormat>Widescreen</PresentationFormat>
  <Paragraphs>60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方正姚体</vt:lpstr>
      <vt:lpstr>Arial</vt:lpstr>
      <vt:lpstr>Calibri</vt:lpstr>
      <vt:lpstr>Cambria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3_Office 主题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31</cp:revision>
  <dcterms:created xsi:type="dcterms:W3CDTF">2022-11-26T06:23:00Z</dcterms:created>
  <dcterms:modified xsi:type="dcterms:W3CDTF">2024-03-06T02:13:59Z</dcterms:modified>
</cp:coreProperties>
</file>