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Lst>
  <p:notesMasterIdLst>
    <p:notesMasterId r:id="rId19"/>
  </p:notesMasterIdLst>
  <p:sldIdLst>
    <p:sldId id="314" r:id="rId6"/>
    <p:sldId id="745" r:id="rId7"/>
    <p:sldId id="278" r:id="rId8"/>
    <p:sldId id="722" r:id="rId9"/>
    <p:sldId id="750" r:id="rId10"/>
    <p:sldId id="759" r:id="rId11"/>
    <p:sldId id="760" r:id="rId12"/>
    <p:sldId id="761" r:id="rId13"/>
    <p:sldId id="762" r:id="rId14"/>
    <p:sldId id="284" r:id="rId15"/>
    <p:sldId id="365" r:id="rId16"/>
    <p:sldId id="763" r:id="rId17"/>
    <p:sldId id="40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23" d="100"/>
          <a:sy n="23" d="100"/>
        </p:scale>
        <p:origin x="32"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05-Mar-24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05-Mar-24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05/03/2024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1487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5988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657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476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515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3653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4072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05-Mar-24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60068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220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6843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05-Mar-24</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6022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4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21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3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34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19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79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05-Mar-24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76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5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98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880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127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434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2024/3/5</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421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05/03/2024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66648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05-Mar-24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05-Mar-24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05-Mar-24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05-Mar-24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05-Mar-24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theme" Target="../theme/theme5.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05-Mar-24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12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6B60B6-4A0A-4558-ADEC-094356782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2024/3/5</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6245317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9">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591639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slideLayout" Target="../slideLayouts/slideLayout29.xml"/><Relationship Id="rId1" Type="http://schemas.openxmlformats.org/officeDocument/2006/relationships/tags" Target="../tags/tag9.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Layout" Target="../slideLayouts/slideLayout29.xml"/><Relationship Id="rId1" Type="http://schemas.openxmlformats.org/officeDocument/2006/relationships/tags" Target="../tags/tag10.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46.xml"/><Relationship Id="rId1" Type="http://schemas.openxmlformats.org/officeDocument/2006/relationships/tags" Target="../tags/tag11.xml"/><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29.xml"/><Relationship Id="rId1" Type="http://schemas.openxmlformats.org/officeDocument/2006/relationships/tags" Target="../tags/tag4.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microsoft.com/office/2007/relationships/hdphoto" Target="../media/hdphoto1.wdp"/><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slideLayout" Target="../slideLayouts/slideLayout40.xml"/><Relationship Id="rId1" Type="http://schemas.openxmlformats.org/officeDocument/2006/relationships/tags" Target="../tags/tag5.xml"/><Relationship Id="rId6" Type="http://schemas.openxmlformats.org/officeDocument/2006/relationships/image" Target="../media/image25.svg"/><Relationship Id="rId11" Type="http://schemas.openxmlformats.org/officeDocument/2006/relationships/image" Target="../media/image31.png"/><Relationship Id="rId5" Type="http://schemas.openxmlformats.org/officeDocument/2006/relationships/image" Target="../media/image24.png"/><Relationship Id="rId10" Type="http://schemas.openxmlformats.org/officeDocument/2006/relationships/image" Target="../media/image29.svg"/><Relationship Id="rId4" Type="http://schemas.microsoft.com/office/2007/relationships/hdphoto" Target="../media/hdphoto1.wdp"/><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40.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43.pn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1778687" y="4559629"/>
            <a:ext cx="8362486" cy="707539"/>
          </a:xfrm>
          <a:prstGeom prst="rect">
            <a:avLst/>
          </a:prstGeom>
          <a:noFill/>
        </p:spPr>
        <p:txBody>
          <a:bodyPr wrap="none" lIns="91093" tIns="45548" rIns="91093" bIns="45548">
            <a:spAutoFit/>
          </a:bodyPr>
          <a:lstStyle/>
          <a:p>
            <a:pPr algn="ctr">
              <a:defRPr/>
            </a:pPr>
            <a:r>
              <a:rPr lang="en-US" sz="4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HOẠT ĐỘNG TRẢI NGHIỆM</a:t>
            </a:r>
            <a:endParaRPr lang="vi-VN" sz="4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3200400" y="1923473"/>
            <a:ext cx="6172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hoạch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a16="http://schemas.microsoft.com/office/drawing/2014/main" id="{12F872A9-36D3-46B1-9D90-DE1C3B165032}"/>
              </a:ext>
            </a:extLst>
          </p:cNvPr>
          <p:cNvGrpSpPr/>
          <p:nvPr/>
        </p:nvGrpSpPr>
        <p:grpSpPr>
          <a:xfrm>
            <a:off x="438150" y="400052"/>
            <a:ext cx="10382249" cy="2952748"/>
            <a:chOff x="5718583" y="3029819"/>
            <a:chExt cx="2991776" cy="902673"/>
          </a:xfrm>
        </p:grpSpPr>
        <p:pic>
          <p:nvPicPr>
            <p:cNvPr id="8" name="Picture 28" descr="Shape, rectangle&#10;&#10;Description automatically generated">
              <a:extLst>
                <a:ext uri="{FF2B5EF4-FFF2-40B4-BE49-F238E27FC236}">
                  <a16:creationId xmlns:a16="http://schemas.microsoft.com/office/drawing/2014/main" id="{C8D1AEB8-4657-4F22-AFC3-C1C0D4F9D8F4}"/>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a16="http://schemas.microsoft.com/office/drawing/2014/main" id="{F89ADCCB-2BB2-4323-A33E-B2F4AF78181E}"/>
                </a:ext>
              </a:extLst>
            </p:cNvPr>
            <p:cNvSpPr txBox="1"/>
            <p:nvPr/>
          </p:nvSpPr>
          <p:spPr>
            <a:xfrm>
              <a:off x="5891910" y="3175693"/>
              <a:ext cx="2656828" cy="624410"/>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Chuẩn bị nội dung: đạo cụ cho việc trình bày thu hoạch.</a:t>
              </a:r>
            </a:p>
          </p:txBody>
        </p:sp>
      </p:grpSp>
      <p:grpSp>
        <p:nvGrpSpPr>
          <p:cNvPr id="14" name="Group 13">
            <a:extLst>
              <a:ext uri="{FF2B5EF4-FFF2-40B4-BE49-F238E27FC236}">
                <a16:creationId xmlns:a16="http://schemas.microsoft.com/office/drawing/2014/main" id="{35682612-1C7A-4CC6-8A0F-0A4EC90BFD16}"/>
              </a:ext>
            </a:extLst>
          </p:cNvPr>
          <p:cNvGrpSpPr/>
          <p:nvPr/>
        </p:nvGrpSpPr>
        <p:grpSpPr>
          <a:xfrm>
            <a:off x="3495675" y="3205162"/>
            <a:ext cx="4743450" cy="3294960"/>
            <a:chOff x="3495675" y="3205162"/>
            <a:chExt cx="4743450" cy="3294960"/>
          </a:xfrm>
        </p:grpSpPr>
        <p:pic>
          <p:nvPicPr>
            <p:cNvPr id="11" name="Picture 10">
              <a:extLst>
                <a:ext uri="{FF2B5EF4-FFF2-40B4-BE49-F238E27FC236}">
                  <a16:creationId xmlns:a16="http://schemas.microsoft.com/office/drawing/2014/main" id="{23E3E877-3A87-48E6-9FD0-3469C4BB9396}"/>
                </a:ext>
              </a:extLst>
            </p:cNvPr>
            <p:cNvPicPr>
              <a:picLocks noChangeAspect="1"/>
            </p:cNvPicPr>
            <p:nvPr/>
          </p:nvPicPr>
          <p:blipFill>
            <a:blip r:embed="rId4"/>
            <a:stretch>
              <a:fillRect/>
            </a:stretch>
          </p:blipFill>
          <p:spPr>
            <a:xfrm>
              <a:off x="3500437" y="3205162"/>
              <a:ext cx="4738688" cy="3294960"/>
            </a:xfrm>
            <a:prstGeom prst="rect">
              <a:avLst/>
            </a:prstGeom>
          </p:spPr>
        </p:pic>
        <p:pic>
          <p:nvPicPr>
            <p:cNvPr id="13" name="Picture 12">
              <a:extLst>
                <a:ext uri="{FF2B5EF4-FFF2-40B4-BE49-F238E27FC236}">
                  <a16:creationId xmlns:a16="http://schemas.microsoft.com/office/drawing/2014/main" id="{1310A884-100A-4557-8193-4F4B5C278677}"/>
                </a:ext>
              </a:extLst>
            </p:cNvPr>
            <p:cNvPicPr>
              <a:picLocks noChangeAspect="1"/>
            </p:cNvPicPr>
            <p:nvPr/>
          </p:nvPicPr>
          <p:blipFill>
            <a:blip r:embed="rId5"/>
            <a:stretch>
              <a:fillRect/>
            </a:stretch>
          </p:blipFill>
          <p:spPr>
            <a:xfrm>
              <a:off x="3495675" y="4219575"/>
              <a:ext cx="809625" cy="1809750"/>
            </a:xfrm>
            <a:prstGeom prst="rect">
              <a:avLst/>
            </a:prstGeom>
          </p:spPr>
        </p:pic>
      </p:grpSp>
    </p:spTree>
    <p:custDataLst>
      <p:tags r:id="rId1"/>
    </p:custDataLst>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5280EFAA-BA98-4F89-A0DA-896FEC1E8B2D}"/>
              </a:ext>
            </a:extLst>
          </p:cNvPr>
          <p:cNvPicPr>
            <a:picLocks noChangeAspect="1"/>
          </p:cNvPicPr>
          <p:nvPr/>
        </p:nvPicPr>
        <p:blipFill rotWithShape="1">
          <a:blip r:embed="rId3">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7"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11"/>
          <a:stretch>
            <a:fillRect/>
          </a:stretch>
        </p:blipFill>
        <p:spPr>
          <a:xfrm>
            <a:off x="3778178" y="1478243"/>
            <a:ext cx="4578493"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2"/>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3"/>
          <a:stretch>
            <a:fillRect/>
          </a:stretch>
        </p:blipFill>
        <p:spPr>
          <a:xfrm>
            <a:off x="2141614" y="2919540"/>
            <a:ext cx="8480271" cy="1457070"/>
          </a:xfrm>
          <a:prstGeom prst="rect">
            <a:avLst/>
          </a:prstGeom>
        </p:spPr>
      </p:pic>
    </p:spTree>
    <p:custDataLst>
      <p:tags r:id="rId1"/>
    </p:custDataLst>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3" name="Picture 2">
            <a:extLst>
              <a:ext uri="{FF2B5EF4-FFF2-40B4-BE49-F238E27FC236}">
                <a16:creationId xmlns:a16="http://schemas.microsoft.com/office/drawing/2014/main" id="{C03F7445-C52D-437F-9DD2-54E2EA47A9FE}"/>
              </a:ext>
            </a:extLst>
          </p:cNvPr>
          <p:cNvPicPr>
            <a:picLocks noChangeAspect="1"/>
          </p:cNvPicPr>
          <p:nvPr/>
        </p:nvPicPr>
        <p:blipFill>
          <a:blip r:embed="rId11"/>
          <a:stretch>
            <a:fillRect/>
          </a:stretch>
        </p:blipFill>
        <p:spPr>
          <a:xfrm>
            <a:off x="5959390" y="1888572"/>
            <a:ext cx="4883319" cy="1042506"/>
          </a:xfrm>
          <a:prstGeom prst="rect">
            <a:avLst/>
          </a:prstGeom>
        </p:spPr>
      </p:pic>
    </p:spTree>
    <p:custDataLst>
      <p:tags r:id="rId1"/>
    </p:custDataLst>
    <p:extLst>
      <p:ext uri="{BB962C8B-B14F-4D97-AF65-F5344CB8AC3E}">
        <p14:creationId xmlns:p14="http://schemas.microsoft.com/office/powerpoint/2010/main" val="395568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7" name="Picture 6">
            <a:extLst>
              <a:ext uri="{FF2B5EF4-FFF2-40B4-BE49-F238E27FC236}">
                <a16:creationId xmlns:a16="http://schemas.microsoft.com/office/drawing/2014/main" id="{0B596F1A-44FF-48F1-8FA9-9395B652EB6C}"/>
              </a:ext>
            </a:extLst>
          </p:cNvPr>
          <p:cNvPicPr>
            <a:picLocks noChangeAspect="1"/>
          </p:cNvPicPr>
          <p:nvPr/>
        </p:nvPicPr>
        <p:blipFill>
          <a:blip r:embed="rId11"/>
          <a:stretch>
            <a:fillRect/>
          </a:stretch>
        </p:blipFill>
        <p:spPr>
          <a:xfrm>
            <a:off x="5817249" y="1660345"/>
            <a:ext cx="5529551" cy="1213209"/>
          </a:xfrm>
          <a:prstGeom prst="rect">
            <a:avLst/>
          </a:prstGeom>
        </p:spPr>
      </p:pic>
    </p:spTree>
    <p:custDataLst>
      <p:tags r:id="rId1"/>
    </p:custDataLst>
    <p:extLst>
      <p:ext uri="{BB962C8B-B14F-4D97-AF65-F5344CB8AC3E}">
        <p14:creationId xmlns:p14="http://schemas.microsoft.com/office/powerpoint/2010/main" val="4103886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4">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6043266" y="2018602"/>
            <a:ext cx="5862983" cy="1532334"/>
            <a:chOff x="903320" y="1985271"/>
            <a:chExt cx="4290531" cy="4069468"/>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custDataLst>
      <p:tags r:id="rId1"/>
    </p:custDataLst>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custDataLst>
      <p:tags r:id="rId1"/>
    </p:custDataLst>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83D59-02C2-049B-8451-23764E71455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150000"/>
                    </a14:imgEffect>
                  </a14:imgLayer>
                </a14:imgProps>
              </a:ext>
            </a:extLst>
          </a:blip>
          <a:srcRect r="807"/>
          <a:stretch/>
        </p:blipFill>
        <p:spPr>
          <a:xfrm>
            <a:off x="0" y="8058"/>
            <a:ext cx="12192000" cy="6858000"/>
          </a:xfrm>
          <a:prstGeom prst="rect">
            <a:avLst/>
          </a:prstGeom>
        </p:spPr>
      </p:pic>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9B87786-87C0-48C9-BDCE-3BBA82B05461}"/>
              </a:ext>
            </a:extLst>
          </p:cNvPr>
          <p:cNvPicPr>
            <a:picLocks noChangeAspect="1"/>
          </p:cNvPicPr>
          <p:nvPr/>
        </p:nvPicPr>
        <p:blipFill>
          <a:blip r:embed="rId10"/>
          <a:stretch>
            <a:fillRect/>
          </a:stretch>
        </p:blipFill>
        <p:spPr>
          <a:xfrm>
            <a:off x="5952553" y="1704168"/>
            <a:ext cx="5252794" cy="1229532"/>
          </a:xfrm>
          <a:prstGeom prst="rect">
            <a:avLst/>
          </a:prstGeom>
        </p:spPr>
      </p:pic>
    </p:spTree>
    <p:extLst>
      <p:ext uri="{BB962C8B-B14F-4D97-AF65-F5344CB8AC3E}">
        <p14:creationId xmlns:p14="http://schemas.microsoft.com/office/powerpoint/2010/main" val="74577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8" name="图片 5">
            <a:extLst>
              <a:ext uri="{FF2B5EF4-FFF2-40B4-BE49-F238E27FC236}">
                <a16:creationId xmlns:a16="http://schemas.microsoft.com/office/drawing/2014/main" id="{A3340168-FF4E-4943-9181-6BFB1BCAF8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9" name="图片 4">
            <a:extLst>
              <a:ext uri="{FF2B5EF4-FFF2-40B4-BE49-F238E27FC236}">
                <a16:creationId xmlns:a16="http://schemas.microsoft.com/office/drawing/2014/main" id="{B3CF6D0A-7E0C-42A4-9819-9ABA75A1D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10" name="图片 3">
            <a:extLst>
              <a:ext uri="{FF2B5EF4-FFF2-40B4-BE49-F238E27FC236}">
                <a16:creationId xmlns:a16="http://schemas.microsoft.com/office/drawing/2014/main" id="{917B11C9-E401-4DD8-85D1-07FA28BDF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12" name="图片 1">
            <a:extLst>
              <a:ext uri="{FF2B5EF4-FFF2-40B4-BE49-F238E27FC236}">
                <a16:creationId xmlns:a16="http://schemas.microsoft.com/office/drawing/2014/main" id="{26212CD0-9434-4B34-9690-B03B2232A5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13" name="图片 2">
            <a:extLst>
              <a:ext uri="{FF2B5EF4-FFF2-40B4-BE49-F238E27FC236}">
                <a16:creationId xmlns:a16="http://schemas.microsoft.com/office/drawing/2014/main" id="{5241D81C-C203-4DEF-B284-88A5EB16E0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14" name="图片 6">
            <a:extLst>
              <a:ext uri="{FF2B5EF4-FFF2-40B4-BE49-F238E27FC236}">
                <a16:creationId xmlns:a16="http://schemas.microsoft.com/office/drawing/2014/main" id="{F7524020-9C73-4946-82E2-2AD2A836A5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5534026" y="2018602"/>
            <a:ext cx="6372224" cy="3004019"/>
            <a:chOff x="903320" y="1985271"/>
            <a:chExt cx="4290531" cy="7977869"/>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id="{8DF35391-EE11-4D18-9AC7-73B58F2F0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4"/>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HDTN_ tuần 25[20240305181311378].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348</Words>
  <Application>Microsoft Office PowerPoint</Application>
  <PresentationFormat>Widescreen</PresentationFormat>
  <Paragraphs>22</Paragraphs>
  <Slides>13</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vt:i4>
      </vt:variant>
    </vt:vector>
  </HeadingPairs>
  <TitlesOfParts>
    <vt:vector size="27" baseType="lpstr">
      <vt:lpstr>微软雅黑</vt:lpstr>
      <vt:lpstr>#9Slide05 SVNClementine</vt:lpstr>
      <vt:lpstr>#9Slide07 SVNAdam Gorry</vt:lpstr>
      <vt:lpstr>Arial</vt:lpstr>
      <vt:lpstr>Calibri</vt:lpstr>
      <vt:lpstr>Tahoma</vt:lpstr>
      <vt:lpstr>Times New Roman</vt:lpstr>
      <vt:lpstr>Wingdings</vt:lpstr>
      <vt:lpstr>小考拉体</vt:lpstr>
      <vt:lpstr>1_Office Theme</vt:lpstr>
      <vt:lpstr>3_Office Theme</vt:lpstr>
      <vt:lpstr>2_Office Theme</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31</cp:revision>
  <dcterms:created xsi:type="dcterms:W3CDTF">2022-11-15T11:25:00Z</dcterms:created>
  <dcterms:modified xsi:type="dcterms:W3CDTF">2024-03-05T11:15:34Z</dcterms:modified>
</cp:coreProperties>
</file>