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8"/>
  </p:notesMasterIdLst>
  <p:sldIdLst>
    <p:sldId id="333" r:id="rId5"/>
    <p:sldId id="257" r:id="rId6"/>
    <p:sldId id="269" r:id="rId7"/>
    <p:sldId id="260" r:id="rId8"/>
    <p:sldId id="258" r:id="rId9"/>
    <p:sldId id="261" r:id="rId10"/>
    <p:sldId id="262" r:id="rId11"/>
    <p:sldId id="271" r:id="rId12"/>
    <p:sldId id="263" r:id="rId13"/>
    <p:sldId id="265" r:id="rId14"/>
    <p:sldId id="272" r:id="rId15"/>
    <p:sldId id="266" r:id="rId16"/>
    <p:sldId id="278" r:id="rId17"/>
    <p:sldId id="279" r:id="rId18"/>
    <p:sldId id="280" r:id="rId19"/>
    <p:sldId id="281" r:id="rId20"/>
    <p:sldId id="264" r:id="rId21"/>
    <p:sldId id="267" r:id="rId22"/>
    <p:sldId id="268" r:id="rId23"/>
    <p:sldId id="283" r:id="rId24"/>
    <p:sldId id="284" r:id="rId25"/>
    <p:sldId id="285" r:id="rId26"/>
    <p:sldId id="287" r:id="rId27"/>
    <p:sldId id="256" r:id="rId28"/>
    <p:sldId id="288" r:id="rId29"/>
    <p:sldId id="289" r:id="rId30"/>
    <p:sldId id="259" r:id="rId31"/>
    <p:sldId id="290" r:id="rId32"/>
    <p:sldId id="291" r:id="rId33"/>
    <p:sldId id="292" r:id="rId34"/>
    <p:sldId id="293" r:id="rId35"/>
    <p:sldId id="294" r:id="rId36"/>
    <p:sldId id="295"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05-Mar-24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548CEC8-9F94-487D-BCF0-7F36EFD172A6}" type="slidenum">
              <a:rPr lang="en-US" smtClean="0"/>
              <a:t>1</a:t>
            </a:fld>
            <a:endParaRPr lang="en-US"/>
          </a:p>
        </p:txBody>
      </p:sp>
    </p:spTree>
    <p:extLst>
      <p:ext uri="{BB962C8B-B14F-4D97-AF65-F5344CB8AC3E}">
        <p14:creationId xmlns:p14="http://schemas.microsoft.com/office/powerpoint/2010/main" val="356097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05-Mar-24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05-Mar-24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05-Mar-24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05-Mar-24</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05-Mar-24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xml"/><Relationship Id="rId7" Type="http://schemas.openxmlformats.org/officeDocument/2006/relationships/notesSlide" Target="../notesSlides/notesSlide1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4.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28.xml"/><Relationship Id="rId7" Type="http://schemas.openxmlformats.org/officeDocument/2006/relationships/slide" Target="slide27.xml"/><Relationship Id="rId12"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6.xml"/><Relationship Id="rId6" Type="http://schemas.openxmlformats.org/officeDocument/2006/relationships/image" Target="../media/image35.png"/><Relationship Id="rId11" Type="http://schemas.openxmlformats.org/officeDocument/2006/relationships/slide" Target="slide26.xml"/><Relationship Id="rId5" Type="http://schemas.openxmlformats.org/officeDocument/2006/relationships/slide" Target="slide29.xm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7.xml"/><Relationship Id="rId1" Type="http://schemas.openxmlformats.org/officeDocument/2006/relationships/tags" Target="../tags/tag13.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7.xml"/><Relationship Id="rId1" Type="http://schemas.openxmlformats.org/officeDocument/2006/relationships/tags" Target="../tags/tag14.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4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3" y="8817"/>
            <a:ext cx="12160656" cy="684036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03987" y="1279737"/>
            <a:ext cx="8184031" cy="45546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6294" y="3935716"/>
            <a:ext cx="8539421" cy="281919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1"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6933" y="823370"/>
            <a:ext cx="1305240" cy="13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23178" y="4562948"/>
            <a:ext cx="6721012" cy="1015315"/>
          </a:xfrm>
          <a:prstGeom prst="rect">
            <a:avLst/>
          </a:prstGeom>
          <a:noFill/>
        </p:spPr>
        <p:txBody>
          <a:bodyPr wrap="none" lIns="91093" tIns="45548" rIns="91093" bIns="45548">
            <a:spAutoFit/>
          </a:bodyPr>
          <a:lstStyle/>
          <a:p>
            <a:pPr algn="ctr">
              <a:defRPr/>
            </a:pPr>
            <a:r>
              <a:rPr lang="en-US"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5"/>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6"/>
          <a:stretch>
            <a:fillRect/>
          </a:stretch>
        </p:blipFill>
        <p:spPr>
          <a:xfrm>
            <a:off x="1934642" y="2333600"/>
            <a:ext cx="8730229" cy="3511600"/>
          </a:xfrm>
          <a:prstGeom prst="rect">
            <a:avLst/>
          </a:prstGeom>
        </p:spPr>
      </p:pic>
    </p:spTree>
    <p:custDataLst>
      <p:tags r:id="rId1"/>
    </p:custDataLst>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4"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4"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custDataLst>
      <p:tags r:id="rId1"/>
    </p:custDataLst>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3" cstate="screen"/>
          <a:srcRect/>
          <a:stretch>
            <a:fillRect/>
          </a:stretch>
        </p:blipFill>
        <p:spPr>
          <a:xfrm>
            <a:off x="8402320" y="2415639"/>
            <a:ext cx="3646803" cy="4722542"/>
          </a:xfrm>
          <a:prstGeom prst="rect">
            <a:avLst/>
          </a:prstGeom>
        </p:spPr>
      </p:pic>
    </p:spTree>
    <p:custDataLst>
      <p:tags r:id="rId1"/>
    </p:custDataLst>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6"/>
          <a:stretch>
            <a:fillRect/>
          </a:stretch>
        </p:blipFill>
        <p:spPr>
          <a:xfrm rot="16200000">
            <a:off x="1096607" y="910421"/>
            <a:ext cx="511318" cy="511318"/>
          </a:xfrm>
          <a:prstGeom prst="rect">
            <a:avLst/>
          </a:prstGeom>
        </p:spPr>
      </p:pic>
    </p:spTree>
    <p:custDataLst>
      <p:tags r:id="rId1"/>
    </p:custDataLst>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4"/>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custDataLst>
      <p:tags r:id="rId1"/>
    </p:custDataLst>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5"/>
          <a:stretch>
            <a:fillRect/>
          </a:stretch>
        </p:blipFill>
        <p:spPr>
          <a:xfrm>
            <a:off x="1609728" y="1773725"/>
            <a:ext cx="8967993" cy="3048264"/>
          </a:xfrm>
          <a:prstGeom prst="rect">
            <a:avLst/>
          </a:prstGeom>
        </p:spPr>
      </p:pic>
    </p:spTree>
    <p:custDataLst>
      <p:tags r:id="rId1"/>
    </p:custDataLst>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6"/>
          <a:stretch>
            <a:fillRect/>
          </a:stretch>
        </p:blipFill>
        <p:spPr>
          <a:xfrm>
            <a:off x="2807516" y="1847719"/>
            <a:ext cx="6789796" cy="3162561"/>
          </a:xfrm>
          <a:prstGeom prst="rect">
            <a:avLst/>
          </a:prstGeom>
        </p:spPr>
      </p:pic>
    </p:spTree>
    <p:custDataLst>
      <p:tags r:id="rId1"/>
    </p:custDataLst>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Đọc NGÀY NHƯ THẾ NÀO LÀ ĐẸP (1.5 tiết)[20240305142700980].mdb"/>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2037</Words>
  <Application>Microsoft Office PowerPoint</Application>
  <PresentationFormat>Widescreen</PresentationFormat>
  <Paragraphs>178</Paragraphs>
  <Slides>33</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Arial-Rounded</vt:lpstr>
      <vt:lpstr>Calibri</vt:lpstr>
      <vt:lpstr>Calibri Light</vt:lpstr>
      <vt:lpstr>Nunito Black</vt:lpstr>
      <vt:lpstr>Times New Roman</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50</cp:revision>
  <dcterms:created xsi:type="dcterms:W3CDTF">2022-08-29T00:47:47Z</dcterms:created>
  <dcterms:modified xsi:type="dcterms:W3CDTF">2024-03-05T07:27:05Z</dcterms:modified>
</cp:coreProperties>
</file>