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5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6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13" r:id="rId3"/>
    <p:sldMasterId id="2147483739" r:id="rId4"/>
    <p:sldMasterId id="2147483765" r:id="rId5"/>
    <p:sldMasterId id="2147483791" r:id="rId6"/>
    <p:sldMasterId id="2147483810" r:id="rId7"/>
  </p:sldMasterIdLst>
  <p:notesMasterIdLst>
    <p:notesMasterId r:id="rId51"/>
  </p:notesMasterIdLst>
  <p:sldIdLst>
    <p:sldId id="333" r:id="rId8"/>
    <p:sldId id="281" r:id="rId9"/>
    <p:sldId id="267" r:id="rId10"/>
    <p:sldId id="2700" r:id="rId11"/>
    <p:sldId id="2711" r:id="rId12"/>
    <p:sldId id="259" r:id="rId13"/>
    <p:sldId id="2713" r:id="rId14"/>
    <p:sldId id="2712" r:id="rId15"/>
    <p:sldId id="2714" r:id="rId16"/>
    <p:sldId id="260" r:id="rId17"/>
    <p:sldId id="2694" r:id="rId18"/>
    <p:sldId id="283" r:id="rId19"/>
    <p:sldId id="2715" r:id="rId20"/>
    <p:sldId id="262" r:id="rId21"/>
    <p:sldId id="257" r:id="rId22"/>
    <p:sldId id="2716" r:id="rId23"/>
    <p:sldId id="2717" r:id="rId24"/>
    <p:sldId id="269" r:id="rId25"/>
    <p:sldId id="2718" r:id="rId26"/>
    <p:sldId id="2719" r:id="rId27"/>
    <p:sldId id="287" r:id="rId28"/>
    <p:sldId id="2720" r:id="rId29"/>
    <p:sldId id="2721" r:id="rId30"/>
    <p:sldId id="285" r:id="rId31"/>
    <p:sldId id="265" r:id="rId32"/>
    <p:sldId id="282" r:id="rId33"/>
    <p:sldId id="288" r:id="rId34"/>
    <p:sldId id="289" r:id="rId35"/>
    <p:sldId id="290" r:id="rId36"/>
    <p:sldId id="291" r:id="rId37"/>
    <p:sldId id="263" r:id="rId38"/>
    <p:sldId id="286" r:id="rId39"/>
    <p:sldId id="2697" r:id="rId40"/>
    <p:sldId id="2722" r:id="rId41"/>
    <p:sldId id="2723" r:id="rId42"/>
    <p:sldId id="2701" r:id="rId43"/>
    <p:sldId id="2704" r:id="rId44"/>
    <p:sldId id="2705" r:id="rId45"/>
    <p:sldId id="258" r:id="rId46"/>
    <p:sldId id="2706" r:id="rId47"/>
    <p:sldId id="2707" r:id="rId48"/>
    <p:sldId id="261" r:id="rId49"/>
    <p:sldId id="2702" r:id="rId50"/>
  </p:sldIdLst>
  <p:sldSz cx="12192000" cy="6858000"/>
  <p:notesSz cx="6858000" cy="9144000"/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345A4-1B84-4389-97DA-0CB807606583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ECDD8-B15C-41B5-B3FE-59819A135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36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809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6001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98002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6550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6528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82808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D5438-E7FD-4F63-B009-301C665DA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284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“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sóng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D5438-E7FD-4F63-B009-301C665DA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510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D5438-E7FD-4F63-B009-301C665DA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91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11" Type="http://schemas.openxmlformats.org/officeDocument/2006/relationships/image" Target="../media/image55.png"/><Relationship Id="rId5" Type="http://schemas.openxmlformats.org/officeDocument/2006/relationships/image" Target="../media/image4.png"/><Relationship Id="rId10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11" Type="http://schemas.openxmlformats.org/officeDocument/2006/relationships/image" Target="../media/image55.png"/><Relationship Id="rId5" Type="http://schemas.openxmlformats.org/officeDocument/2006/relationships/image" Target="../media/image3.png"/><Relationship Id="rId10" Type="http://schemas.openxmlformats.org/officeDocument/2006/relationships/image" Target="../media/image54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10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11" Type="http://schemas.openxmlformats.org/officeDocument/2006/relationships/image" Target="../media/image55.png"/><Relationship Id="rId5" Type="http://schemas.openxmlformats.org/officeDocument/2006/relationships/image" Target="../media/image22.png"/><Relationship Id="rId10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Layouts/_rels/slideLayout10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5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4.png"/><Relationship Id="rId10" Type="http://schemas.openxmlformats.org/officeDocument/2006/relationships/image" Target="../media/image55.png"/><Relationship Id="rId4" Type="http://schemas.microsoft.com/office/2007/relationships/hdphoto" Target="../media/hdphoto1.wdp"/><Relationship Id="rId9" Type="http://schemas.openxmlformats.org/officeDocument/2006/relationships/image" Target="../media/image54.png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11" Type="http://schemas.openxmlformats.org/officeDocument/2006/relationships/image" Target="../media/image55.png"/><Relationship Id="rId5" Type="http://schemas.microsoft.com/office/2007/relationships/hdphoto" Target="../media/hdphoto1.wdp"/><Relationship Id="rId10" Type="http://schemas.openxmlformats.org/officeDocument/2006/relationships/image" Target="../media/image54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1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55.png"/><Relationship Id="rId4" Type="http://schemas.microsoft.com/office/2007/relationships/hdphoto" Target="../media/hdphoto1.wdp"/><Relationship Id="rId9" Type="http://schemas.openxmlformats.org/officeDocument/2006/relationships/image" Target="../media/image54.png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18.png"/><Relationship Id="rId12" Type="http://schemas.openxmlformats.org/officeDocument/2006/relationships/image" Target="../media/image5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11" Type="http://schemas.openxmlformats.org/officeDocument/2006/relationships/image" Target="../media/image54.png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37.png"/><Relationship Id="rId9" Type="http://schemas.microsoft.com/office/2007/relationships/hdphoto" Target="../media/hdphoto3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38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3.png"/><Relationship Id="rId5" Type="http://schemas.openxmlformats.org/officeDocument/2006/relationships/image" Target="../media/image18.png"/><Relationship Id="rId10" Type="http://schemas.openxmlformats.org/officeDocument/2006/relationships/hyperlink" Target="https://www.facebook.com/groups/629898828017053" TargetMode="External"/><Relationship Id="rId4" Type="http://schemas.microsoft.com/office/2007/relationships/hdphoto" Target="../media/hdphoto1.wdp"/><Relationship Id="rId9" Type="http://schemas.openxmlformats.org/officeDocument/2006/relationships/image" Target="../media/image55.png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0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10" Type="http://schemas.microsoft.com/office/2007/relationships/hdphoto" Target="../media/hdphoto7.wdp"/><Relationship Id="rId4" Type="http://schemas.openxmlformats.org/officeDocument/2006/relationships/image" Target="../media/image2.png"/><Relationship Id="rId9" Type="http://schemas.openxmlformats.org/officeDocument/2006/relationships/image" Target="../media/image42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8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6.png"/><Relationship Id="rId5" Type="http://schemas.openxmlformats.org/officeDocument/2006/relationships/image" Target="../media/image34.png"/><Relationship Id="rId10" Type="http://schemas.openxmlformats.org/officeDocument/2006/relationships/image" Target="../media/image48.png"/><Relationship Id="rId4" Type="http://schemas.microsoft.com/office/2007/relationships/hdphoto" Target="../media/hdphoto9.wdp"/><Relationship Id="rId9" Type="http://schemas.openxmlformats.org/officeDocument/2006/relationships/image" Target="../media/image47.png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1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0.png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2.png"/><Relationship Id="rId7" Type="http://schemas.openxmlformats.org/officeDocument/2006/relationships/image" Target="../media/image3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5.xml"/><Relationship Id="rId6" Type="http://schemas.microsoft.com/office/2007/relationships/hdphoto" Target="../media/hdphoto6.wdp"/><Relationship Id="rId11" Type="http://schemas.openxmlformats.org/officeDocument/2006/relationships/image" Target="../media/image55.png"/><Relationship Id="rId5" Type="http://schemas.openxmlformats.org/officeDocument/2006/relationships/image" Target="../media/image41.png"/><Relationship Id="rId10" Type="http://schemas.openxmlformats.org/officeDocument/2006/relationships/image" Target="../media/image54.png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1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Layouts/_rels/slideLayout13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Layouts/_rels/slideLayout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6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37.png"/><Relationship Id="rId9" Type="http://schemas.microsoft.com/office/2007/relationships/hdphoto" Target="../media/hdphoto3.wdp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8.wdp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6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37.png"/><Relationship Id="rId9" Type="http://schemas.microsoft.com/office/2007/relationships/hdphoto" Target="../media/hdphoto3.wdp"/></Relationships>
</file>

<file path=ppt/slideLayouts/_rels/slideLayout14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6.png"/><Relationship Id="rId5" Type="http://schemas.openxmlformats.org/officeDocument/2006/relationships/image" Target="../media/image34.png"/><Relationship Id="rId10" Type="http://schemas.openxmlformats.org/officeDocument/2006/relationships/image" Target="../media/image48.png"/><Relationship Id="rId4" Type="http://schemas.microsoft.com/office/2007/relationships/hdphoto" Target="../media/hdphoto9.wdp"/><Relationship Id="rId9" Type="http://schemas.openxmlformats.org/officeDocument/2006/relationships/image" Target="../media/image47.png"/></Relationships>
</file>

<file path=ppt/slideLayouts/_rels/slideLayout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2.png"/><Relationship Id="rId7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38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0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10" Type="http://schemas.microsoft.com/office/2007/relationships/hdphoto" Target="../media/hdphoto7.wdp"/><Relationship Id="rId4" Type="http://schemas.openxmlformats.org/officeDocument/2006/relationships/image" Target="../media/image2.png"/><Relationship Id="rId9" Type="http://schemas.openxmlformats.org/officeDocument/2006/relationships/image" Target="../media/image4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8.wdp"/></Relationships>
</file>

<file path=ppt/slideLayouts/_rels/slideLayout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5" Type="http://schemas.openxmlformats.org/officeDocument/2006/relationships/image" Target="../media/image34.png"/><Relationship Id="rId10" Type="http://schemas.openxmlformats.org/officeDocument/2006/relationships/image" Target="../media/image48.png"/><Relationship Id="rId4" Type="http://schemas.microsoft.com/office/2007/relationships/hdphoto" Target="../media/hdphoto9.wdp"/><Relationship Id="rId9" Type="http://schemas.openxmlformats.org/officeDocument/2006/relationships/image" Target="../media/image4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1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0.png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2.png"/><Relationship Id="rId7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Layouts/_rels/slideLayout3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3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6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37.png"/><Relationship Id="rId9" Type="http://schemas.microsoft.com/office/2007/relationships/hdphoto" Target="../media/hdphoto3.wdp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38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0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10" Type="http://schemas.microsoft.com/office/2007/relationships/hdphoto" Target="../media/hdphoto7.wdp"/><Relationship Id="rId4" Type="http://schemas.openxmlformats.org/officeDocument/2006/relationships/image" Target="../media/image2.png"/><Relationship Id="rId9" Type="http://schemas.openxmlformats.org/officeDocument/2006/relationships/image" Target="../media/image4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8.wdp"/></Relationships>
</file>

<file path=ppt/slideLayouts/_rels/slideLayout4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6.png"/><Relationship Id="rId5" Type="http://schemas.openxmlformats.org/officeDocument/2006/relationships/image" Target="../media/image34.png"/><Relationship Id="rId10" Type="http://schemas.openxmlformats.org/officeDocument/2006/relationships/image" Target="../media/image48.png"/><Relationship Id="rId4" Type="http://schemas.microsoft.com/office/2007/relationships/hdphoto" Target="../media/hdphoto9.wdp"/><Relationship Id="rId9" Type="http://schemas.openxmlformats.org/officeDocument/2006/relationships/image" Target="../media/image47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1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0.png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2.png"/><Relationship Id="rId7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5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Layouts/_rels/slideLayout5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6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37.png"/><Relationship Id="rId9" Type="http://schemas.microsoft.com/office/2007/relationships/hdphoto" Target="../media/hdphoto3.wdp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38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3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0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10" Type="http://schemas.microsoft.com/office/2007/relationships/hdphoto" Target="../media/hdphoto7.wdp"/><Relationship Id="rId4" Type="http://schemas.openxmlformats.org/officeDocument/2006/relationships/image" Target="../media/image2.png"/><Relationship Id="rId9" Type="http://schemas.openxmlformats.org/officeDocument/2006/relationships/image" Target="../media/image42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8.wdp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Layouts/_rels/slideLayout7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6.png"/><Relationship Id="rId5" Type="http://schemas.openxmlformats.org/officeDocument/2006/relationships/image" Target="../media/image34.png"/><Relationship Id="rId10" Type="http://schemas.openxmlformats.org/officeDocument/2006/relationships/image" Target="../media/image48.png"/><Relationship Id="rId4" Type="http://schemas.microsoft.com/office/2007/relationships/hdphoto" Target="../media/hdphoto9.wdp"/><Relationship Id="rId9" Type="http://schemas.openxmlformats.org/officeDocument/2006/relationships/image" Target="../media/image47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1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0.png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2.png"/><Relationship Id="rId7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8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Layouts/_rels/slideLayout8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6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37.png"/><Relationship Id="rId9" Type="http://schemas.microsoft.com/office/2007/relationships/hdphoto" Target="../media/hdphoto3.wdp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38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0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10" Type="http://schemas.microsoft.com/office/2007/relationships/hdphoto" Target="../media/hdphoto7.wdp"/><Relationship Id="rId4" Type="http://schemas.openxmlformats.org/officeDocument/2006/relationships/image" Target="../media/image2.png"/><Relationship Id="rId9" Type="http://schemas.openxmlformats.org/officeDocument/2006/relationships/image" Target="../media/image42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8.wdp"/></Relationships>
</file>

<file path=ppt/slideLayouts/_rels/slideLayout9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6.png"/><Relationship Id="rId5" Type="http://schemas.openxmlformats.org/officeDocument/2006/relationships/image" Target="../media/image34.png"/><Relationship Id="rId10" Type="http://schemas.openxmlformats.org/officeDocument/2006/relationships/image" Target="../media/image48.png"/><Relationship Id="rId4" Type="http://schemas.microsoft.com/office/2007/relationships/hdphoto" Target="../media/hdphoto9.wdp"/><Relationship Id="rId9" Type="http://schemas.openxmlformats.org/officeDocument/2006/relationships/image" Target="../media/image47.pn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1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0.png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2.png"/><Relationship Id="rId7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4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474751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0576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28128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497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0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0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60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6" grpId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590897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32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3" grpId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587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0294004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589343" y="1814905"/>
            <a:ext cx="2434316" cy="3955355"/>
            <a:chOff x="442007" y="1361178"/>
            <a:chExt cx="1825737" cy="2966516"/>
          </a:xfrm>
        </p:grpSpPr>
        <p:sp>
          <p:nvSpPr>
            <p:cNvPr id="63" name="สี่เหลี่ยมผืนผ้ามุมมน 62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สี่เหลี่ยมผืนผ้ามุมมน 63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5" name="กลุ่ม 64"/>
          <p:cNvGrpSpPr/>
          <p:nvPr userDrawn="1"/>
        </p:nvGrpSpPr>
        <p:grpSpPr>
          <a:xfrm>
            <a:off x="3431879" y="1814905"/>
            <a:ext cx="2425656" cy="3955355"/>
            <a:chOff x="2573909" y="1361178"/>
            <a:chExt cx="1819242" cy="2966516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สี่เหลี่ยมผืนผ้ามุมมน 66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8" name="กลุ่ม 67"/>
          <p:cNvGrpSpPr/>
          <p:nvPr userDrawn="1"/>
        </p:nvGrpSpPr>
        <p:grpSpPr>
          <a:xfrm>
            <a:off x="6274415" y="1814905"/>
            <a:ext cx="2416996" cy="3955355"/>
            <a:chOff x="4705811" y="1361178"/>
            <a:chExt cx="1812747" cy="2966516"/>
          </a:xfrm>
        </p:grpSpPr>
        <p:sp>
          <p:nvSpPr>
            <p:cNvPr id="69" name="สี่เหลี่ยมผืนผ้ามุมมน 68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สี่เหลี่ยมผืนผ้ามุมมน 69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1" name="กลุ่ม 70"/>
          <p:cNvGrpSpPr/>
          <p:nvPr userDrawn="1"/>
        </p:nvGrpSpPr>
        <p:grpSpPr>
          <a:xfrm>
            <a:off x="9116953" y="1814905"/>
            <a:ext cx="2408335" cy="3962739"/>
            <a:chOff x="6837713" y="1361178"/>
            <a:chExt cx="1806251" cy="2972054"/>
          </a:xfrm>
        </p:grpSpPr>
        <p:sp>
          <p:nvSpPr>
            <p:cNvPr id="72" name="สี่เหลี่ยมผืนผ้ามุมมน 71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ี่เหลี่ยมผืนผ้ามุมมน 72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11534951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3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3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11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6" grpId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7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145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2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2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68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27" grpId="1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3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3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3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3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4" grpId="1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565988" y="1680901"/>
            <a:ext cx="431737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192726" y="4773399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602306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652036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547155" y="1861178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307892" y="1575812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1480661" y="1880198"/>
            <a:ext cx="4321117" cy="3990239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2241398" y="1594832"/>
            <a:ext cx="2799643" cy="627605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668831" y="47116"/>
            <a:ext cx="2414679" cy="2234960"/>
          </a:xfrm>
          <a:prstGeom prst="rect">
            <a:avLst/>
          </a:prstGeom>
        </p:spPr>
      </p:pic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547154" y="2372884"/>
            <a:ext cx="4321119" cy="3394075"/>
          </a:xfrm>
          <a:prstGeom prst="rect">
            <a:avLst/>
          </a:prstGeom>
        </p:spPr>
        <p:txBody>
          <a:bodyPr>
            <a:normAutofit/>
          </a:bodyPr>
          <a:lstStyle>
            <a:lvl1pPr marL="457178" indent="-457178">
              <a:buFont typeface="Courier New" pitchFamily="49" charset="0"/>
              <a:buChar char="o"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1449412" y="2372884"/>
            <a:ext cx="4352368" cy="3394075"/>
          </a:xfrm>
          <a:prstGeom prst="rect">
            <a:avLst/>
          </a:prstGeom>
        </p:spPr>
        <p:txBody>
          <a:bodyPr>
            <a:normAutofit/>
          </a:bodyPr>
          <a:lstStyle>
            <a:lvl1pPr marL="457178" indent="-457178">
              <a:buFont typeface="Courier New" pitchFamily="49" charset="0"/>
              <a:buChar char="o"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308672" y="4694940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3" name="รูปภาพ 1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00" y="3797807"/>
              <a:ext cx="605970" cy="836816"/>
            </a:xfrm>
            <a:prstGeom prst="rect">
              <a:avLst/>
            </a:prstGeom>
          </p:spPr>
        </p:pic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0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98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3 -0.00988 L 0.00763 -0.2599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32 -0.10003 L 0.0066 -0.249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75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937 -0.01421 L 0.01146 -0.217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1015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  <p:bldP spid="106" grpId="0"/>
      <p:bldP spid="106" grpId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8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6" grpId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634208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07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4" grpId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987105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5178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4362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89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258496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1436367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165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5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5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5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77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50" fill="hold"/>
                                        <p:tgtEl>
                                          <p:spTgt spid="15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  <p:bldP spid="156" grpId="0"/>
      <p:bldP spid="156" grpId="1"/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9283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5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28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</p:bld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72275750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13920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63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7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4777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2969775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589343" y="1814905"/>
            <a:ext cx="2434316" cy="3955355"/>
            <a:chOff x="442007" y="1361178"/>
            <a:chExt cx="1825737" cy="2966516"/>
          </a:xfrm>
        </p:grpSpPr>
        <p:sp>
          <p:nvSpPr>
            <p:cNvPr id="63" name="สี่เหลี่ยมผืนผ้ามุมมน 62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สี่เหลี่ยมผืนผ้ามุมมน 63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5" name="กลุ่ม 64"/>
          <p:cNvGrpSpPr/>
          <p:nvPr userDrawn="1"/>
        </p:nvGrpSpPr>
        <p:grpSpPr>
          <a:xfrm>
            <a:off x="3431879" y="1814905"/>
            <a:ext cx="2425656" cy="3955355"/>
            <a:chOff x="2573909" y="1361178"/>
            <a:chExt cx="1819242" cy="2966516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สี่เหลี่ยมผืนผ้ามุมมน 66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8" name="กลุ่ม 67"/>
          <p:cNvGrpSpPr/>
          <p:nvPr userDrawn="1"/>
        </p:nvGrpSpPr>
        <p:grpSpPr>
          <a:xfrm>
            <a:off x="6274415" y="1814905"/>
            <a:ext cx="2416996" cy="3955355"/>
            <a:chOff x="4705811" y="1361178"/>
            <a:chExt cx="1812747" cy="2966516"/>
          </a:xfrm>
        </p:grpSpPr>
        <p:sp>
          <p:nvSpPr>
            <p:cNvPr id="69" name="สี่เหลี่ยมผืนผ้ามุมมน 68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สี่เหลี่ยมผืนผ้ามุมมน 69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1" name="กลุ่ม 70"/>
          <p:cNvGrpSpPr/>
          <p:nvPr userDrawn="1"/>
        </p:nvGrpSpPr>
        <p:grpSpPr>
          <a:xfrm>
            <a:off x="9116953" y="1814905"/>
            <a:ext cx="2408335" cy="3962739"/>
            <a:chOff x="6837713" y="1361178"/>
            <a:chExt cx="1806251" cy="2972054"/>
          </a:xfrm>
        </p:grpSpPr>
        <p:sp>
          <p:nvSpPr>
            <p:cNvPr id="72" name="สี่เหลี่ยมผืนผ้ามุมมน 71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ี่เหลี่ยมผืนผ้ามุมมน 72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41350710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83449503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719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87270798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83105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4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76688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1406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82162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966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02017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4520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6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63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7" grpId="1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5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8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9362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3279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801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860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10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0652879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9826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4195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3791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13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344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93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4048420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70071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361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120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990661" y="-21887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rgbClr val="F7A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55078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34630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536909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28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617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403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804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663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674073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8627" y="220240"/>
            <a:ext cx="699500" cy="7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511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8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60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51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7839594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2104874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120304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150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5505661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4088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351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867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3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701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97015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15386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4699230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414937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97440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591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328984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7174241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155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3230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4504209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7458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524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005304" cy="3201304"/>
            <a:chOff x="-1250470" y="-989413"/>
            <a:chExt cx="3003978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621247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8627" y="220240"/>
            <a:ext cx="699500" cy="7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417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2900781"/>
            <a:chOff x="-1250470" y="-989413"/>
            <a:chExt cx="3003978" cy="2175586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801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149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2601258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30916599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5005254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85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11444124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2927634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6659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112001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939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6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57248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888631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21929437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113368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721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3174726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057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193452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1620633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570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1059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45337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488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9161414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8627" y="220240"/>
            <a:ext cx="699500" cy="7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23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78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333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249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5204359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33911502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1574488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057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3206792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04062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097362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338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3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8629441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49049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077516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6201391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171147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45062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390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604814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6772422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087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04/03/67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2299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36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85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1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52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77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66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50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209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Relationship Id="rId4" Type="http://schemas.openxmlformats.org/officeDocument/2006/relationships/image" Target="../media/image5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10" Type="http://schemas.openxmlformats.org/officeDocument/2006/relationships/image" Target="../media/image73.png"/><Relationship Id="rId4" Type="http://schemas.microsoft.com/office/2007/relationships/hdphoto" Target="../media/hdphoto1.wdp"/><Relationship Id="rId9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8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106.xml"/><Relationship Id="rId1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6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.png"/><Relationship Id="rId7" Type="http://schemas.openxmlformats.org/officeDocument/2006/relationships/image" Target="../media/image8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openxmlformats.org/officeDocument/2006/relationships/image" Target="../media/image87.png"/><Relationship Id="rId9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microsoft.com/office/2007/relationships/hdphoto" Target="../media/hdphoto10.wdp"/><Relationship Id="rId4" Type="http://schemas.openxmlformats.org/officeDocument/2006/relationships/image" Target="../media/image9.png"/><Relationship Id="rId9" Type="http://schemas.openxmlformats.org/officeDocument/2006/relationships/image" Target="../media/image6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106.xml"/><Relationship Id="rId1" Type="http://schemas.openxmlformats.org/officeDocument/2006/relationships/tags" Target="../tags/tag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106.xml"/><Relationship Id="rId1" Type="http://schemas.openxmlformats.org/officeDocument/2006/relationships/tags" Target="../tags/tag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6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1.xml"/><Relationship Id="rId6" Type="http://schemas.openxmlformats.org/officeDocument/2006/relationships/slide" Target="slide25.xml"/><Relationship Id="rId5" Type="http://schemas.openxmlformats.org/officeDocument/2006/relationships/image" Target="../media/image3.png"/><Relationship Id="rId4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4.xml"/><Relationship Id="rId4" Type="http://schemas.openxmlformats.org/officeDocument/2006/relationships/image" Target="../media/image6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99.png"/><Relationship Id="rId5" Type="http://schemas.openxmlformats.org/officeDocument/2006/relationships/image" Target="../media/image97.png"/><Relationship Id="rId4" Type="http://schemas.openxmlformats.org/officeDocument/2006/relationships/slide" Target="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10" Type="http://schemas.openxmlformats.org/officeDocument/2006/relationships/image" Target="../media/image102.png"/><Relationship Id="rId4" Type="http://schemas.microsoft.com/office/2007/relationships/hdphoto" Target="../media/hdphoto1.wdp"/><Relationship Id="rId9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6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5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slide" Target="slide43.xml"/><Relationship Id="rId7" Type="http://schemas.openxmlformats.org/officeDocument/2006/relationships/slide" Target="slide41.xml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45.xml"/><Relationship Id="rId6" Type="http://schemas.openxmlformats.org/officeDocument/2006/relationships/slide" Target="slide40.xml"/><Relationship Id="rId5" Type="http://schemas.openxmlformats.org/officeDocument/2006/relationships/slide" Target="slide39.xml"/><Relationship Id="rId4" Type="http://schemas.openxmlformats.org/officeDocument/2006/relationships/image" Target="../media/image110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1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5.xml"/><Relationship Id="rId5" Type="http://schemas.openxmlformats.org/officeDocument/2006/relationships/image" Target="../media/image67.png"/><Relationship Id="rId4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111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slideLayout" Target="../slideLayouts/slideLayout151.xml"/><Relationship Id="rId1" Type="http://schemas.openxmlformats.org/officeDocument/2006/relationships/tags" Target="../tags/tag15.xml"/><Relationship Id="rId5" Type="http://schemas.openxmlformats.org/officeDocument/2006/relationships/image" Target="../media/image111.gif"/><Relationship Id="rId4" Type="http://schemas.openxmlformats.org/officeDocument/2006/relationships/slide" Target="slide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slideLayout" Target="../slideLayouts/slideLayout151.xml"/><Relationship Id="rId1" Type="http://schemas.openxmlformats.org/officeDocument/2006/relationships/tags" Target="../tags/tag16.xml"/><Relationship Id="rId5" Type="http://schemas.openxmlformats.org/officeDocument/2006/relationships/image" Target="../media/image111.gif"/><Relationship Id="rId4" Type="http://schemas.openxmlformats.org/officeDocument/2006/relationships/slide" Target="slide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6.xml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" y="8817"/>
            <a:ext cx="12160656" cy="68403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987" y="1279737"/>
            <a:ext cx="8184031" cy="4554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6294" y="3935716"/>
            <a:ext cx="8539421" cy="281919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1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1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1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33" y="823370"/>
            <a:ext cx="1305240" cy="133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623178" y="4562948"/>
            <a:ext cx="6721012" cy="1015315"/>
          </a:xfrm>
          <a:prstGeom prst="rect">
            <a:avLst/>
          </a:prstGeom>
          <a:noFill/>
        </p:spPr>
        <p:txBody>
          <a:bodyPr wrap="none" lIns="91093" tIns="45548" rIns="91093" bIns="45548">
            <a:spAutoFit/>
          </a:bodyPr>
          <a:lstStyle/>
          <a:p>
            <a:pPr algn="ctr">
              <a:defRPr/>
            </a:pPr>
            <a:r>
              <a:rPr lang="en-US" sz="60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60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2" y="314700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4562" y="1387690"/>
            <a:ext cx="4602879" cy="1188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7271" y="2780714"/>
            <a:ext cx="7797460" cy="21764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59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EE06607-6AEF-4F21-ABDE-AE37DBB44D26}"/>
              </a:ext>
            </a:extLst>
          </p:cNvPr>
          <p:cNvGrpSpPr/>
          <p:nvPr/>
        </p:nvGrpSpPr>
        <p:grpSpPr>
          <a:xfrm>
            <a:off x="3607508" y="80658"/>
            <a:ext cx="4976984" cy="1323439"/>
            <a:chOff x="2114281" y="108649"/>
            <a:chExt cx="7265378" cy="132343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789A30-842C-4C2F-91DE-972B1A37BB11}"/>
                </a:ext>
              </a:extLst>
            </p:cNvPr>
            <p:cNvSpPr txBox="1"/>
            <p:nvPr/>
          </p:nvSpPr>
          <p:spPr>
            <a:xfrm>
              <a:off x="2114282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292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9D9930-87F4-47ED-ADD6-BBDE2C21D99E}"/>
                </a:ext>
              </a:extLst>
            </p:cNvPr>
            <p:cNvSpPr txBox="1"/>
            <p:nvPr/>
          </p:nvSpPr>
          <p:spPr>
            <a:xfrm>
              <a:off x="2114281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353859-3314-43E9-B76C-69E47F38E00D}"/>
              </a:ext>
            </a:extLst>
          </p:cNvPr>
          <p:cNvGrpSpPr/>
          <p:nvPr/>
        </p:nvGrpSpPr>
        <p:grpSpPr>
          <a:xfrm>
            <a:off x="419650" y="1564304"/>
            <a:ext cx="3172408" cy="1636095"/>
            <a:chOff x="139959" y="1387023"/>
            <a:chExt cx="3172408" cy="163609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50E1B21-72C1-42F9-AED8-B21C2C3D44A7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Mắt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dõi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BC4CD11-0668-4D45-9822-803593FFC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6E6258-1393-4106-9BFA-480FEFCB02B1}"/>
              </a:ext>
            </a:extLst>
          </p:cNvPr>
          <p:cNvGrpSpPr/>
          <p:nvPr/>
        </p:nvGrpSpPr>
        <p:grpSpPr>
          <a:xfrm>
            <a:off x="4319691" y="3200399"/>
            <a:ext cx="3397434" cy="1559458"/>
            <a:chOff x="4424729" y="3902060"/>
            <a:chExt cx="3397434" cy="155945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1BA2D12-5B74-4277-9336-2F0D68009031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FB4F3BE-889F-41B7-AAD2-805DACC18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5D0D97-AC86-488F-BBEF-D966401DCDFE}"/>
              </a:ext>
            </a:extLst>
          </p:cNvPr>
          <p:cNvGrpSpPr/>
          <p:nvPr/>
        </p:nvGrpSpPr>
        <p:grpSpPr>
          <a:xfrm>
            <a:off x="8110962" y="1828720"/>
            <a:ext cx="3329164" cy="1371679"/>
            <a:chOff x="8110962" y="1828720"/>
            <a:chExt cx="3329164" cy="137167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D2FA88A-2994-4D87-8C64-A8D6DA970773}"/>
                </a:ext>
              </a:extLst>
            </p:cNvPr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dò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9AB2C8A-3365-4F14-BB2A-A29A1B01B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  <p:pic>
        <p:nvPicPr>
          <p:cNvPr id="19" name="Picture 18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CF9047AB-AB25-4AF9-B8E1-7DE4D37DB6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50" y="3673928"/>
            <a:ext cx="1881074" cy="2759523"/>
          </a:xfrm>
          <a:prstGeom prst="rect">
            <a:avLst/>
          </a:prstGeom>
        </p:spPr>
      </p:pic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94BD661-410F-4B95-B972-FA6BB28B32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" y="3742197"/>
            <a:ext cx="2775524" cy="2759522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BE2483-E319-42B5-8691-44FA6324DC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939" y="3779042"/>
            <a:ext cx="3192302" cy="2654409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5EFA4425-AD71-40B9-B6E9-6CCCA76792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07" y="3742197"/>
            <a:ext cx="1912243" cy="2759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95101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lang="en-US" sz="2667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 Em gặp ông giám đốc và nói: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</p:spTree>
    <p:extLst>
      <p:ext uri="{BB962C8B-B14F-4D97-AF65-F5344CB8AC3E}">
        <p14:creationId xmlns:p14="http://schemas.microsoft.com/office/powerpoint/2010/main" val="1768883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lang="en-US" sz="24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lvl="0" algn="r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</p:spTree>
    <p:extLst>
      <p:ext uri="{BB962C8B-B14F-4D97-AF65-F5344CB8AC3E}">
        <p14:creationId xmlns:p14="http://schemas.microsoft.com/office/powerpoint/2010/main" val="3140948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กลุ่ม 45"/>
          <p:cNvGrpSpPr/>
          <p:nvPr/>
        </p:nvGrpSpPr>
        <p:grpSpPr>
          <a:xfrm>
            <a:off x="747127" y="2283890"/>
            <a:ext cx="2992501" cy="1657501"/>
            <a:chOff x="442007" y="1361178"/>
            <a:chExt cx="1825737" cy="2966516"/>
          </a:xfrm>
        </p:grpSpPr>
        <p:sp>
          <p:nvSpPr>
            <p:cNvPr id="78" name="สี่เหลี่ยมผืนผ้ามุมมน 77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40" name="สี่เหลี่ยมผืนผ้ามุมมน 39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-li-a</a:t>
              </a:r>
            </a:p>
          </p:txBody>
        </p:sp>
      </p:grpSp>
      <p:grpSp>
        <p:nvGrpSpPr>
          <p:cNvPr id="48" name="กลุ่ม 47"/>
          <p:cNvGrpSpPr/>
          <p:nvPr/>
        </p:nvGrpSpPr>
        <p:grpSpPr>
          <a:xfrm>
            <a:off x="3234006" y="4140714"/>
            <a:ext cx="2907412" cy="1657501"/>
            <a:chOff x="2573909" y="1361178"/>
            <a:chExt cx="1819242" cy="2966516"/>
          </a:xfrm>
        </p:grpSpPr>
        <p:sp>
          <p:nvSpPr>
            <p:cNvPr id="81" name="สี่เหลี่ยมผืนผ้ามุมมน 80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2" name="สี่เหลี่ยมผืนผ้ามุมมน 71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rạp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xiếc</a:t>
              </a:r>
              <a:endParaRPr lang="en-US" sz="3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กลุ่ม 50"/>
          <p:cNvGrpSpPr/>
          <p:nvPr/>
        </p:nvGrpSpPr>
        <p:grpSpPr>
          <a:xfrm>
            <a:off x="6700726" y="4073625"/>
            <a:ext cx="3169295" cy="1657500"/>
            <a:chOff x="4705811" y="1361178"/>
            <a:chExt cx="1812747" cy="2966516"/>
          </a:xfrm>
        </p:grpSpPr>
        <p:sp>
          <p:nvSpPr>
            <p:cNvPr id="80" name="สี่เหลี่ยมผืนผ้ามุมมน 79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6" name="สี่เหลี่ยมผืนผ้ามุมมน 75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chuồng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ngựa</a:t>
              </a:r>
              <a:endParaRPr lang="en-US" sz="3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3" name="กลุ่ม 52"/>
          <p:cNvGrpSpPr/>
          <p:nvPr/>
        </p:nvGrpSpPr>
        <p:grpSpPr>
          <a:xfrm>
            <a:off x="8398934" y="2148799"/>
            <a:ext cx="2976724" cy="1657501"/>
            <a:chOff x="6837713" y="1361178"/>
            <a:chExt cx="1806251" cy="2972054"/>
          </a:xfrm>
        </p:grpSpPr>
        <p:sp>
          <p:nvSpPr>
            <p:cNvPr id="79" name="สี่เหลี่ยมผืนผ้ามุมมน 78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7" name="สี่เหลี่ยมผืนผ้ามุมมน 76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sạch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sẽ</a:t>
              </a:r>
              <a:endParaRPr lang="en-US" sz="3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4" name="รูปภาพ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5225">
            <a:off x="2685605" y="-136280"/>
            <a:ext cx="765591" cy="993639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020" y="744190"/>
            <a:ext cx="1064680" cy="1105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286" y="765315"/>
            <a:ext cx="78340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95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87" name="เมฆ 86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733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pic>
          <p:nvPicPr>
            <p:cNvPr id="88" name="รูปภาพ 8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89" name="รูปภาพ 8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sp>
        <p:nvSpPr>
          <p:cNvPr id="106" name="Round Diagonal Corner Rectangle 105"/>
          <p:cNvSpPr/>
          <p:nvPr/>
        </p:nvSpPr>
        <p:spPr>
          <a:xfrm>
            <a:off x="1481566" y="1539714"/>
            <a:ext cx="9848485" cy="1940957"/>
          </a:xfrm>
          <a:prstGeom prst="round2DiagRect">
            <a:avLst/>
          </a:prstGeom>
          <a:solidFill>
            <a:srgbClr val="CBBCCA"/>
          </a:solidFill>
        </p:spPr>
        <p:txBody>
          <a:bodyPr wrap="square">
            <a:spAutoFit/>
          </a:bodyPr>
          <a:lstStyle/>
          <a:p>
            <a:pPr algn="just" defTabSz="914377"/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 trước tiên của cháu là quét chuồng ngựa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làm quen với con ngựa này,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bạn biểu diễn của cháu đấy.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4345" y="-442344"/>
            <a:ext cx="8407113" cy="2658087"/>
          </a:xfrm>
          <a:prstGeom prst="rect">
            <a:avLst/>
          </a:prstGeom>
        </p:spPr>
      </p:pic>
      <p:sp>
        <p:nvSpPr>
          <p:cNvPr id="42" name="Round Diagonal Corner Rectangle 105">
            <a:extLst>
              <a:ext uri="{FF2B5EF4-FFF2-40B4-BE49-F238E27FC236}">
                <a16:creationId xmlns:a16="http://schemas.microsoft.com/office/drawing/2014/main" id="{1DE7D8BB-8637-4737-93C3-CB14DC2BA0B9}"/>
              </a:ext>
            </a:extLst>
          </p:cNvPr>
          <p:cNvSpPr/>
          <p:nvPr/>
        </p:nvSpPr>
        <p:spPr>
          <a:xfrm>
            <a:off x="1421931" y="3795897"/>
            <a:ext cx="9848485" cy="1328023"/>
          </a:xfrm>
          <a:prstGeom prst="round2DiagRect">
            <a:avLst/>
          </a:prstGeom>
          <a:solidFill>
            <a:srgbClr val="CBBCCA"/>
          </a:solidFill>
        </p:spPr>
        <p:txBody>
          <a:bodyPr wrap="square">
            <a:spAutoFit/>
          </a:bodyPr>
          <a:lstStyle/>
          <a:p>
            <a:pPr algn="just" defTabSz="914377"/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suy nghĩ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rồi cầm chổi quét phân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rác bẩn trên sàn chuồng ngựa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.//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4996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648183" cy="5427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gặp ông giám đốc và nói: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C0FA2F-C37F-4F61-8E08-A98D70D6D8BB}"/>
              </a:ext>
            </a:extLst>
          </p:cNvPr>
          <p:cNvSpPr/>
          <p:nvPr/>
        </p:nvSpPr>
        <p:spPr>
          <a:xfrm>
            <a:off x="87560" y="171450"/>
            <a:ext cx="4179640" cy="844722"/>
          </a:xfrm>
          <a:custGeom>
            <a:avLst/>
            <a:gdLst>
              <a:gd name="connsiteX0" fmla="*/ 0 w 4179640"/>
              <a:gd name="connsiteY0" fmla="*/ 422361 h 844722"/>
              <a:gd name="connsiteX1" fmla="*/ 422361 w 4179640"/>
              <a:gd name="connsiteY1" fmla="*/ 0 h 844722"/>
              <a:gd name="connsiteX2" fmla="*/ 1022646 w 4179640"/>
              <a:gd name="connsiteY2" fmla="*/ 0 h 844722"/>
              <a:gd name="connsiteX3" fmla="*/ 1656281 w 4179640"/>
              <a:gd name="connsiteY3" fmla="*/ 0 h 844722"/>
              <a:gd name="connsiteX4" fmla="*/ 2256566 w 4179640"/>
              <a:gd name="connsiteY4" fmla="*/ 0 h 844722"/>
              <a:gd name="connsiteX5" fmla="*/ 2990248 w 4179640"/>
              <a:gd name="connsiteY5" fmla="*/ 0 h 844722"/>
              <a:gd name="connsiteX6" fmla="*/ 3757279 w 4179640"/>
              <a:gd name="connsiteY6" fmla="*/ 0 h 844722"/>
              <a:gd name="connsiteX7" fmla="*/ 4179640 w 4179640"/>
              <a:gd name="connsiteY7" fmla="*/ 422361 h 844722"/>
              <a:gd name="connsiteX8" fmla="*/ 4179640 w 4179640"/>
              <a:gd name="connsiteY8" fmla="*/ 422361 h 844722"/>
              <a:gd name="connsiteX9" fmla="*/ 3757279 w 4179640"/>
              <a:gd name="connsiteY9" fmla="*/ 844722 h 844722"/>
              <a:gd name="connsiteX10" fmla="*/ 3156994 w 4179640"/>
              <a:gd name="connsiteY10" fmla="*/ 844722 h 844722"/>
              <a:gd name="connsiteX11" fmla="*/ 2523359 w 4179640"/>
              <a:gd name="connsiteY11" fmla="*/ 844722 h 844722"/>
              <a:gd name="connsiteX12" fmla="*/ 1923074 w 4179640"/>
              <a:gd name="connsiteY12" fmla="*/ 844722 h 844722"/>
              <a:gd name="connsiteX13" fmla="*/ 1356138 w 4179640"/>
              <a:gd name="connsiteY13" fmla="*/ 844722 h 844722"/>
              <a:gd name="connsiteX14" fmla="*/ 422361 w 4179640"/>
              <a:gd name="connsiteY14" fmla="*/ 844722 h 844722"/>
              <a:gd name="connsiteX15" fmla="*/ 0 w 4179640"/>
              <a:gd name="connsiteY15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79640" h="844722" fill="none" extrusionOk="0">
                <a:moveTo>
                  <a:pt x="0" y="422361"/>
                </a:moveTo>
                <a:cubicBezTo>
                  <a:pt x="19374" y="195242"/>
                  <a:pt x="164294" y="5773"/>
                  <a:pt x="422361" y="0"/>
                </a:cubicBezTo>
                <a:cubicBezTo>
                  <a:pt x="664268" y="-6341"/>
                  <a:pt x="806242" y="20995"/>
                  <a:pt x="1022646" y="0"/>
                </a:cubicBezTo>
                <a:cubicBezTo>
                  <a:pt x="1239050" y="-20995"/>
                  <a:pt x="1450845" y="14209"/>
                  <a:pt x="1656281" y="0"/>
                </a:cubicBezTo>
                <a:cubicBezTo>
                  <a:pt x="1861717" y="-14209"/>
                  <a:pt x="2049570" y="-8461"/>
                  <a:pt x="2256566" y="0"/>
                </a:cubicBezTo>
                <a:cubicBezTo>
                  <a:pt x="2463563" y="8461"/>
                  <a:pt x="2793982" y="-253"/>
                  <a:pt x="2990248" y="0"/>
                </a:cubicBezTo>
                <a:cubicBezTo>
                  <a:pt x="3186514" y="253"/>
                  <a:pt x="3499865" y="-3612"/>
                  <a:pt x="3757279" y="0"/>
                </a:cubicBezTo>
                <a:cubicBezTo>
                  <a:pt x="3965103" y="-7726"/>
                  <a:pt x="4156942" y="203999"/>
                  <a:pt x="4179640" y="422361"/>
                </a:cubicBezTo>
                <a:lnTo>
                  <a:pt x="4179640" y="422361"/>
                </a:lnTo>
                <a:cubicBezTo>
                  <a:pt x="4164562" y="689729"/>
                  <a:pt x="3983553" y="898545"/>
                  <a:pt x="3757279" y="844722"/>
                </a:cubicBezTo>
                <a:cubicBezTo>
                  <a:pt x="3629405" y="826245"/>
                  <a:pt x="3398240" y="827749"/>
                  <a:pt x="3156994" y="844722"/>
                </a:cubicBezTo>
                <a:cubicBezTo>
                  <a:pt x="2915749" y="861695"/>
                  <a:pt x="2655941" y="864710"/>
                  <a:pt x="2523359" y="844722"/>
                </a:cubicBezTo>
                <a:cubicBezTo>
                  <a:pt x="2390778" y="824734"/>
                  <a:pt x="2221109" y="818828"/>
                  <a:pt x="1923074" y="844722"/>
                </a:cubicBezTo>
                <a:cubicBezTo>
                  <a:pt x="1625039" y="870616"/>
                  <a:pt x="1542098" y="844837"/>
                  <a:pt x="1356138" y="844722"/>
                </a:cubicBezTo>
                <a:cubicBezTo>
                  <a:pt x="1170178" y="844607"/>
                  <a:pt x="631010" y="856279"/>
                  <a:pt x="422361" y="844722"/>
                </a:cubicBezTo>
                <a:cubicBezTo>
                  <a:pt x="155056" y="887055"/>
                  <a:pt x="2251" y="649622"/>
                  <a:pt x="0" y="422361"/>
                </a:cubicBezTo>
                <a:close/>
              </a:path>
              <a:path w="4179640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567815" y="22307"/>
                  <a:pt x="857663" y="-12518"/>
                  <a:pt x="1022646" y="0"/>
                </a:cubicBezTo>
                <a:cubicBezTo>
                  <a:pt x="1187630" y="12518"/>
                  <a:pt x="1485322" y="13938"/>
                  <a:pt x="1656281" y="0"/>
                </a:cubicBezTo>
                <a:cubicBezTo>
                  <a:pt x="1827241" y="-13938"/>
                  <a:pt x="2083831" y="-24114"/>
                  <a:pt x="2223217" y="0"/>
                </a:cubicBezTo>
                <a:cubicBezTo>
                  <a:pt x="2362603" y="24114"/>
                  <a:pt x="2755142" y="-30620"/>
                  <a:pt x="2923550" y="0"/>
                </a:cubicBezTo>
                <a:cubicBezTo>
                  <a:pt x="3091958" y="30620"/>
                  <a:pt x="3538394" y="7013"/>
                  <a:pt x="3757279" y="0"/>
                </a:cubicBezTo>
                <a:cubicBezTo>
                  <a:pt x="3987664" y="26677"/>
                  <a:pt x="4233114" y="194414"/>
                  <a:pt x="4179640" y="422361"/>
                </a:cubicBezTo>
                <a:lnTo>
                  <a:pt x="4179640" y="422361"/>
                </a:lnTo>
                <a:cubicBezTo>
                  <a:pt x="4202544" y="626297"/>
                  <a:pt x="3968835" y="874269"/>
                  <a:pt x="3757279" y="844722"/>
                </a:cubicBezTo>
                <a:cubicBezTo>
                  <a:pt x="3587795" y="834195"/>
                  <a:pt x="3436452" y="836900"/>
                  <a:pt x="3190343" y="844722"/>
                </a:cubicBezTo>
                <a:cubicBezTo>
                  <a:pt x="2944234" y="852544"/>
                  <a:pt x="2709219" y="841047"/>
                  <a:pt x="2490010" y="844722"/>
                </a:cubicBezTo>
                <a:cubicBezTo>
                  <a:pt x="2270801" y="848397"/>
                  <a:pt x="2083588" y="837880"/>
                  <a:pt x="1923074" y="844722"/>
                </a:cubicBezTo>
                <a:cubicBezTo>
                  <a:pt x="1762560" y="851564"/>
                  <a:pt x="1521263" y="822157"/>
                  <a:pt x="1322789" y="844722"/>
                </a:cubicBezTo>
                <a:cubicBezTo>
                  <a:pt x="1124315" y="867287"/>
                  <a:pt x="756595" y="861308"/>
                  <a:pt x="422361" y="844722"/>
                </a:cubicBezTo>
                <a:cubicBezTo>
                  <a:pt x="219555" y="834069"/>
                  <a:pt x="12668" y="647320"/>
                  <a:pt x="0" y="422361"/>
                </a:cubicBezTo>
                <a:close/>
              </a:path>
            </a:pathLst>
          </a:custGeom>
          <a:solidFill>
            <a:srgbClr val="FFFF00"/>
          </a:solidFill>
          <a:ln w="57150"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098D84-21D9-454D-982A-B79FC2EE7D48}"/>
              </a:ext>
            </a:extLst>
          </p:cNvPr>
          <p:cNvSpPr/>
          <p:nvPr/>
        </p:nvSpPr>
        <p:spPr>
          <a:xfrm>
            <a:off x="314325" y="1133474"/>
            <a:ext cx="8543925" cy="170497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B609DF6-DD80-407E-8C82-07DCC0BE9609}"/>
              </a:ext>
            </a:extLst>
          </p:cNvPr>
          <p:cNvSpPr/>
          <p:nvPr/>
        </p:nvSpPr>
        <p:spPr>
          <a:xfrm>
            <a:off x="0" y="1104900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CD0FE6-DD5F-4453-BB30-51B979564609}"/>
              </a:ext>
            </a:extLst>
          </p:cNvPr>
          <p:cNvSpPr/>
          <p:nvPr/>
        </p:nvSpPr>
        <p:spPr>
          <a:xfrm>
            <a:off x="314325" y="2905126"/>
            <a:ext cx="8543925" cy="42672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BFD66C-58E5-4D4B-98E0-2769B71FF20A}"/>
              </a:ext>
            </a:extLst>
          </p:cNvPr>
          <p:cNvSpPr/>
          <p:nvPr/>
        </p:nvSpPr>
        <p:spPr>
          <a:xfrm>
            <a:off x="0" y="2933700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0820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id="{7B7C2CD8-265D-452B-BF75-817F7F419E23}"/>
              </a:ext>
            </a:extLst>
          </p:cNvPr>
          <p:cNvSpPr txBox="1"/>
          <p:nvPr/>
        </p:nvSpPr>
        <p:spPr>
          <a:xfrm>
            <a:off x="2901046" y="2398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1034EE-03B6-494E-89F1-31B1D3F3C0C2}"/>
              </a:ext>
            </a:extLst>
          </p:cNvPr>
          <p:cNvSpPr/>
          <p:nvPr/>
        </p:nvSpPr>
        <p:spPr>
          <a:xfrm>
            <a:off x="438150" y="895351"/>
            <a:ext cx="11087100" cy="186689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4C352C-10A4-40E3-9B1C-EC155A432EF9}"/>
              </a:ext>
            </a:extLst>
          </p:cNvPr>
          <p:cNvSpPr/>
          <p:nvPr/>
        </p:nvSpPr>
        <p:spPr>
          <a:xfrm>
            <a:off x="123825" y="923925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086441-A749-47CA-BAF0-D1F4A091F570}"/>
              </a:ext>
            </a:extLst>
          </p:cNvPr>
          <p:cNvSpPr/>
          <p:nvPr/>
        </p:nvSpPr>
        <p:spPr>
          <a:xfrm>
            <a:off x="314325" y="2857501"/>
            <a:ext cx="11087100" cy="211454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7EDF8F8-44A4-437F-B3EA-0F0A7B830C2C}"/>
              </a:ext>
            </a:extLst>
          </p:cNvPr>
          <p:cNvSpPr/>
          <p:nvPr/>
        </p:nvSpPr>
        <p:spPr>
          <a:xfrm>
            <a:off x="0" y="2886075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36495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รูปภาพ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9205745" y="2811013"/>
            <a:ext cx="498647" cy="530817"/>
          </a:xfrm>
          <a:prstGeom prst="rect">
            <a:avLst/>
          </a:prstGeom>
        </p:spPr>
      </p:pic>
      <p:pic>
        <p:nvPicPr>
          <p:cNvPr id="64" name="รูปภาพ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pic>
        <p:nvPicPr>
          <p:cNvPr id="60" name="รูปภาพ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085" flipH="1">
            <a:off x="1812623" y="1799575"/>
            <a:ext cx="522688" cy="525237"/>
          </a:xfrm>
          <a:prstGeom prst="rect">
            <a:avLst/>
          </a:prstGeom>
        </p:spPr>
      </p:pic>
      <p:pic>
        <p:nvPicPr>
          <p:cNvPr id="85" name="รูปภาพ 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8"/>
            <a:ext cx="272689" cy="3030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4" b="100000" l="6270" r="96865">
                        <a14:foregroundMark x1="59518" y1="86069" x2="64607" y2="86069"/>
                        <a14:foregroundMark x1="36620" y1="71896" x2="39028" y2="81708"/>
                        <a14:foregroundMark x1="36892" y1="85766" x2="38664" y2="86735"/>
                        <a14:backgroundMark x1="27260" y1="64325" x2="28532" y2="93337"/>
                        <a14:backgroundMark x1="50795" y1="78316" x2="50432" y2="97577"/>
                        <a14:backgroundMark x1="75102" y1="82556" x2="73467" y2="97396"/>
                        <a14:backgroundMark x1="64743" y1="84070" x2="65379" y2="84918"/>
                        <a14:backgroundMark x1="59791" y1="84070" x2="59791" y2="8407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331"/>
          <a:stretch/>
        </p:blipFill>
        <p:spPr>
          <a:xfrm>
            <a:off x="1292142" y="3761773"/>
            <a:ext cx="9144732" cy="2720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A5C0CA-7291-4757-9362-7869E365DD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5575" y="1752600"/>
            <a:ext cx="670560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84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-0.05763 C -0.06797 0.03843 -0.01419 0.13727 0.06224 0.16621 C 0.14128 0.1963 0.21315 0.14468 0.22461 0.04862 C 0.23607 -0.04768 0.30794 -0.09907 0.38685 -0.06898 C 0.46315 -0.04004 0.51732 0.05834 0.50573 0.15487 " pathEditMode="relative" rAng="720000" ptsTypes="AAAAA">
                                      <p:cBhvr>
                                        <p:cTn id="6" dur="50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12" y="10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 Em gặp ông giám đốc và nói: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</p:spTree>
    <p:extLst>
      <p:ext uri="{BB962C8B-B14F-4D97-AF65-F5344CB8AC3E}">
        <p14:creationId xmlns:p14="http://schemas.microsoft.com/office/powerpoint/2010/main" val="1348001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04289" y="5070224"/>
            <a:ext cx="2125584" cy="512565"/>
            <a:chOff x="7250482" y="1043700"/>
            <a:chExt cx="2125584" cy="512565"/>
          </a:xfrm>
        </p:grpSpPr>
        <p:grpSp>
          <p:nvGrpSpPr>
            <p:cNvPr id="96" name="กลุ่ม 95"/>
            <p:cNvGrpSpPr/>
            <p:nvPr/>
          </p:nvGrpSpPr>
          <p:grpSpPr>
            <a:xfrm>
              <a:off x="7250482" y="1062194"/>
              <a:ext cx="409429" cy="483691"/>
              <a:chOff x="5181879" y="1475364"/>
              <a:chExt cx="1326034" cy="1566547"/>
            </a:xfrm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grpSpPr>
          <p:sp>
            <p:nvSpPr>
              <p:cNvPr id="2" name="ดาว 5 แฉก 1"/>
              <p:cNvSpPr/>
              <p:nvPr/>
            </p:nvSpPr>
            <p:spPr>
              <a:xfrm>
                <a:off x="5181879" y="1475364"/>
                <a:ext cx="1326034" cy="1566547"/>
              </a:xfrm>
              <a:custGeom>
                <a:avLst/>
                <a:gdLst>
                  <a:gd name="connsiteX0" fmla="*/ 3 w 2430629"/>
                  <a:gd name="connsiteY0" fmla="*/ 976675 h 2556974"/>
                  <a:gd name="connsiteX1" fmla="*/ 848911 w 2430629"/>
                  <a:gd name="connsiteY1" fmla="*/ 855630 h 2556974"/>
                  <a:gd name="connsiteX2" fmla="*/ 1215315 w 2430629"/>
                  <a:gd name="connsiteY2" fmla="*/ 0 h 2556974"/>
                  <a:gd name="connsiteX3" fmla="*/ 1581718 w 2430629"/>
                  <a:gd name="connsiteY3" fmla="*/ 855630 h 2556974"/>
                  <a:gd name="connsiteX4" fmla="*/ 2430626 w 2430629"/>
                  <a:gd name="connsiteY4" fmla="*/ 976675 h 2556974"/>
                  <a:gd name="connsiteX5" fmla="*/ 1808168 w 2430629"/>
                  <a:gd name="connsiteY5" fmla="*/ 1626528 h 2556974"/>
                  <a:gd name="connsiteX6" fmla="*/ 1966419 w 2430629"/>
                  <a:gd name="connsiteY6" fmla="*/ 2556968 h 2556974"/>
                  <a:gd name="connsiteX7" fmla="*/ 1215315 w 2430629"/>
                  <a:gd name="connsiteY7" fmla="*/ 2102969 h 2556974"/>
                  <a:gd name="connsiteX8" fmla="*/ 464210 w 2430629"/>
                  <a:gd name="connsiteY8" fmla="*/ 2556968 h 2556974"/>
                  <a:gd name="connsiteX9" fmla="*/ 622461 w 2430629"/>
                  <a:gd name="connsiteY9" fmla="*/ 1626528 h 2556974"/>
                  <a:gd name="connsiteX10" fmla="*/ 3 w 2430629"/>
                  <a:gd name="connsiteY10" fmla="*/ 976675 h 2556974"/>
                  <a:gd name="connsiteX0" fmla="*/ 43268 w 2473891"/>
                  <a:gd name="connsiteY0" fmla="*/ 976675 h 2556968"/>
                  <a:gd name="connsiteX1" fmla="*/ 892176 w 2473891"/>
                  <a:gd name="connsiteY1" fmla="*/ 855630 h 2556968"/>
                  <a:gd name="connsiteX2" fmla="*/ 1258580 w 2473891"/>
                  <a:gd name="connsiteY2" fmla="*/ 0 h 2556968"/>
                  <a:gd name="connsiteX3" fmla="*/ 1624983 w 2473891"/>
                  <a:gd name="connsiteY3" fmla="*/ 855630 h 2556968"/>
                  <a:gd name="connsiteX4" fmla="*/ 2473891 w 2473891"/>
                  <a:gd name="connsiteY4" fmla="*/ 976675 h 2556968"/>
                  <a:gd name="connsiteX5" fmla="*/ 1851433 w 2473891"/>
                  <a:gd name="connsiteY5" fmla="*/ 1626528 h 2556968"/>
                  <a:gd name="connsiteX6" fmla="*/ 2009684 w 2473891"/>
                  <a:gd name="connsiteY6" fmla="*/ 2556968 h 2556968"/>
                  <a:gd name="connsiteX7" fmla="*/ 1258580 w 2473891"/>
                  <a:gd name="connsiteY7" fmla="*/ 2102969 h 2556968"/>
                  <a:gd name="connsiteX8" fmla="*/ 507475 w 2473891"/>
                  <a:gd name="connsiteY8" fmla="*/ 2556968 h 2556968"/>
                  <a:gd name="connsiteX9" fmla="*/ 665726 w 2473891"/>
                  <a:gd name="connsiteY9" fmla="*/ 1626528 h 2556968"/>
                  <a:gd name="connsiteX10" fmla="*/ 43268 w 2473891"/>
                  <a:gd name="connsiteY10" fmla="*/ 976675 h 2556968"/>
                  <a:gd name="connsiteX0" fmla="*/ 43268 w 2541879"/>
                  <a:gd name="connsiteY0" fmla="*/ 976675 h 2556968"/>
                  <a:gd name="connsiteX1" fmla="*/ 892176 w 2541879"/>
                  <a:gd name="connsiteY1" fmla="*/ 855630 h 2556968"/>
                  <a:gd name="connsiteX2" fmla="*/ 1258580 w 2541879"/>
                  <a:gd name="connsiteY2" fmla="*/ 0 h 2556968"/>
                  <a:gd name="connsiteX3" fmla="*/ 1624983 w 2541879"/>
                  <a:gd name="connsiteY3" fmla="*/ 855630 h 2556968"/>
                  <a:gd name="connsiteX4" fmla="*/ 2473891 w 2541879"/>
                  <a:gd name="connsiteY4" fmla="*/ 976675 h 2556968"/>
                  <a:gd name="connsiteX5" fmla="*/ 1851433 w 2541879"/>
                  <a:gd name="connsiteY5" fmla="*/ 1626528 h 2556968"/>
                  <a:gd name="connsiteX6" fmla="*/ 2009684 w 2541879"/>
                  <a:gd name="connsiteY6" fmla="*/ 2556968 h 2556968"/>
                  <a:gd name="connsiteX7" fmla="*/ 1258580 w 2541879"/>
                  <a:gd name="connsiteY7" fmla="*/ 2102969 h 2556968"/>
                  <a:gd name="connsiteX8" fmla="*/ 507475 w 2541879"/>
                  <a:gd name="connsiteY8" fmla="*/ 2556968 h 2556968"/>
                  <a:gd name="connsiteX9" fmla="*/ 665726 w 2541879"/>
                  <a:gd name="connsiteY9" fmla="*/ 1626528 h 2556968"/>
                  <a:gd name="connsiteX10" fmla="*/ 43268 w 2541879"/>
                  <a:gd name="connsiteY10" fmla="*/ 976675 h 2556968"/>
                  <a:gd name="connsiteX0" fmla="*/ 43268 w 2541879"/>
                  <a:gd name="connsiteY0" fmla="*/ 992355 h 2572648"/>
                  <a:gd name="connsiteX1" fmla="*/ 892176 w 2541879"/>
                  <a:gd name="connsiteY1" fmla="*/ 871310 h 2572648"/>
                  <a:gd name="connsiteX2" fmla="*/ 1258580 w 2541879"/>
                  <a:gd name="connsiteY2" fmla="*/ 15680 h 2572648"/>
                  <a:gd name="connsiteX3" fmla="*/ 1624983 w 2541879"/>
                  <a:gd name="connsiteY3" fmla="*/ 871310 h 2572648"/>
                  <a:gd name="connsiteX4" fmla="*/ 2473891 w 2541879"/>
                  <a:gd name="connsiteY4" fmla="*/ 992355 h 2572648"/>
                  <a:gd name="connsiteX5" fmla="*/ 1851433 w 2541879"/>
                  <a:gd name="connsiteY5" fmla="*/ 1642208 h 2572648"/>
                  <a:gd name="connsiteX6" fmla="*/ 2009684 w 2541879"/>
                  <a:gd name="connsiteY6" fmla="*/ 2572648 h 2572648"/>
                  <a:gd name="connsiteX7" fmla="*/ 1258580 w 2541879"/>
                  <a:gd name="connsiteY7" fmla="*/ 2118649 h 2572648"/>
                  <a:gd name="connsiteX8" fmla="*/ 507475 w 2541879"/>
                  <a:gd name="connsiteY8" fmla="*/ 2572648 h 2572648"/>
                  <a:gd name="connsiteX9" fmla="*/ 665726 w 2541879"/>
                  <a:gd name="connsiteY9" fmla="*/ 1642208 h 2572648"/>
                  <a:gd name="connsiteX10" fmla="*/ 43268 w 2541879"/>
                  <a:gd name="connsiteY10" fmla="*/ 992355 h 2572648"/>
                  <a:gd name="connsiteX0" fmla="*/ 43268 w 2541879"/>
                  <a:gd name="connsiteY0" fmla="*/ 992355 h 2591794"/>
                  <a:gd name="connsiteX1" fmla="*/ 892176 w 2541879"/>
                  <a:gd name="connsiteY1" fmla="*/ 871310 h 2591794"/>
                  <a:gd name="connsiteX2" fmla="*/ 1258580 w 2541879"/>
                  <a:gd name="connsiteY2" fmla="*/ 15680 h 2591794"/>
                  <a:gd name="connsiteX3" fmla="*/ 1624983 w 2541879"/>
                  <a:gd name="connsiteY3" fmla="*/ 871310 h 2591794"/>
                  <a:gd name="connsiteX4" fmla="*/ 2473891 w 2541879"/>
                  <a:gd name="connsiteY4" fmla="*/ 992355 h 2591794"/>
                  <a:gd name="connsiteX5" fmla="*/ 1851433 w 2541879"/>
                  <a:gd name="connsiteY5" fmla="*/ 1642208 h 2591794"/>
                  <a:gd name="connsiteX6" fmla="*/ 2009684 w 2541879"/>
                  <a:gd name="connsiteY6" fmla="*/ 2572648 h 2591794"/>
                  <a:gd name="connsiteX7" fmla="*/ 1258580 w 2541879"/>
                  <a:gd name="connsiteY7" fmla="*/ 2118649 h 2591794"/>
                  <a:gd name="connsiteX8" fmla="*/ 507475 w 2541879"/>
                  <a:gd name="connsiteY8" fmla="*/ 2572648 h 2591794"/>
                  <a:gd name="connsiteX9" fmla="*/ 665726 w 2541879"/>
                  <a:gd name="connsiteY9" fmla="*/ 1642208 h 2591794"/>
                  <a:gd name="connsiteX10" fmla="*/ 43268 w 2541879"/>
                  <a:gd name="connsiteY10" fmla="*/ 992355 h 2591794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973"/>
                  <a:gd name="connsiteY0" fmla="*/ 992355 h 2613998"/>
                  <a:gd name="connsiteX1" fmla="*/ 900149 w 2549973"/>
                  <a:gd name="connsiteY1" fmla="*/ 871310 h 2613998"/>
                  <a:gd name="connsiteX2" fmla="*/ 1266553 w 2549973"/>
                  <a:gd name="connsiteY2" fmla="*/ 15680 h 2613998"/>
                  <a:gd name="connsiteX3" fmla="*/ 1632956 w 2549973"/>
                  <a:gd name="connsiteY3" fmla="*/ 871310 h 2613998"/>
                  <a:gd name="connsiteX4" fmla="*/ 2481864 w 2549973"/>
                  <a:gd name="connsiteY4" fmla="*/ 992355 h 2613998"/>
                  <a:gd name="connsiteX5" fmla="*/ 1859406 w 2549973"/>
                  <a:gd name="connsiteY5" fmla="*/ 1642208 h 2613998"/>
                  <a:gd name="connsiteX6" fmla="*/ 2017657 w 2549973"/>
                  <a:gd name="connsiteY6" fmla="*/ 2572648 h 2613998"/>
                  <a:gd name="connsiteX7" fmla="*/ 1266553 w 2549973"/>
                  <a:gd name="connsiteY7" fmla="*/ 2118649 h 2613998"/>
                  <a:gd name="connsiteX8" fmla="*/ 515448 w 2549973"/>
                  <a:gd name="connsiteY8" fmla="*/ 2572648 h 2613998"/>
                  <a:gd name="connsiteX9" fmla="*/ 673699 w 2549973"/>
                  <a:gd name="connsiteY9" fmla="*/ 1642208 h 2613998"/>
                  <a:gd name="connsiteX10" fmla="*/ 51241 w 2549973"/>
                  <a:gd name="connsiteY10" fmla="*/ 992355 h 2613998"/>
                  <a:gd name="connsiteX0" fmla="*/ 51241 w 2549975"/>
                  <a:gd name="connsiteY0" fmla="*/ 992355 h 2613998"/>
                  <a:gd name="connsiteX1" fmla="*/ 900149 w 2549975"/>
                  <a:gd name="connsiteY1" fmla="*/ 871310 h 2613998"/>
                  <a:gd name="connsiteX2" fmla="*/ 1266553 w 2549975"/>
                  <a:gd name="connsiteY2" fmla="*/ 15680 h 2613998"/>
                  <a:gd name="connsiteX3" fmla="*/ 1632956 w 2549975"/>
                  <a:gd name="connsiteY3" fmla="*/ 871310 h 2613998"/>
                  <a:gd name="connsiteX4" fmla="*/ 2481864 w 2549975"/>
                  <a:gd name="connsiteY4" fmla="*/ 992355 h 2613998"/>
                  <a:gd name="connsiteX5" fmla="*/ 1859406 w 2549975"/>
                  <a:gd name="connsiteY5" fmla="*/ 1642208 h 2613998"/>
                  <a:gd name="connsiteX6" fmla="*/ 2017657 w 2549975"/>
                  <a:gd name="connsiteY6" fmla="*/ 2572648 h 2613998"/>
                  <a:gd name="connsiteX7" fmla="*/ 1266553 w 2549975"/>
                  <a:gd name="connsiteY7" fmla="*/ 2118649 h 2613998"/>
                  <a:gd name="connsiteX8" fmla="*/ 515448 w 2549975"/>
                  <a:gd name="connsiteY8" fmla="*/ 2572648 h 2613998"/>
                  <a:gd name="connsiteX9" fmla="*/ 673699 w 2549975"/>
                  <a:gd name="connsiteY9" fmla="*/ 1642208 h 2613998"/>
                  <a:gd name="connsiteX10" fmla="*/ 51241 w 2549975"/>
                  <a:gd name="connsiteY10" fmla="*/ 992355 h 2613998"/>
                  <a:gd name="connsiteX0" fmla="*/ 51241 w 2549973"/>
                  <a:gd name="connsiteY0" fmla="*/ 979974 h 2601617"/>
                  <a:gd name="connsiteX1" fmla="*/ 900149 w 2549973"/>
                  <a:gd name="connsiteY1" fmla="*/ 858929 h 2601617"/>
                  <a:gd name="connsiteX2" fmla="*/ 1266553 w 2549973"/>
                  <a:gd name="connsiteY2" fmla="*/ 3299 h 2601617"/>
                  <a:gd name="connsiteX3" fmla="*/ 1632956 w 2549973"/>
                  <a:gd name="connsiteY3" fmla="*/ 858929 h 2601617"/>
                  <a:gd name="connsiteX4" fmla="*/ 2481864 w 2549973"/>
                  <a:gd name="connsiteY4" fmla="*/ 979974 h 2601617"/>
                  <a:gd name="connsiteX5" fmla="*/ 1859406 w 2549973"/>
                  <a:gd name="connsiteY5" fmla="*/ 1629827 h 2601617"/>
                  <a:gd name="connsiteX6" fmla="*/ 2017657 w 2549973"/>
                  <a:gd name="connsiteY6" fmla="*/ 2560267 h 2601617"/>
                  <a:gd name="connsiteX7" fmla="*/ 1266553 w 2549973"/>
                  <a:gd name="connsiteY7" fmla="*/ 2106268 h 2601617"/>
                  <a:gd name="connsiteX8" fmla="*/ 515448 w 2549973"/>
                  <a:gd name="connsiteY8" fmla="*/ 2560267 h 2601617"/>
                  <a:gd name="connsiteX9" fmla="*/ 673699 w 2549973"/>
                  <a:gd name="connsiteY9" fmla="*/ 1629827 h 2601617"/>
                  <a:gd name="connsiteX10" fmla="*/ 51241 w 2549973"/>
                  <a:gd name="connsiteY10" fmla="*/ 979974 h 2601617"/>
                  <a:gd name="connsiteX0" fmla="*/ 51241 w 2549975"/>
                  <a:gd name="connsiteY0" fmla="*/ 979974 h 2602818"/>
                  <a:gd name="connsiteX1" fmla="*/ 900149 w 2549975"/>
                  <a:gd name="connsiteY1" fmla="*/ 858929 h 2602818"/>
                  <a:gd name="connsiteX2" fmla="*/ 1266553 w 2549975"/>
                  <a:gd name="connsiteY2" fmla="*/ 3299 h 2602818"/>
                  <a:gd name="connsiteX3" fmla="*/ 1632956 w 2549975"/>
                  <a:gd name="connsiteY3" fmla="*/ 858929 h 2602818"/>
                  <a:gd name="connsiteX4" fmla="*/ 2481864 w 2549975"/>
                  <a:gd name="connsiteY4" fmla="*/ 979974 h 2602818"/>
                  <a:gd name="connsiteX5" fmla="*/ 1859406 w 2549975"/>
                  <a:gd name="connsiteY5" fmla="*/ 1629827 h 2602818"/>
                  <a:gd name="connsiteX6" fmla="*/ 2017657 w 2549975"/>
                  <a:gd name="connsiteY6" fmla="*/ 2560267 h 2602818"/>
                  <a:gd name="connsiteX7" fmla="*/ 1266553 w 2549975"/>
                  <a:gd name="connsiteY7" fmla="*/ 2106268 h 2602818"/>
                  <a:gd name="connsiteX8" fmla="*/ 515448 w 2549975"/>
                  <a:gd name="connsiteY8" fmla="*/ 2560267 h 2602818"/>
                  <a:gd name="connsiteX9" fmla="*/ 673699 w 2549975"/>
                  <a:gd name="connsiteY9" fmla="*/ 1629827 h 2602818"/>
                  <a:gd name="connsiteX10" fmla="*/ 51241 w 2549975"/>
                  <a:gd name="connsiteY10" fmla="*/ 979974 h 2602818"/>
                  <a:gd name="connsiteX0" fmla="*/ 51241 w 2549973"/>
                  <a:gd name="connsiteY0" fmla="*/ 979974 h 2602818"/>
                  <a:gd name="connsiteX1" fmla="*/ 900149 w 2549973"/>
                  <a:gd name="connsiteY1" fmla="*/ 858929 h 2602818"/>
                  <a:gd name="connsiteX2" fmla="*/ 1266553 w 2549973"/>
                  <a:gd name="connsiteY2" fmla="*/ 3299 h 2602818"/>
                  <a:gd name="connsiteX3" fmla="*/ 1632956 w 2549973"/>
                  <a:gd name="connsiteY3" fmla="*/ 858929 h 2602818"/>
                  <a:gd name="connsiteX4" fmla="*/ 2481864 w 2549973"/>
                  <a:gd name="connsiteY4" fmla="*/ 979974 h 2602818"/>
                  <a:gd name="connsiteX5" fmla="*/ 1859406 w 2549973"/>
                  <a:gd name="connsiteY5" fmla="*/ 1629827 h 2602818"/>
                  <a:gd name="connsiteX6" fmla="*/ 2017657 w 2549973"/>
                  <a:gd name="connsiteY6" fmla="*/ 2560267 h 2602818"/>
                  <a:gd name="connsiteX7" fmla="*/ 1266553 w 2549973"/>
                  <a:gd name="connsiteY7" fmla="*/ 2106268 h 2602818"/>
                  <a:gd name="connsiteX8" fmla="*/ 515448 w 2549973"/>
                  <a:gd name="connsiteY8" fmla="*/ 2560267 h 2602818"/>
                  <a:gd name="connsiteX9" fmla="*/ 673699 w 2549973"/>
                  <a:gd name="connsiteY9" fmla="*/ 1629827 h 2602818"/>
                  <a:gd name="connsiteX10" fmla="*/ 51241 w 2549973"/>
                  <a:gd name="connsiteY10" fmla="*/ 979974 h 260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9973" h="2602818">
                    <a:moveTo>
                      <a:pt x="51241" y="979974"/>
                    </a:moveTo>
                    <a:lnTo>
                      <a:pt x="900149" y="858929"/>
                    </a:lnTo>
                    <a:cubicBezTo>
                      <a:pt x="1022284" y="573719"/>
                      <a:pt x="1058543" y="-50764"/>
                      <a:pt x="1266553" y="3299"/>
                    </a:cubicBezTo>
                    <a:cubicBezTo>
                      <a:pt x="1519078" y="142658"/>
                      <a:pt x="1510822" y="573719"/>
                      <a:pt x="1632956" y="858929"/>
                    </a:cubicBezTo>
                    <a:lnTo>
                      <a:pt x="2481864" y="979974"/>
                    </a:lnTo>
                    <a:cubicBezTo>
                      <a:pt x="2769312" y="1207681"/>
                      <a:pt x="2066892" y="1413209"/>
                      <a:pt x="1859406" y="1629827"/>
                    </a:cubicBezTo>
                    <a:cubicBezTo>
                      <a:pt x="1917907" y="1968729"/>
                      <a:pt x="2135283" y="2254835"/>
                      <a:pt x="2017657" y="2560267"/>
                    </a:cubicBezTo>
                    <a:cubicBezTo>
                      <a:pt x="1942997" y="2749011"/>
                      <a:pt x="1516921" y="2257601"/>
                      <a:pt x="1266553" y="2106268"/>
                    </a:cubicBezTo>
                    <a:cubicBezTo>
                      <a:pt x="1016185" y="2257601"/>
                      <a:pt x="761918" y="2580099"/>
                      <a:pt x="515448" y="2560267"/>
                    </a:cubicBezTo>
                    <a:cubicBezTo>
                      <a:pt x="205507" y="2484499"/>
                      <a:pt x="620949" y="1939974"/>
                      <a:pt x="673699" y="1629827"/>
                    </a:cubicBezTo>
                    <a:cubicBezTo>
                      <a:pt x="466213" y="1413209"/>
                      <a:pt x="-186057" y="1187400"/>
                      <a:pt x="51241" y="979974"/>
                    </a:cubicBezTo>
                    <a:close/>
                  </a:path>
                </a:pathLst>
              </a:custGeom>
              <a:solidFill>
                <a:srgbClr val="FFDE75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3" name="วงรี 2"/>
              <p:cNvSpPr/>
              <p:nvPr/>
            </p:nvSpPr>
            <p:spPr>
              <a:xfrm>
                <a:off x="567557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90" name="วงรี 89"/>
              <p:cNvSpPr/>
              <p:nvPr/>
            </p:nvSpPr>
            <p:spPr>
              <a:xfrm>
                <a:off x="591348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40" name="ส่วนโค้ง 39"/>
              <p:cNvSpPr/>
              <p:nvPr/>
            </p:nvSpPr>
            <p:spPr>
              <a:xfrm rot="8263937">
                <a:off x="5754896" y="2202258"/>
                <a:ext cx="180000" cy="180000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black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41" name="วงรี 40"/>
              <p:cNvSpPr/>
              <p:nvPr/>
            </p:nvSpPr>
            <p:spPr>
              <a:xfrm>
                <a:off x="5591210" y="2292259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91" name="วงรี 90"/>
              <p:cNvSpPr/>
              <p:nvPr/>
            </p:nvSpPr>
            <p:spPr>
              <a:xfrm>
                <a:off x="5972031" y="2300523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</p:grpSp>
        <p:grpSp>
          <p:nvGrpSpPr>
            <p:cNvPr id="97" name="กลุ่ม 96"/>
            <p:cNvGrpSpPr/>
            <p:nvPr/>
          </p:nvGrpSpPr>
          <p:grpSpPr>
            <a:xfrm>
              <a:off x="8966637" y="1072574"/>
              <a:ext cx="409429" cy="483691"/>
              <a:chOff x="5181879" y="1475364"/>
              <a:chExt cx="1326034" cy="1566547"/>
            </a:xfrm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grpSpPr>
          <p:sp>
            <p:nvSpPr>
              <p:cNvPr id="98" name="ดาว 5 แฉก 1"/>
              <p:cNvSpPr/>
              <p:nvPr/>
            </p:nvSpPr>
            <p:spPr>
              <a:xfrm>
                <a:off x="5181879" y="1475364"/>
                <a:ext cx="1326034" cy="1566547"/>
              </a:xfrm>
              <a:custGeom>
                <a:avLst/>
                <a:gdLst>
                  <a:gd name="connsiteX0" fmla="*/ 3 w 2430629"/>
                  <a:gd name="connsiteY0" fmla="*/ 976675 h 2556974"/>
                  <a:gd name="connsiteX1" fmla="*/ 848911 w 2430629"/>
                  <a:gd name="connsiteY1" fmla="*/ 855630 h 2556974"/>
                  <a:gd name="connsiteX2" fmla="*/ 1215315 w 2430629"/>
                  <a:gd name="connsiteY2" fmla="*/ 0 h 2556974"/>
                  <a:gd name="connsiteX3" fmla="*/ 1581718 w 2430629"/>
                  <a:gd name="connsiteY3" fmla="*/ 855630 h 2556974"/>
                  <a:gd name="connsiteX4" fmla="*/ 2430626 w 2430629"/>
                  <a:gd name="connsiteY4" fmla="*/ 976675 h 2556974"/>
                  <a:gd name="connsiteX5" fmla="*/ 1808168 w 2430629"/>
                  <a:gd name="connsiteY5" fmla="*/ 1626528 h 2556974"/>
                  <a:gd name="connsiteX6" fmla="*/ 1966419 w 2430629"/>
                  <a:gd name="connsiteY6" fmla="*/ 2556968 h 2556974"/>
                  <a:gd name="connsiteX7" fmla="*/ 1215315 w 2430629"/>
                  <a:gd name="connsiteY7" fmla="*/ 2102969 h 2556974"/>
                  <a:gd name="connsiteX8" fmla="*/ 464210 w 2430629"/>
                  <a:gd name="connsiteY8" fmla="*/ 2556968 h 2556974"/>
                  <a:gd name="connsiteX9" fmla="*/ 622461 w 2430629"/>
                  <a:gd name="connsiteY9" fmla="*/ 1626528 h 2556974"/>
                  <a:gd name="connsiteX10" fmla="*/ 3 w 2430629"/>
                  <a:gd name="connsiteY10" fmla="*/ 976675 h 2556974"/>
                  <a:gd name="connsiteX0" fmla="*/ 43268 w 2473891"/>
                  <a:gd name="connsiteY0" fmla="*/ 976675 h 2556968"/>
                  <a:gd name="connsiteX1" fmla="*/ 892176 w 2473891"/>
                  <a:gd name="connsiteY1" fmla="*/ 855630 h 2556968"/>
                  <a:gd name="connsiteX2" fmla="*/ 1258580 w 2473891"/>
                  <a:gd name="connsiteY2" fmla="*/ 0 h 2556968"/>
                  <a:gd name="connsiteX3" fmla="*/ 1624983 w 2473891"/>
                  <a:gd name="connsiteY3" fmla="*/ 855630 h 2556968"/>
                  <a:gd name="connsiteX4" fmla="*/ 2473891 w 2473891"/>
                  <a:gd name="connsiteY4" fmla="*/ 976675 h 2556968"/>
                  <a:gd name="connsiteX5" fmla="*/ 1851433 w 2473891"/>
                  <a:gd name="connsiteY5" fmla="*/ 1626528 h 2556968"/>
                  <a:gd name="connsiteX6" fmla="*/ 2009684 w 2473891"/>
                  <a:gd name="connsiteY6" fmla="*/ 2556968 h 2556968"/>
                  <a:gd name="connsiteX7" fmla="*/ 1258580 w 2473891"/>
                  <a:gd name="connsiteY7" fmla="*/ 2102969 h 2556968"/>
                  <a:gd name="connsiteX8" fmla="*/ 507475 w 2473891"/>
                  <a:gd name="connsiteY8" fmla="*/ 2556968 h 2556968"/>
                  <a:gd name="connsiteX9" fmla="*/ 665726 w 2473891"/>
                  <a:gd name="connsiteY9" fmla="*/ 1626528 h 2556968"/>
                  <a:gd name="connsiteX10" fmla="*/ 43268 w 2473891"/>
                  <a:gd name="connsiteY10" fmla="*/ 976675 h 2556968"/>
                  <a:gd name="connsiteX0" fmla="*/ 43268 w 2541879"/>
                  <a:gd name="connsiteY0" fmla="*/ 976675 h 2556968"/>
                  <a:gd name="connsiteX1" fmla="*/ 892176 w 2541879"/>
                  <a:gd name="connsiteY1" fmla="*/ 855630 h 2556968"/>
                  <a:gd name="connsiteX2" fmla="*/ 1258580 w 2541879"/>
                  <a:gd name="connsiteY2" fmla="*/ 0 h 2556968"/>
                  <a:gd name="connsiteX3" fmla="*/ 1624983 w 2541879"/>
                  <a:gd name="connsiteY3" fmla="*/ 855630 h 2556968"/>
                  <a:gd name="connsiteX4" fmla="*/ 2473891 w 2541879"/>
                  <a:gd name="connsiteY4" fmla="*/ 976675 h 2556968"/>
                  <a:gd name="connsiteX5" fmla="*/ 1851433 w 2541879"/>
                  <a:gd name="connsiteY5" fmla="*/ 1626528 h 2556968"/>
                  <a:gd name="connsiteX6" fmla="*/ 2009684 w 2541879"/>
                  <a:gd name="connsiteY6" fmla="*/ 2556968 h 2556968"/>
                  <a:gd name="connsiteX7" fmla="*/ 1258580 w 2541879"/>
                  <a:gd name="connsiteY7" fmla="*/ 2102969 h 2556968"/>
                  <a:gd name="connsiteX8" fmla="*/ 507475 w 2541879"/>
                  <a:gd name="connsiteY8" fmla="*/ 2556968 h 2556968"/>
                  <a:gd name="connsiteX9" fmla="*/ 665726 w 2541879"/>
                  <a:gd name="connsiteY9" fmla="*/ 1626528 h 2556968"/>
                  <a:gd name="connsiteX10" fmla="*/ 43268 w 2541879"/>
                  <a:gd name="connsiteY10" fmla="*/ 976675 h 2556968"/>
                  <a:gd name="connsiteX0" fmla="*/ 43268 w 2541879"/>
                  <a:gd name="connsiteY0" fmla="*/ 992355 h 2572648"/>
                  <a:gd name="connsiteX1" fmla="*/ 892176 w 2541879"/>
                  <a:gd name="connsiteY1" fmla="*/ 871310 h 2572648"/>
                  <a:gd name="connsiteX2" fmla="*/ 1258580 w 2541879"/>
                  <a:gd name="connsiteY2" fmla="*/ 15680 h 2572648"/>
                  <a:gd name="connsiteX3" fmla="*/ 1624983 w 2541879"/>
                  <a:gd name="connsiteY3" fmla="*/ 871310 h 2572648"/>
                  <a:gd name="connsiteX4" fmla="*/ 2473891 w 2541879"/>
                  <a:gd name="connsiteY4" fmla="*/ 992355 h 2572648"/>
                  <a:gd name="connsiteX5" fmla="*/ 1851433 w 2541879"/>
                  <a:gd name="connsiteY5" fmla="*/ 1642208 h 2572648"/>
                  <a:gd name="connsiteX6" fmla="*/ 2009684 w 2541879"/>
                  <a:gd name="connsiteY6" fmla="*/ 2572648 h 2572648"/>
                  <a:gd name="connsiteX7" fmla="*/ 1258580 w 2541879"/>
                  <a:gd name="connsiteY7" fmla="*/ 2118649 h 2572648"/>
                  <a:gd name="connsiteX8" fmla="*/ 507475 w 2541879"/>
                  <a:gd name="connsiteY8" fmla="*/ 2572648 h 2572648"/>
                  <a:gd name="connsiteX9" fmla="*/ 665726 w 2541879"/>
                  <a:gd name="connsiteY9" fmla="*/ 1642208 h 2572648"/>
                  <a:gd name="connsiteX10" fmla="*/ 43268 w 2541879"/>
                  <a:gd name="connsiteY10" fmla="*/ 992355 h 2572648"/>
                  <a:gd name="connsiteX0" fmla="*/ 43268 w 2541879"/>
                  <a:gd name="connsiteY0" fmla="*/ 992355 h 2591794"/>
                  <a:gd name="connsiteX1" fmla="*/ 892176 w 2541879"/>
                  <a:gd name="connsiteY1" fmla="*/ 871310 h 2591794"/>
                  <a:gd name="connsiteX2" fmla="*/ 1258580 w 2541879"/>
                  <a:gd name="connsiteY2" fmla="*/ 15680 h 2591794"/>
                  <a:gd name="connsiteX3" fmla="*/ 1624983 w 2541879"/>
                  <a:gd name="connsiteY3" fmla="*/ 871310 h 2591794"/>
                  <a:gd name="connsiteX4" fmla="*/ 2473891 w 2541879"/>
                  <a:gd name="connsiteY4" fmla="*/ 992355 h 2591794"/>
                  <a:gd name="connsiteX5" fmla="*/ 1851433 w 2541879"/>
                  <a:gd name="connsiteY5" fmla="*/ 1642208 h 2591794"/>
                  <a:gd name="connsiteX6" fmla="*/ 2009684 w 2541879"/>
                  <a:gd name="connsiteY6" fmla="*/ 2572648 h 2591794"/>
                  <a:gd name="connsiteX7" fmla="*/ 1258580 w 2541879"/>
                  <a:gd name="connsiteY7" fmla="*/ 2118649 h 2591794"/>
                  <a:gd name="connsiteX8" fmla="*/ 507475 w 2541879"/>
                  <a:gd name="connsiteY8" fmla="*/ 2572648 h 2591794"/>
                  <a:gd name="connsiteX9" fmla="*/ 665726 w 2541879"/>
                  <a:gd name="connsiteY9" fmla="*/ 1642208 h 2591794"/>
                  <a:gd name="connsiteX10" fmla="*/ 43268 w 2541879"/>
                  <a:gd name="connsiteY10" fmla="*/ 992355 h 2591794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973"/>
                  <a:gd name="connsiteY0" fmla="*/ 992355 h 2613998"/>
                  <a:gd name="connsiteX1" fmla="*/ 900149 w 2549973"/>
                  <a:gd name="connsiteY1" fmla="*/ 871310 h 2613998"/>
                  <a:gd name="connsiteX2" fmla="*/ 1266553 w 2549973"/>
                  <a:gd name="connsiteY2" fmla="*/ 15680 h 2613998"/>
                  <a:gd name="connsiteX3" fmla="*/ 1632956 w 2549973"/>
                  <a:gd name="connsiteY3" fmla="*/ 871310 h 2613998"/>
                  <a:gd name="connsiteX4" fmla="*/ 2481864 w 2549973"/>
                  <a:gd name="connsiteY4" fmla="*/ 992355 h 2613998"/>
                  <a:gd name="connsiteX5" fmla="*/ 1859406 w 2549973"/>
                  <a:gd name="connsiteY5" fmla="*/ 1642208 h 2613998"/>
                  <a:gd name="connsiteX6" fmla="*/ 2017657 w 2549973"/>
                  <a:gd name="connsiteY6" fmla="*/ 2572648 h 2613998"/>
                  <a:gd name="connsiteX7" fmla="*/ 1266553 w 2549973"/>
                  <a:gd name="connsiteY7" fmla="*/ 2118649 h 2613998"/>
                  <a:gd name="connsiteX8" fmla="*/ 515448 w 2549973"/>
                  <a:gd name="connsiteY8" fmla="*/ 2572648 h 2613998"/>
                  <a:gd name="connsiteX9" fmla="*/ 673699 w 2549973"/>
                  <a:gd name="connsiteY9" fmla="*/ 1642208 h 2613998"/>
                  <a:gd name="connsiteX10" fmla="*/ 51241 w 2549973"/>
                  <a:gd name="connsiteY10" fmla="*/ 992355 h 2613998"/>
                  <a:gd name="connsiteX0" fmla="*/ 51241 w 2549975"/>
                  <a:gd name="connsiteY0" fmla="*/ 992355 h 2613998"/>
                  <a:gd name="connsiteX1" fmla="*/ 900149 w 2549975"/>
                  <a:gd name="connsiteY1" fmla="*/ 871310 h 2613998"/>
                  <a:gd name="connsiteX2" fmla="*/ 1266553 w 2549975"/>
                  <a:gd name="connsiteY2" fmla="*/ 15680 h 2613998"/>
                  <a:gd name="connsiteX3" fmla="*/ 1632956 w 2549975"/>
                  <a:gd name="connsiteY3" fmla="*/ 871310 h 2613998"/>
                  <a:gd name="connsiteX4" fmla="*/ 2481864 w 2549975"/>
                  <a:gd name="connsiteY4" fmla="*/ 992355 h 2613998"/>
                  <a:gd name="connsiteX5" fmla="*/ 1859406 w 2549975"/>
                  <a:gd name="connsiteY5" fmla="*/ 1642208 h 2613998"/>
                  <a:gd name="connsiteX6" fmla="*/ 2017657 w 2549975"/>
                  <a:gd name="connsiteY6" fmla="*/ 2572648 h 2613998"/>
                  <a:gd name="connsiteX7" fmla="*/ 1266553 w 2549975"/>
                  <a:gd name="connsiteY7" fmla="*/ 2118649 h 2613998"/>
                  <a:gd name="connsiteX8" fmla="*/ 515448 w 2549975"/>
                  <a:gd name="connsiteY8" fmla="*/ 2572648 h 2613998"/>
                  <a:gd name="connsiteX9" fmla="*/ 673699 w 2549975"/>
                  <a:gd name="connsiteY9" fmla="*/ 1642208 h 2613998"/>
                  <a:gd name="connsiteX10" fmla="*/ 51241 w 2549975"/>
                  <a:gd name="connsiteY10" fmla="*/ 992355 h 2613998"/>
                  <a:gd name="connsiteX0" fmla="*/ 51241 w 2549973"/>
                  <a:gd name="connsiteY0" fmla="*/ 979974 h 2601617"/>
                  <a:gd name="connsiteX1" fmla="*/ 900149 w 2549973"/>
                  <a:gd name="connsiteY1" fmla="*/ 858929 h 2601617"/>
                  <a:gd name="connsiteX2" fmla="*/ 1266553 w 2549973"/>
                  <a:gd name="connsiteY2" fmla="*/ 3299 h 2601617"/>
                  <a:gd name="connsiteX3" fmla="*/ 1632956 w 2549973"/>
                  <a:gd name="connsiteY3" fmla="*/ 858929 h 2601617"/>
                  <a:gd name="connsiteX4" fmla="*/ 2481864 w 2549973"/>
                  <a:gd name="connsiteY4" fmla="*/ 979974 h 2601617"/>
                  <a:gd name="connsiteX5" fmla="*/ 1859406 w 2549973"/>
                  <a:gd name="connsiteY5" fmla="*/ 1629827 h 2601617"/>
                  <a:gd name="connsiteX6" fmla="*/ 2017657 w 2549973"/>
                  <a:gd name="connsiteY6" fmla="*/ 2560267 h 2601617"/>
                  <a:gd name="connsiteX7" fmla="*/ 1266553 w 2549973"/>
                  <a:gd name="connsiteY7" fmla="*/ 2106268 h 2601617"/>
                  <a:gd name="connsiteX8" fmla="*/ 515448 w 2549973"/>
                  <a:gd name="connsiteY8" fmla="*/ 2560267 h 2601617"/>
                  <a:gd name="connsiteX9" fmla="*/ 673699 w 2549973"/>
                  <a:gd name="connsiteY9" fmla="*/ 1629827 h 2601617"/>
                  <a:gd name="connsiteX10" fmla="*/ 51241 w 2549973"/>
                  <a:gd name="connsiteY10" fmla="*/ 979974 h 2601617"/>
                  <a:gd name="connsiteX0" fmla="*/ 51241 w 2549975"/>
                  <a:gd name="connsiteY0" fmla="*/ 979974 h 2602818"/>
                  <a:gd name="connsiteX1" fmla="*/ 900149 w 2549975"/>
                  <a:gd name="connsiteY1" fmla="*/ 858929 h 2602818"/>
                  <a:gd name="connsiteX2" fmla="*/ 1266553 w 2549975"/>
                  <a:gd name="connsiteY2" fmla="*/ 3299 h 2602818"/>
                  <a:gd name="connsiteX3" fmla="*/ 1632956 w 2549975"/>
                  <a:gd name="connsiteY3" fmla="*/ 858929 h 2602818"/>
                  <a:gd name="connsiteX4" fmla="*/ 2481864 w 2549975"/>
                  <a:gd name="connsiteY4" fmla="*/ 979974 h 2602818"/>
                  <a:gd name="connsiteX5" fmla="*/ 1859406 w 2549975"/>
                  <a:gd name="connsiteY5" fmla="*/ 1629827 h 2602818"/>
                  <a:gd name="connsiteX6" fmla="*/ 2017657 w 2549975"/>
                  <a:gd name="connsiteY6" fmla="*/ 2560267 h 2602818"/>
                  <a:gd name="connsiteX7" fmla="*/ 1266553 w 2549975"/>
                  <a:gd name="connsiteY7" fmla="*/ 2106268 h 2602818"/>
                  <a:gd name="connsiteX8" fmla="*/ 515448 w 2549975"/>
                  <a:gd name="connsiteY8" fmla="*/ 2560267 h 2602818"/>
                  <a:gd name="connsiteX9" fmla="*/ 673699 w 2549975"/>
                  <a:gd name="connsiteY9" fmla="*/ 1629827 h 2602818"/>
                  <a:gd name="connsiteX10" fmla="*/ 51241 w 2549975"/>
                  <a:gd name="connsiteY10" fmla="*/ 979974 h 2602818"/>
                  <a:gd name="connsiteX0" fmla="*/ 51241 w 2549973"/>
                  <a:gd name="connsiteY0" fmla="*/ 979974 h 2602818"/>
                  <a:gd name="connsiteX1" fmla="*/ 900149 w 2549973"/>
                  <a:gd name="connsiteY1" fmla="*/ 858929 h 2602818"/>
                  <a:gd name="connsiteX2" fmla="*/ 1266553 w 2549973"/>
                  <a:gd name="connsiteY2" fmla="*/ 3299 h 2602818"/>
                  <a:gd name="connsiteX3" fmla="*/ 1632956 w 2549973"/>
                  <a:gd name="connsiteY3" fmla="*/ 858929 h 2602818"/>
                  <a:gd name="connsiteX4" fmla="*/ 2481864 w 2549973"/>
                  <a:gd name="connsiteY4" fmla="*/ 979974 h 2602818"/>
                  <a:gd name="connsiteX5" fmla="*/ 1859406 w 2549973"/>
                  <a:gd name="connsiteY5" fmla="*/ 1629827 h 2602818"/>
                  <a:gd name="connsiteX6" fmla="*/ 2017657 w 2549973"/>
                  <a:gd name="connsiteY6" fmla="*/ 2560267 h 2602818"/>
                  <a:gd name="connsiteX7" fmla="*/ 1266553 w 2549973"/>
                  <a:gd name="connsiteY7" fmla="*/ 2106268 h 2602818"/>
                  <a:gd name="connsiteX8" fmla="*/ 515448 w 2549973"/>
                  <a:gd name="connsiteY8" fmla="*/ 2560267 h 2602818"/>
                  <a:gd name="connsiteX9" fmla="*/ 673699 w 2549973"/>
                  <a:gd name="connsiteY9" fmla="*/ 1629827 h 2602818"/>
                  <a:gd name="connsiteX10" fmla="*/ 51241 w 2549973"/>
                  <a:gd name="connsiteY10" fmla="*/ 979974 h 260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9973" h="2602818">
                    <a:moveTo>
                      <a:pt x="51241" y="979974"/>
                    </a:moveTo>
                    <a:lnTo>
                      <a:pt x="900149" y="858929"/>
                    </a:lnTo>
                    <a:cubicBezTo>
                      <a:pt x="1022284" y="573719"/>
                      <a:pt x="1058543" y="-50764"/>
                      <a:pt x="1266553" y="3299"/>
                    </a:cubicBezTo>
                    <a:cubicBezTo>
                      <a:pt x="1519078" y="142658"/>
                      <a:pt x="1510822" y="573719"/>
                      <a:pt x="1632956" y="858929"/>
                    </a:cubicBezTo>
                    <a:lnTo>
                      <a:pt x="2481864" y="979974"/>
                    </a:lnTo>
                    <a:cubicBezTo>
                      <a:pt x="2769312" y="1207681"/>
                      <a:pt x="2066892" y="1413209"/>
                      <a:pt x="1859406" y="1629827"/>
                    </a:cubicBezTo>
                    <a:cubicBezTo>
                      <a:pt x="1917907" y="1968729"/>
                      <a:pt x="2135283" y="2254835"/>
                      <a:pt x="2017657" y="2560267"/>
                    </a:cubicBezTo>
                    <a:cubicBezTo>
                      <a:pt x="1942997" y="2749011"/>
                      <a:pt x="1516921" y="2257601"/>
                      <a:pt x="1266553" y="2106268"/>
                    </a:cubicBezTo>
                    <a:cubicBezTo>
                      <a:pt x="1016185" y="2257601"/>
                      <a:pt x="761918" y="2580099"/>
                      <a:pt x="515448" y="2560267"/>
                    </a:cubicBezTo>
                    <a:cubicBezTo>
                      <a:pt x="205507" y="2484499"/>
                      <a:pt x="620949" y="1939974"/>
                      <a:pt x="673699" y="1629827"/>
                    </a:cubicBezTo>
                    <a:cubicBezTo>
                      <a:pt x="466213" y="1413209"/>
                      <a:pt x="-186057" y="1187400"/>
                      <a:pt x="51241" y="979974"/>
                    </a:cubicBezTo>
                    <a:close/>
                  </a:path>
                </a:pathLst>
              </a:custGeom>
              <a:solidFill>
                <a:srgbClr val="FFDE75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99" name="วงรี 98"/>
              <p:cNvSpPr/>
              <p:nvPr/>
            </p:nvSpPr>
            <p:spPr>
              <a:xfrm>
                <a:off x="567557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0" name="วงรี 99"/>
              <p:cNvSpPr/>
              <p:nvPr/>
            </p:nvSpPr>
            <p:spPr>
              <a:xfrm>
                <a:off x="591348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1" name="ส่วนโค้ง 100"/>
              <p:cNvSpPr/>
              <p:nvPr/>
            </p:nvSpPr>
            <p:spPr>
              <a:xfrm rot="8263937">
                <a:off x="5754896" y="2202258"/>
                <a:ext cx="180000" cy="180000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black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2" name="วงรี 101"/>
              <p:cNvSpPr/>
              <p:nvPr/>
            </p:nvSpPr>
            <p:spPr>
              <a:xfrm>
                <a:off x="5591210" y="2292259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5972031" y="2300523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</p:grpSp>
        <p:grpSp>
          <p:nvGrpSpPr>
            <p:cNvPr id="104" name="กลุ่ม 103"/>
            <p:cNvGrpSpPr/>
            <p:nvPr/>
          </p:nvGrpSpPr>
          <p:grpSpPr>
            <a:xfrm>
              <a:off x="8109686" y="1043700"/>
              <a:ext cx="409429" cy="483691"/>
              <a:chOff x="5181879" y="1475364"/>
              <a:chExt cx="1326034" cy="1566547"/>
            </a:xfrm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grpSpPr>
          <p:sp>
            <p:nvSpPr>
              <p:cNvPr id="105" name="ดาว 5 แฉก 1"/>
              <p:cNvSpPr/>
              <p:nvPr/>
            </p:nvSpPr>
            <p:spPr>
              <a:xfrm>
                <a:off x="5181879" y="1475364"/>
                <a:ext cx="1326034" cy="1566547"/>
              </a:xfrm>
              <a:custGeom>
                <a:avLst/>
                <a:gdLst>
                  <a:gd name="connsiteX0" fmla="*/ 3 w 2430629"/>
                  <a:gd name="connsiteY0" fmla="*/ 976675 h 2556974"/>
                  <a:gd name="connsiteX1" fmla="*/ 848911 w 2430629"/>
                  <a:gd name="connsiteY1" fmla="*/ 855630 h 2556974"/>
                  <a:gd name="connsiteX2" fmla="*/ 1215315 w 2430629"/>
                  <a:gd name="connsiteY2" fmla="*/ 0 h 2556974"/>
                  <a:gd name="connsiteX3" fmla="*/ 1581718 w 2430629"/>
                  <a:gd name="connsiteY3" fmla="*/ 855630 h 2556974"/>
                  <a:gd name="connsiteX4" fmla="*/ 2430626 w 2430629"/>
                  <a:gd name="connsiteY4" fmla="*/ 976675 h 2556974"/>
                  <a:gd name="connsiteX5" fmla="*/ 1808168 w 2430629"/>
                  <a:gd name="connsiteY5" fmla="*/ 1626528 h 2556974"/>
                  <a:gd name="connsiteX6" fmla="*/ 1966419 w 2430629"/>
                  <a:gd name="connsiteY6" fmla="*/ 2556968 h 2556974"/>
                  <a:gd name="connsiteX7" fmla="*/ 1215315 w 2430629"/>
                  <a:gd name="connsiteY7" fmla="*/ 2102969 h 2556974"/>
                  <a:gd name="connsiteX8" fmla="*/ 464210 w 2430629"/>
                  <a:gd name="connsiteY8" fmla="*/ 2556968 h 2556974"/>
                  <a:gd name="connsiteX9" fmla="*/ 622461 w 2430629"/>
                  <a:gd name="connsiteY9" fmla="*/ 1626528 h 2556974"/>
                  <a:gd name="connsiteX10" fmla="*/ 3 w 2430629"/>
                  <a:gd name="connsiteY10" fmla="*/ 976675 h 2556974"/>
                  <a:gd name="connsiteX0" fmla="*/ 43268 w 2473891"/>
                  <a:gd name="connsiteY0" fmla="*/ 976675 h 2556968"/>
                  <a:gd name="connsiteX1" fmla="*/ 892176 w 2473891"/>
                  <a:gd name="connsiteY1" fmla="*/ 855630 h 2556968"/>
                  <a:gd name="connsiteX2" fmla="*/ 1258580 w 2473891"/>
                  <a:gd name="connsiteY2" fmla="*/ 0 h 2556968"/>
                  <a:gd name="connsiteX3" fmla="*/ 1624983 w 2473891"/>
                  <a:gd name="connsiteY3" fmla="*/ 855630 h 2556968"/>
                  <a:gd name="connsiteX4" fmla="*/ 2473891 w 2473891"/>
                  <a:gd name="connsiteY4" fmla="*/ 976675 h 2556968"/>
                  <a:gd name="connsiteX5" fmla="*/ 1851433 w 2473891"/>
                  <a:gd name="connsiteY5" fmla="*/ 1626528 h 2556968"/>
                  <a:gd name="connsiteX6" fmla="*/ 2009684 w 2473891"/>
                  <a:gd name="connsiteY6" fmla="*/ 2556968 h 2556968"/>
                  <a:gd name="connsiteX7" fmla="*/ 1258580 w 2473891"/>
                  <a:gd name="connsiteY7" fmla="*/ 2102969 h 2556968"/>
                  <a:gd name="connsiteX8" fmla="*/ 507475 w 2473891"/>
                  <a:gd name="connsiteY8" fmla="*/ 2556968 h 2556968"/>
                  <a:gd name="connsiteX9" fmla="*/ 665726 w 2473891"/>
                  <a:gd name="connsiteY9" fmla="*/ 1626528 h 2556968"/>
                  <a:gd name="connsiteX10" fmla="*/ 43268 w 2473891"/>
                  <a:gd name="connsiteY10" fmla="*/ 976675 h 2556968"/>
                  <a:gd name="connsiteX0" fmla="*/ 43268 w 2541879"/>
                  <a:gd name="connsiteY0" fmla="*/ 976675 h 2556968"/>
                  <a:gd name="connsiteX1" fmla="*/ 892176 w 2541879"/>
                  <a:gd name="connsiteY1" fmla="*/ 855630 h 2556968"/>
                  <a:gd name="connsiteX2" fmla="*/ 1258580 w 2541879"/>
                  <a:gd name="connsiteY2" fmla="*/ 0 h 2556968"/>
                  <a:gd name="connsiteX3" fmla="*/ 1624983 w 2541879"/>
                  <a:gd name="connsiteY3" fmla="*/ 855630 h 2556968"/>
                  <a:gd name="connsiteX4" fmla="*/ 2473891 w 2541879"/>
                  <a:gd name="connsiteY4" fmla="*/ 976675 h 2556968"/>
                  <a:gd name="connsiteX5" fmla="*/ 1851433 w 2541879"/>
                  <a:gd name="connsiteY5" fmla="*/ 1626528 h 2556968"/>
                  <a:gd name="connsiteX6" fmla="*/ 2009684 w 2541879"/>
                  <a:gd name="connsiteY6" fmla="*/ 2556968 h 2556968"/>
                  <a:gd name="connsiteX7" fmla="*/ 1258580 w 2541879"/>
                  <a:gd name="connsiteY7" fmla="*/ 2102969 h 2556968"/>
                  <a:gd name="connsiteX8" fmla="*/ 507475 w 2541879"/>
                  <a:gd name="connsiteY8" fmla="*/ 2556968 h 2556968"/>
                  <a:gd name="connsiteX9" fmla="*/ 665726 w 2541879"/>
                  <a:gd name="connsiteY9" fmla="*/ 1626528 h 2556968"/>
                  <a:gd name="connsiteX10" fmla="*/ 43268 w 2541879"/>
                  <a:gd name="connsiteY10" fmla="*/ 976675 h 2556968"/>
                  <a:gd name="connsiteX0" fmla="*/ 43268 w 2541879"/>
                  <a:gd name="connsiteY0" fmla="*/ 992355 h 2572648"/>
                  <a:gd name="connsiteX1" fmla="*/ 892176 w 2541879"/>
                  <a:gd name="connsiteY1" fmla="*/ 871310 h 2572648"/>
                  <a:gd name="connsiteX2" fmla="*/ 1258580 w 2541879"/>
                  <a:gd name="connsiteY2" fmla="*/ 15680 h 2572648"/>
                  <a:gd name="connsiteX3" fmla="*/ 1624983 w 2541879"/>
                  <a:gd name="connsiteY3" fmla="*/ 871310 h 2572648"/>
                  <a:gd name="connsiteX4" fmla="*/ 2473891 w 2541879"/>
                  <a:gd name="connsiteY4" fmla="*/ 992355 h 2572648"/>
                  <a:gd name="connsiteX5" fmla="*/ 1851433 w 2541879"/>
                  <a:gd name="connsiteY5" fmla="*/ 1642208 h 2572648"/>
                  <a:gd name="connsiteX6" fmla="*/ 2009684 w 2541879"/>
                  <a:gd name="connsiteY6" fmla="*/ 2572648 h 2572648"/>
                  <a:gd name="connsiteX7" fmla="*/ 1258580 w 2541879"/>
                  <a:gd name="connsiteY7" fmla="*/ 2118649 h 2572648"/>
                  <a:gd name="connsiteX8" fmla="*/ 507475 w 2541879"/>
                  <a:gd name="connsiteY8" fmla="*/ 2572648 h 2572648"/>
                  <a:gd name="connsiteX9" fmla="*/ 665726 w 2541879"/>
                  <a:gd name="connsiteY9" fmla="*/ 1642208 h 2572648"/>
                  <a:gd name="connsiteX10" fmla="*/ 43268 w 2541879"/>
                  <a:gd name="connsiteY10" fmla="*/ 992355 h 2572648"/>
                  <a:gd name="connsiteX0" fmla="*/ 43268 w 2541879"/>
                  <a:gd name="connsiteY0" fmla="*/ 992355 h 2591794"/>
                  <a:gd name="connsiteX1" fmla="*/ 892176 w 2541879"/>
                  <a:gd name="connsiteY1" fmla="*/ 871310 h 2591794"/>
                  <a:gd name="connsiteX2" fmla="*/ 1258580 w 2541879"/>
                  <a:gd name="connsiteY2" fmla="*/ 15680 h 2591794"/>
                  <a:gd name="connsiteX3" fmla="*/ 1624983 w 2541879"/>
                  <a:gd name="connsiteY3" fmla="*/ 871310 h 2591794"/>
                  <a:gd name="connsiteX4" fmla="*/ 2473891 w 2541879"/>
                  <a:gd name="connsiteY4" fmla="*/ 992355 h 2591794"/>
                  <a:gd name="connsiteX5" fmla="*/ 1851433 w 2541879"/>
                  <a:gd name="connsiteY5" fmla="*/ 1642208 h 2591794"/>
                  <a:gd name="connsiteX6" fmla="*/ 2009684 w 2541879"/>
                  <a:gd name="connsiteY6" fmla="*/ 2572648 h 2591794"/>
                  <a:gd name="connsiteX7" fmla="*/ 1258580 w 2541879"/>
                  <a:gd name="connsiteY7" fmla="*/ 2118649 h 2591794"/>
                  <a:gd name="connsiteX8" fmla="*/ 507475 w 2541879"/>
                  <a:gd name="connsiteY8" fmla="*/ 2572648 h 2591794"/>
                  <a:gd name="connsiteX9" fmla="*/ 665726 w 2541879"/>
                  <a:gd name="connsiteY9" fmla="*/ 1642208 h 2591794"/>
                  <a:gd name="connsiteX10" fmla="*/ 43268 w 2541879"/>
                  <a:gd name="connsiteY10" fmla="*/ 992355 h 2591794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973"/>
                  <a:gd name="connsiteY0" fmla="*/ 992355 h 2613998"/>
                  <a:gd name="connsiteX1" fmla="*/ 900149 w 2549973"/>
                  <a:gd name="connsiteY1" fmla="*/ 871310 h 2613998"/>
                  <a:gd name="connsiteX2" fmla="*/ 1266553 w 2549973"/>
                  <a:gd name="connsiteY2" fmla="*/ 15680 h 2613998"/>
                  <a:gd name="connsiteX3" fmla="*/ 1632956 w 2549973"/>
                  <a:gd name="connsiteY3" fmla="*/ 871310 h 2613998"/>
                  <a:gd name="connsiteX4" fmla="*/ 2481864 w 2549973"/>
                  <a:gd name="connsiteY4" fmla="*/ 992355 h 2613998"/>
                  <a:gd name="connsiteX5" fmla="*/ 1859406 w 2549973"/>
                  <a:gd name="connsiteY5" fmla="*/ 1642208 h 2613998"/>
                  <a:gd name="connsiteX6" fmla="*/ 2017657 w 2549973"/>
                  <a:gd name="connsiteY6" fmla="*/ 2572648 h 2613998"/>
                  <a:gd name="connsiteX7" fmla="*/ 1266553 w 2549973"/>
                  <a:gd name="connsiteY7" fmla="*/ 2118649 h 2613998"/>
                  <a:gd name="connsiteX8" fmla="*/ 515448 w 2549973"/>
                  <a:gd name="connsiteY8" fmla="*/ 2572648 h 2613998"/>
                  <a:gd name="connsiteX9" fmla="*/ 673699 w 2549973"/>
                  <a:gd name="connsiteY9" fmla="*/ 1642208 h 2613998"/>
                  <a:gd name="connsiteX10" fmla="*/ 51241 w 2549973"/>
                  <a:gd name="connsiteY10" fmla="*/ 992355 h 2613998"/>
                  <a:gd name="connsiteX0" fmla="*/ 51241 w 2549975"/>
                  <a:gd name="connsiteY0" fmla="*/ 992355 h 2613998"/>
                  <a:gd name="connsiteX1" fmla="*/ 900149 w 2549975"/>
                  <a:gd name="connsiteY1" fmla="*/ 871310 h 2613998"/>
                  <a:gd name="connsiteX2" fmla="*/ 1266553 w 2549975"/>
                  <a:gd name="connsiteY2" fmla="*/ 15680 h 2613998"/>
                  <a:gd name="connsiteX3" fmla="*/ 1632956 w 2549975"/>
                  <a:gd name="connsiteY3" fmla="*/ 871310 h 2613998"/>
                  <a:gd name="connsiteX4" fmla="*/ 2481864 w 2549975"/>
                  <a:gd name="connsiteY4" fmla="*/ 992355 h 2613998"/>
                  <a:gd name="connsiteX5" fmla="*/ 1859406 w 2549975"/>
                  <a:gd name="connsiteY5" fmla="*/ 1642208 h 2613998"/>
                  <a:gd name="connsiteX6" fmla="*/ 2017657 w 2549975"/>
                  <a:gd name="connsiteY6" fmla="*/ 2572648 h 2613998"/>
                  <a:gd name="connsiteX7" fmla="*/ 1266553 w 2549975"/>
                  <a:gd name="connsiteY7" fmla="*/ 2118649 h 2613998"/>
                  <a:gd name="connsiteX8" fmla="*/ 515448 w 2549975"/>
                  <a:gd name="connsiteY8" fmla="*/ 2572648 h 2613998"/>
                  <a:gd name="connsiteX9" fmla="*/ 673699 w 2549975"/>
                  <a:gd name="connsiteY9" fmla="*/ 1642208 h 2613998"/>
                  <a:gd name="connsiteX10" fmla="*/ 51241 w 2549975"/>
                  <a:gd name="connsiteY10" fmla="*/ 992355 h 2613998"/>
                  <a:gd name="connsiteX0" fmla="*/ 51241 w 2549973"/>
                  <a:gd name="connsiteY0" fmla="*/ 979974 h 2601617"/>
                  <a:gd name="connsiteX1" fmla="*/ 900149 w 2549973"/>
                  <a:gd name="connsiteY1" fmla="*/ 858929 h 2601617"/>
                  <a:gd name="connsiteX2" fmla="*/ 1266553 w 2549973"/>
                  <a:gd name="connsiteY2" fmla="*/ 3299 h 2601617"/>
                  <a:gd name="connsiteX3" fmla="*/ 1632956 w 2549973"/>
                  <a:gd name="connsiteY3" fmla="*/ 858929 h 2601617"/>
                  <a:gd name="connsiteX4" fmla="*/ 2481864 w 2549973"/>
                  <a:gd name="connsiteY4" fmla="*/ 979974 h 2601617"/>
                  <a:gd name="connsiteX5" fmla="*/ 1859406 w 2549973"/>
                  <a:gd name="connsiteY5" fmla="*/ 1629827 h 2601617"/>
                  <a:gd name="connsiteX6" fmla="*/ 2017657 w 2549973"/>
                  <a:gd name="connsiteY6" fmla="*/ 2560267 h 2601617"/>
                  <a:gd name="connsiteX7" fmla="*/ 1266553 w 2549973"/>
                  <a:gd name="connsiteY7" fmla="*/ 2106268 h 2601617"/>
                  <a:gd name="connsiteX8" fmla="*/ 515448 w 2549973"/>
                  <a:gd name="connsiteY8" fmla="*/ 2560267 h 2601617"/>
                  <a:gd name="connsiteX9" fmla="*/ 673699 w 2549973"/>
                  <a:gd name="connsiteY9" fmla="*/ 1629827 h 2601617"/>
                  <a:gd name="connsiteX10" fmla="*/ 51241 w 2549973"/>
                  <a:gd name="connsiteY10" fmla="*/ 979974 h 2601617"/>
                  <a:gd name="connsiteX0" fmla="*/ 51241 w 2549975"/>
                  <a:gd name="connsiteY0" fmla="*/ 979974 h 2602818"/>
                  <a:gd name="connsiteX1" fmla="*/ 900149 w 2549975"/>
                  <a:gd name="connsiteY1" fmla="*/ 858929 h 2602818"/>
                  <a:gd name="connsiteX2" fmla="*/ 1266553 w 2549975"/>
                  <a:gd name="connsiteY2" fmla="*/ 3299 h 2602818"/>
                  <a:gd name="connsiteX3" fmla="*/ 1632956 w 2549975"/>
                  <a:gd name="connsiteY3" fmla="*/ 858929 h 2602818"/>
                  <a:gd name="connsiteX4" fmla="*/ 2481864 w 2549975"/>
                  <a:gd name="connsiteY4" fmla="*/ 979974 h 2602818"/>
                  <a:gd name="connsiteX5" fmla="*/ 1859406 w 2549975"/>
                  <a:gd name="connsiteY5" fmla="*/ 1629827 h 2602818"/>
                  <a:gd name="connsiteX6" fmla="*/ 2017657 w 2549975"/>
                  <a:gd name="connsiteY6" fmla="*/ 2560267 h 2602818"/>
                  <a:gd name="connsiteX7" fmla="*/ 1266553 w 2549975"/>
                  <a:gd name="connsiteY7" fmla="*/ 2106268 h 2602818"/>
                  <a:gd name="connsiteX8" fmla="*/ 515448 w 2549975"/>
                  <a:gd name="connsiteY8" fmla="*/ 2560267 h 2602818"/>
                  <a:gd name="connsiteX9" fmla="*/ 673699 w 2549975"/>
                  <a:gd name="connsiteY9" fmla="*/ 1629827 h 2602818"/>
                  <a:gd name="connsiteX10" fmla="*/ 51241 w 2549975"/>
                  <a:gd name="connsiteY10" fmla="*/ 979974 h 2602818"/>
                  <a:gd name="connsiteX0" fmla="*/ 51241 w 2549973"/>
                  <a:gd name="connsiteY0" fmla="*/ 979974 h 2602818"/>
                  <a:gd name="connsiteX1" fmla="*/ 900149 w 2549973"/>
                  <a:gd name="connsiteY1" fmla="*/ 858929 h 2602818"/>
                  <a:gd name="connsiteX2" fmla="*/ 1266553 w 2549973"/>
                  <a:gd name="connsiteY2" fmla="*/ 3299 h 2602818"/>
                  <a:gd name="connsiteX3" fmla="*/ 1632956 w 2549973"/>
                  <a:gd name="connsiteY3" fmla="*/ 858929 h 2602818"/>
                  <a:gd name="connsiteX4" fmla="*/ 2481864 w 2549973"/>
                  <a:gd name="connsiteY4" fmla="*/ 979974 h 2602818"/>
                  <a:gd name="connsiteX5" fmla="*/ 1859406 w 2549973"/>
                  <a:gd name="connsiteY5" fmla="*/ 1629827 h 2602818"/>
                  <a:gd name="connsiteX6" fmla="*/ 2017657 w 2549973"/>
                  <a:gd name="connsiteY6" fmla="*/ 2560267 h 2602818"/>
                  <a:gd name="connsiteX7" fmla="*/ 1266553 w 2549973"/>
                  <a:gd name="connsiteY7" fmla="*/ 2106268 h 2602818"/>
                  <a:gd name="connsiteX8" fmla="*/ 515448 w 2549973"/>
                  <a:gd name="connsiteY8" fmla="*/ 2560267 h 2602818"/>
                  <a:gd name="connsiteX9" fmla="*/ 673699 w 2549973"/>
                  <a:gd name="connsiteY9" fmla="*/ 1629827 h 2602818"/>
                  <a:gd name="connsiteX10" fmla="*/ 51241 w 2549973"/>
                  <a:gd name="connsiteY10" fmla="*/ 979974 h 260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9973" h="2602818">
                    <a:moveTo>
                      <a:pt x="51241" y="979974"/>
                    </a:moveTo>
                    <a:lnTo>
                      <a:pt x="900149" y="858929"/>
                    </a:lnTo>
                    <a:cubicBezTo>
                      <a:pt x="1022284" y="573719"/>
                      <a:pt x="1058543" y="-50764"/>
                      <a:pt x="1266553" y="3299"/>
                    </a:cubicBezTo>
                    <a:cubicBezTo>
                      <a:pt x="1519078" y="142658"/>
                      <a:pt x="1510822" y="573719"/>
                      <a:pt x="1632956" y="858929"/>
                    </a:cubicBezTo>
                    <a:lnTo>
                      <a:pt x="2481864" y="979974"/>
                    </a:lnTo>
                    <a:cubicBezTo>
                      <a:pt x="2769312" y="1207681"/>
                      <a:pt x="2066892" y="1413209"/>
                      <a:pt x="1859406" y="1629827"/>
                    </a:cubicBezTo>
                    <a:cubicBezTo>
                      <a:pt x="1917907" y="1968729"/>
                      <a:pt x="2135283" y="2254835"/>
                      <a:pt x="2017657" y="2560267"/>
                    </a:cubicBezTo>
                    <a:cubicBezTo>
                      <a:pt x="1942997" y="2749011"/>
                      <a:pt x="1516921" y="2257601"/>
                      <a:pt x="1266553" y="2106268"/>
                    </a:cubicBezTo>
                    <a:cubicBezTo>
                      <a:pt x="1016185" y="2257601"/>
                      <a:pt x="761918" y="2580099"/>
                      <a:pt x="515448" y="2560267"/>
                    </a:cubicBezTo>
                    <a:cubicBezTo>
                      <a:pt x="205507" y="2484499"/>
                      <a:pt x="620949" y="1939974"/>
                      <a:pt x="673699" y="1629827"/>
                    </a:cubicBezTo>
                    <a:cubicBezTo>
                      <a:pt x="466213" y="1413209"/>
                      <a:pt x="-186057" y="1187400"/>
                      <a:pt x="51241" y="979974"/>
                    </a:cubicBezTo>
                    <a:close/>
                  </a:path>
                </a:pathLst>
              </a:custGeom>
              <a:solidFill>
                <a:srgbClr val="FFDE75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6" name="วงรี 105"/>
              <p:cNvSpPr/>
              <p:nvPr/>
            </p:nvSpPr>
            <p:spPr>
              <a:xfrm>
                <a:off x="567557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7" name="วงรี 106"/>
              <p:cNvSpPr/>
              <p:nvPr/>
            </p:nvSpPr>
            <p:spPr>
              <a:xfrm>
                <a:off x="591348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8" name="ส่วนโค้ง 107"/>
              <p:cNvSpPr/>
              <p:nvPr/>
            </p:nvSpPr>
            <p:spPr>
              <a:xfrm rot="8263937">
                <a:off x="5754896" y="2202259"/>
                <a:ext cx="179999" cy="179999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black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9" name="วงรี 108"/>
              <p:cNvSpPr/>
              <p:nvPr/>
            </p:nvSpPr>
            <p:spPr>
              <a:xfrm>
                <a:off x="5591210" y="2292259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5972031" y="2300523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</p:grpSp>
      </p:grpSp>
      <p:pic>
        <p:nvPicPr>
          <p:cNvPr id="62" name="รูปภาพ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2" y="156942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34" name="วงรี 133"/>
          <p:cNvSpPr/>
          <p:nvPr/>
        </p:nvSpPr>
        <p:spPr>
          <a:xfrm>
            <a:off x="3815755" y="4797160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sp>
        <p:nvSpPr>
          <p:cNvPr id="135" name="วงรี 134"/>
          <p:cNvSpPr/>
          <p:nvPr/>
        </p:nvSpPr>
        <p:spPr>
          <a:xfrm>
            <a:off x="3857275" y="4521251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sp>
        <p:nvSpPr>
          <p:cNvPr id="136" name="วงรี 135"/>
          <p:cNvSpPr/>
          <p:nvPr/>
        </p:nvSpPr>
        <p:spPr>
          <a:xfrm>
            <a:off x="3757403" y="4360160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sp>
        <p:nvSpPr>
          <p:cNvPr id="137" name="วงรี 136"/>
          <p:cNvSpPr/>
          <p:nvPr/>
        </p:nvSpPr>
        <p:spPr>
          <a:xfrm>
            <a:off x="3774955" y="4670920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pic>
        <p:nvPicPr>
          <p:cNvPr id="127" name="รูปภาพ 1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29" y="256146"/>
            <a:ext cx="99184" cy="111348"/>
          </a:xfrm>
          <a:prstGeom prst="rect">
            <a:avLst/>
          </a:prstGeom>
        </p:spPr>
      </p:pic>
      <p:pic>
        <p:nvPicPr>
          <p:cNvPr id="128" name="รูปภาพ 1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7472">
            <a:off x="288143" y="403671"/>
            <a:ext cx="99184" cy="111348"/>
          </a:xfrm>
          <a:prstGeom prst="rect">
            <a:avLst/>
          </a:prstGeom>
        </p:spPr>
      </p:pic>
      <p:pic>
        <p:nvPicPr>
          <p:cNvPr id="129" name="รูปภาพ 1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3826">
            <a:off x="242113" y="1424715"/>
            <a:ext cx="99184" cy="11134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6" y="2222665"/>
            <a:ext cx="3046821" cy="29473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8830" y="99775"/>
            <a:ext cx="2225233" cy="13534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7698" y="4923716"/>
            <a:ext cx="4877223" cy="1591195"/>
          </a:xfrm>
          <a:prstGeom prst="rect">
            <a:avLst/>
          </a:prstGeom>
        </p:spPr>
      </p:pic>
      <p:pic>
        <p:nvPicPr>
          <p:cNvPr id="1026" name="Picture 2" descr="Kệ sách Clip nghệ thuật - Cuốn sách png tải về - Miễn phí trong suốt Liệu  png Tải về.">
            <a:extLst>
              <a:ext uri="{FF2B5EF4-FFF2-40B4-BE49-F238E27FC236}">
                <a16:creationId xmlns:a16="http://schemas.microsoft.com/office/drawing/2014/main" id="{3DFAB897-87A3-355B-C466-D5E2D9FA7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50" b="92813" l="10000" r="90000">
                        <a14:foregroundMark x1="30111" y1="6719" x2="48444" y2="8750"/>
                        <a14:foregroundMark x1="46333" y1="2813" x2="51444" y2="3594"/>
                        <a14:foregroundMark x1="49222" y1="1406" x2="49222" y2="2031"/>
                        <a14:foregroundMark x1="45222" y1="87969" x2="49333" y2="92813"/>
                        <a14:foregroundMark x1="45444" y1="89219" x2="46333" y2="91094"/>
                        <a14:foregroundMark x1="48667" y1="65313" x2="48667" y2="6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414" y="4533599"/>
            <a:ext cx="2849284" cy="202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FA9230-4EAD-484E-B4CE-D05FC28B0D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3339" y="1411347"/>
            <a:ext cx="6657409" cy="32799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23194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</p:spTree>
    <p:extLst>
      <p:ext uri="{BB962C8B-B14F-4D97-AF65-F5344CB8AC3E}">
        <p14:creationId xmlns:p14="http://schemas.microsoft.com/office/powerpoint/2010/main" val="2794364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A54FD917-B546-4561-B3A3-8C25FDE471DF}"/>
              </a:ext>
            </a:extLst>
          </p:cNvPr>
          <p:cNvSpPr txBox="1"/>
          <p:nvPr/>
        </p:nvSpPr>
        <p:spPr>
          <a:xfrm>
            <a:off x="2060390" y="804889"/>
            <a:ext cx="7889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TOÀN</a:t>
            </a:r>
            <a:r>
              <a:rPr kumimoji="0" lang="en-US" sz="4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E75DB89-BBE9-4ED3-A842-DA5F6CB1049B}"/>
              </a:ext>
            </a:extLst>
          </p:cNvPr>
          <p:cNvGrpSpPr/>
          <p:nvPr/>
        </p:nvGrpSpPr>
        <p:grpSpPr>
          <a:xfrm>
            <a:off x="1544134" y="1910603"/>
            <a:ext cx="9122782" cy="3666080"/>
            <a:chOff x="4841104" y="3817600"/>
            <a:chExt cx="7073839" cy="284269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A86563E-2673-4396-A0DE-C150AE9C5BFE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729A4D3C-8862-4036-BDAC-203F27F9CBB7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DDF3D039-8393-40E0-8DE2-4D1A443C0DEC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4616AF7-97B0-4EEB-99A7-B976C7176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87944" y="4801718"/>
              <a:ext cx="469963" cy="46996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3AF9A13-12AD-40ED-BD67-85CC68D3F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8199" y="4794333"/>
              <a:ext cx="469963" cy="46996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6886682-9F65-48B9-9F87-12A8A3DB5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85532" y="4786947"/>
              <a:ext cx="469963" cy="46996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B2F524E-9426-485F-A3BC-89B60FE5C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4208" y="5409767"/>
              <a:ext cx="469963" cy="46996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7057E50-D22F-4A74-A75D-963F3F25B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7533" y="5409767"/>
              <a:ext cx="469963" cy="46996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9F14E81-E48D-4077-8141-64A27BCA8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0882" y="5409767"/>
              <a:ext cx="469963" cy="46996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E6EB322-6353-4E33-BB81-51A7825CA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58314" y="5964719"/>
              <a:ext cx="469963" cy="46996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4159DB6-6879-4B97-BE81-B4DD49F61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1640" y="5964719"/>
              <a:ext cx="469963" cy="46996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CAA7367-6877-4304-8702-62D31BA4A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14988" y="596471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8283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 Em gặp ông giám đốc và nói: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2469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2235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2" y="314700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5050" y="1433886"/>
            <a:ext cx="4602879" cy="1188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8217" y="2936277"/>
            <a:ext cx="8876545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43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880470" y="883920"/>
            <a:ext cx="742791" cy="5090160"/>
            <a:chOff x="4052606" y="883920"/>
            <a:chExt cx="742790" cy="5090160"/>
          </a:xfrm>
        </p:grpSpPr>
        <p:grpSp>
          <p:nvGrpSpPr>
            <p:cNvPr id="50" name="กลุ่ม 49"/>
            <p:cNvGrpSpPr/>
            <p:nvPr/>
          </p:nvGrpSpPr>
          <p:grpSpPr>
            <a:xfrm>
              <a:off x="4052607" y="883920"/>
              <a:ext cx="742789" cy="5090160"/>
              <a:chOff x="2479947" y="1680607"/>
              <a:chExt cx="557092" cy="2222109"/>
            </a:xfrm>
            <a:effectLst>
              <a:outerShdw blurRad="50800" dist="38100" dir="2700000" algn="tl" rotWithShape="0">
                <a:srgbClr val="FFCCCC">
                  <a:alpha val="40000"/>
                </a:srgbClr>
              </a:outerShdw>
            </a:effectLst>
          </p:grpSpPr>
          <p:cxnSp>
            <p:nvCxnSpPr>
              <p:cNvPr id="41" name="ตัวเชื่อมต่อหักมุม 40"/>
              <p:cNvCxnSpPr/>
              <p:nvPr/>
            </p:nvCxnSpPr>
            <p:spPr>
              <a:xfrm rot="10800000">
                <a:off x="2486571" y="2795550"/>
                <a:ext cx="404893" cy="1107166"/>
              </a:xfrm>
              <a:prstGeom prst="bentConnector2">
                <a:avLst/>
              </a:prstGeom>
              <a:ln w="28575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ตัวเชื่อมต่อหักมุม 82"/>
              <p:cNvCxnSpPr/>
              <p:nvPr/>
            </p:nvCxnSpPr>
            <p:spPr>
              <a:xfrm rot="10800000" flipV="1">
                <a:off x="2479947" y="1680607"/>
                <a:ext cx="404893" cy="1107166"/>
              </a:xfrm>
              <a:prstGeom prst="bentConnector2">
                <a:avLst/>
              </a:prstGeom>
              <a:ln w="28575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ตัวเชื่อมต่อตรง 42"/>
              <p:cNvCxnSpPr/>
              <p:nvPr/>
            </p:nvCxnSpPr>
            <p:spPr>
              <a:xfrm>
                <a:off x="2486570" y="2711784"/>
                <a:ext cx="550469" cy="0"/>
              </a:xfrm>
              <a:prstGeom prst="line">
                <a:avLst/>
              </a:prstGeom>
              <a:ln w="28575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ตัวเชื่อมต่อตรง 42"/>
            <p:cNvCxnSpPr/>
            <p:nvPr/>
          </p:nvCxnSpPr>
          <p:spPr>
            <a:xfrm>
              <a:off x="4052607" y="2152007"/>
              <a:ext cx="733958" cy="0"/>
            </a:xfrm>
            <a:prstGeom prst="line">
              <a:avLst/>
            </a:prstGeom>
            <a:ln w="28575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42"/>
            <p:cNvCxnSpPr/>
            <p:nvPr/>
          </p:nvCxnSpPr>
          <p:spPr>
            <a:xfrm>
              <a:off x="4052606" y="4476075"/>
              <a:ext cx="733958" cy="0"/>
            </a:xfrm>
            <a:prstGeom prst="line">
              <a:avLst/>
            </a:prstGeom>
            <a:ln w="28575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รูปแบบอิสระ 84"/>
          <p:cNvSpPr/>
          <p:nvPr/>
        </p:nvSpPr>
        <p:spPr>
          <a:xfrm>
            <a:off x="675084" y="3082420"/>
            <a:ext cx="1374541" cy="626699"/>
          </a:xfrm>
          <a:custGeom>
            <a:avLst/>
            <a:gdLst>
              <a:gd name="connsiteX0" fmla="*/ 0 w 1333500"/>
              <a:gd name="connsiteY0" fmla="*/ 470024 h 470024"/>
              <a:gd name="connsiteX1" fmla="*/ 279400 w 1333500"/>
              <a:gd name="connsiteY1" fmla="*/ 124 h 470024"/>
              <a:gd name="connsiteX2" fmla="*/ 254000 w 1333500"/>
              <a:gd name="connsiteY2" fmla="*/ 470024 h 470024"/>
              <a:gd name="connsiteX3" fmla="*/ 533400 w 1333500"/>
              <a:gd name="connsiteY3" fmla="*/ 124 h 470024"/>
              <a:gd name="connsiteX4" fmla="*/ 508000 w 1333500"/>
              <a:gd name="connsiteY4" fmla="*/ 419224 h 470024"/>
              <a:gd name="connsiteX5" fmla="*/ 800100 w 1333500"/>
              <a:gd name="connsiteY5" fmla="*/ 12824 h 470024"/>
              <a:gd name="connsiteX6" fmla="*/ 787400 w 1333500"/>
              <a:gd name="connsiteY6" fmla="*/ 457324 h 470024"/>
              <a:gd name="connsiteX7" fmla="*/ 1092200 w 1333500"/>
              <a:gd name="connsiteY7" fmla="*/ 124 h 470024"/>
              <a:gd name="connsiteX8" fmla="*/ 1028700 w 1333500"/>
              <a:gd name="connsiteY8" fmla="*/ 457324 h 470024"/>
              <a:gd name="connsiteX9" fmla="*/ 1333500 w 1333500"/>
              <a:gd name="connsiteY9" fmla="*/ 25524 h 470024"/>
              <a:gd name="connsiteX10" fmla="*/ 1333500 w 1333500"/>
              <a:gd name="connsiteY10" fmla="*/ 25524 h 47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33500" h="470024">
                <a:moveTo>
                  <a:pt x="0" y="470024"/>
                </a:moveTo>
                <a:cubicBezTo>
                  <a:pt x="118533" y="235074"/>
                  <a:pt x="237067" y="124"/>
                  <a:pt x="279400" y="124"/>
                </a:cubicBezTo>
                <a:cubicBezTo>
                  <a:pt x="321733" y="124"/>
                  <a:pt x="211667" y="470024"/>
                  <a:pt x="254000" y="470024"/>
                </a:cubicBezTo>
                <a:cubicBezTo>
                  <a:pt x="296333" y="470024"/>
                  <a:pt x="491067" y="8591"/>
                  <a:pt x="533400" y="124"/>
                </a:cubicBezTo>
                <a:cubicBezTo>
                  <a:pt x="575733" y="-8343"/>
                  <a:pt x="463550" y="417107"/>
                  <a:pt x="508000" y="419224"/>
                </a:cubicBezTo>
                <a:cubicBezTo>
                  <a:pt x="552450" y="421341"/>
                  <a:pt x="753533" y="6474"/>
                  <a:pt x="800100" y="12824"/>
                </a:cubicBezTo>
                <a:cubicBezTo>
                  <a:pt x="846667" y="19174"/>
                  <a:pt x="738717" y="459441"/>
                  <a:pt x="787400" y="457324"/>
                </a:cubicBezTo>
                <a:cubicBezTo>
                  <a:pt x="836083" y="455207"/>
                  <a:pt x="1051983" y="124"/>
                  <a:pt x="1092200" y="124"/>
                </a:cubicBezTo>
                <a:cubicBezTo>
                  <a:pt x="1132417" y="124"/>
                  <a:pt x="988483" y="453091"/>
                  <a:pt x="1028700" y="457324"/>
                </a:cubicBezTo>
                <a:cubicBezTo>
                  <a:pt x="1068917" y="461557"/>
                  <a:pt x="1333500" y="25524"/>
                  <a:pt x="1333500" y="25524"/>
                </a:cubicBezTo>
                <a:lnTo>
                  <a:pt x="1333500" y="25524"/>
                </a:lnTo>
              </a:path>
            </a:pathLst>
          </a:custGeom>
          <a:ln w="203200" cap="rnd">
            <a:solidFill>
              <a:srgbClr val="FFCCCC">
                <a:alpha val="6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/>
            <a:endParaRPr lang="th-TH" sz="2400" b="1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FC Onigiri Outline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267D87-EB0B-47C9-8629-5D6C96AF99C6}"/>
              </a:ext>
            </a:extLst>
          </p:cNvPr>
          <p:cNvSpPr txBox="1"/>
          <p:nvPr/>
        </p:nvSpPr>
        <p:spPr>
          <a:xfrm>
            <a:off x="-30410" y="2309732"/>
            <a:ext cx="271055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FFC000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FFC000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1219140"/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FFC000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FFC000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1" name="กลุ่ม 50"/>
          <p:cNvGrpSpPr/>
          <p:nvPr/>
        </p:nvGrpSpPr>
        <p:grpSpPr>
          <a:xfrm>
            <a:off x="3256281" y="428297"/>
            <a:ext cx="7842611" cy="835663"/>
            <a:chOff x="2884840" y="1257868"/>
            <a:chExt cx="4304831" cy="703568"/>
          </a:xfrm>
        </p:grpSpPr>
        <p:sp>
          <p:nvSpPr>
            <p:cNvPr id="79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45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</a:t>
              </a:r>
              <a:r>
                <a:rPr lang="vi-VN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 xem xiếc về, Va – li – a mơ ước điều gì?</a:t>
              </a:r>
              <a:endParaRPr lang="th-TH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</p:grpSp>
      <p:grpSp>
        <p:nvGrpSpPr>
          <p:cNvPr id="48" name="กลุ่ม 47"/>
          <p:cNvGrpSpPr/>
          <p:nvPr/>
        </p:nvGrpSpPr>
        <p:grpSpPr>
          <a:xfrm>
            <a:off x="3281117" y="2577151"/>
            <a:ext cx="8327787" cy="940005"/>
            <a:chOff x="2884840" y="2413561"/>
            <a:chExt cx="4304831" cy="705004"/>
          </a:xfrm>
        </p:grpSpPr>
        <p:sp>
          <p:nvSpPr>
            <p:cNvPr id="80" name="สี่เหลี่ยมผืนผ้า 79"/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7" name="สี่เหลี่ยมผืนผ้า 76"/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vi-VN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 thích điều gì về ngôi trường trong bài viết? </a:t>
              </a:r>
            </a:p>
            <a:p>
              <a:pPr defTabSz="1219140"/>
              <a:r>
                <a:rPr lang="vi-VN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 sao? Vì sao ông giám đốc lại giao cho Va– li–a việc đó? </a:t>
              </a:r>
            </a:p>
          </p:txBody>
        </p:sp>
      </p:grpSp>
      <p:grpSp>
        <p:nvGrpSpPr>
          <p:cNvPr id="46" name="กลุ่ม 45"/>
          <p:cNvGrpSpPr/>
          <p:nvPr/>
        </p:nvGrpSpPr>
        <p:grpSpPr>
          <a:xfrm>
            <a:off x="3270374" y="5532057"/>
            <a:ext cx="7873631" cy="945291"/>
            <a:chOff x="2884628" y="3579701"/>
            <a:chExt cx="4305043" cy="708968"/>
          </a:xfrm>
        </p:grpSpPr>
        <p:sp>
          <p:nvSpPr>
            <p:cNvPr id="81" name="สี่เหลี่ยมผืนผ้า 80"/>
            <p:cNvSpPr/>
            <p:nvPr/>
          </p:nvSpPr>
          <p:spPr>
            <a:xfrm>
              <a:off x="2952059" y="3642639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8" name="สี่เหลี่ยมผืนผ้า 77"/>
            <p:cNvSpPr/>
            <p:nvPr/>
          </p:nvSpPr>
          <p:spPr>
            <a:xfrm>
              <a:off x="2884628" y="357970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tháp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xây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dựng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đất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…” ý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21" y="2916708"/>
            <a:ext cx="720009" cy="948453"/>
          </a:xfrm>
          <a:prstGeom prst="rect">
            <a:avLst/>
          </a:prstGeom>
        </p:spPr>
      </p:pic>
      <p:grpSp>
        <p:nvGrpSpPr>
          <p:cNvPr id="25" name="กลุ่ม 50"/>
          <p:cNvGrpSpPr/>
          <p:nvPr/>
        </p:nvGrpSpPr>
        <p:grpSpPr>
          <a:xfrm>
            <a:off x="3270373" y="1454361"/>
            <a:ext cx="7842611" cy="938091"/>
            <a:chOff x="2884840" y="1257868"/>
            <a:chExt cx="4304831" cy="703568"/>
          </a:xfrm>
        </p:grpSpPr>
        <p:sp>
          <p:nvSpPr>
            <p:cNvPr id="26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27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li – a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rạp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xiếc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28" name="กลุ่ม 47"/>
          <p:cNvGrpSpPr/>
          <p:nvPr/>
        </p:nvGrpSpPr>
        <p:grpSpPr>
          <a:xfrm>
            <a:off x="3270374" y="3807377"/>
            <a:ext cx="7873631" cy="1305331"/>
            <a:chOff x="2884840" y="2561426"/>
            <a:chExt cx="4304831" cy="557139"/>
          </a:xfrm>
        </p:grpSpPr>
        <p:sp>
          <p:nvSpPr>
            <p:cNvPr id="29" name="สี่เหลี่ยมผืนผ้า 79"/>
            <p:cNvSpPr/>
            <p:nvPr/>
          </p:nvSpPr>
          <p:spPr>
            <a:xfrm>
              <a:off x="2952059" y="2582547"/>
              <a:ext cx="4237612" cy="536018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30" name="สี่เหลี่ยมผืนผ้า 76"/>
            <p:cNvSpPr/>
            <p:nvPr/>
          </p:nvSpPr>
          <p:spPr>
            <a:xfrm>
              <a:off x="2884840" y="2561426"/>
              <a:ext cx="4237612" cy="498165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lang="vi-VN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chuyện kết thúc như thế nào?</a:t>
              </a:r>
              <a:endPara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4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รูปภาพ 7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5225443">
            <a:off x="1484523" y="123979"/>
            <a:ext cx="306632" cy="340789"/>
          </a:xfrm>
          <a:prstGeom prst="rect">
            <a:avLst/>
          </a:prstGeom>
        </p:spPr>
      </p:pic>
      <p:pic>
        <p:nvPicPr>
          <p:cNvPr id="70" name="รูปภาพ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2606">
            <a:off x="198616" y="84612"/>
            <a:ext cx="334520" cy="359117"/>
          </a:xfrm>
          <a:prstGeom prst="rect">
            <a:avLst/>
          </a:prstGeom>
        </p:spPr>
      </p:pic>
      <p:grpSp>
        <p:nvGrpSpPr>
          <p:cNvPr id="30" name="กลุ่ม 50"/>
          <p:cNvGrpSpPr/>
          <p:nvPr/>
        </p:nvGrpSpPr>
        <p:grpSpPr>
          <a:xfrm>
            <a:off x="1859881" y="858566"/>
            <a:ext cx="8388041" cy="835663"/>
            <a:chOff x="2884840" y="1257868"/>
            <a:chExt cx="4304831" cy="703568"/>
          </a:xfrm>
        </p:grpSpPr>
        <p:sp>
          <p:nvSpPr>
            <p:cNvPr id="31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endParaRPr lang="th-TH" sz="3200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32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vi-VN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1. Đi xem xiếc về, Va – li – a mơ ước điều gì?</a:t>
              </a:r>
            </a:p>
          </p:txBody>
        </p:sp>
      </p:grpSp>
      <p:pic>
        <p:nvPicPr>
          <p:cNvPr id="33" name="รูปภาพ 4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grpSp>
        <p:nvGrpSpPr>
          <p:cNvPr id="34" name="กลุ่ม 56"/>
          <p:cNvGrpSpPr/>
          <p:nvPr/>
        </p:nvGrpSpPr>
        <p:grpSpPr>
          <a:xfrm>
            <a:off x="924339" y="1681621"/>
            <a:ext cx="9118891" cy="4865959"/>
            <a:chOff x="4553429" y="196789"/>
            <a:chExt cx="4051173" cy="4136443"/>
          </a:xfrm>
        </p:grpSpPr>
        <p:grpSp>
          <p:nvGrpSpPr>
            <p:cNvPr id="35" name="กลุ่ม 57"/>
            <p:cNvGrpSpPr/>
            <p:nvPr/>
          </p:nvGrpSpPr>
          <p:grpSpPr>
            <a:xfrm>
              <a:off x="4553429" y="1257869"/>
              <a:ext cx="3872459" cy="3075363"/>
              <a:chOff x="4100154" y="1257869"/>
              <a:chExt cx="3872459" cy="3186089"/>
            </a:xfrm>
          </p:grpSpPr>
          <p:sp>
            <p:nvSpPr>
              <p:cNvPr id="37" name="รูปแบบอิสระ 59"/>
              <p:cNvSpPr/>
              <p:nvPr/>
            </p:nvSpPr>
            <p:spPr>
              <a:xfrm>
                <a:off x="4303283" y="1357254"/>
                <a:ext cx="3669330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38" name="รูปแบบอิสระ 60"/>
              <p:cNvSpPr/>
              <p:nvPr/>
            </p:nvSpPr>
            <p:spPr>
              <a:xfrm>
                <a:off x="4100154" y="1257869"/>
                <a:ext cx="3669342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vi-VN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FC Onigiri Outline"/>
                  </a:rPr>
                  <a:t>Đi xem xiếc về, Va – li –a mơ ước được trở thành diễn viên phi ngựa, vì Va- li – a thích nhất tiết mục “ Cô gái phi ngựa đánh đàn”...</a:t>
                </a:r>
                <a:endParaRPr lang="nl-NL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endParaRPr>
              </a:p>
            </p:txBody>
          </p:sp>
        </p:grpSp>
        <p:pic>
          <p:nvPicPr>
            <p:cNvPr id="36" name="รูปภาพ 5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664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0"/>
          <p:cNvGrpSpPr/>
          <p:nvPr/>
        </p:nvGrpSpPr>
        <p:grpSpPr>
          <a:xfrm>
            <a:off x="1394800" y="678814"/>
            <a:ext cx="9402400" cy="1062900"/>
            <a:chOff x="2884840" y="1257868"/>
            <a:chExt cx="4304831" cy="703568"/>
          </a:xfrm>
        </p:grpSpPr>
        <p:sp>
          <p:nvSpPr>
            <p:cNvPr id="6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200">
                <a:solidFill>
                  <a:prstClr val="black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7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vi-VN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2. Việc đầu tiên Va – li – a được giao khi vào học ở rạp xiếc là gì?</a:t>
              </a:r>
            </a:p>
          </p:txBody>
        </p:sp>
      </p:grpSp>
      <p:pic>
        <p:nvPicPr>
          <p:cNvPr id="8" name="รูปภาพ 4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grpSp>
        <p:nvGrpSpPr>
          <p:cNvPr id="9" name="กลุ่ม 56"/>
          <p:cNvGrpSpPr/>
          <p:nvPr/>
        </p:nvGrpSpPr>
        <p:grpSpPr>
          <a:xfrm>
            <a:off x="218192" y="1514211"/>
            <a:ext cx="11676315" cy="4534092"/>
            <a:chOff x="3312400" y="54478"/>
            <a:chExt cx="6592338" cy="3854331"/>
          </a:xfrm>
        </p:grpSpPr>
        <p:grpSp>
          <p:nvGrpSpPr>
            <p:cNvPr id="10" name="กลุ่ม 57"/>
            <p:cNvGrpSpPr/>
            <p:nvPr/>
          </p:nvGrpSpPr>
          <p:grpSpPr>
            <a:xfrm>
              <a:off x="3312400" y="927582"/>
              <a:ext cx="6554220" cy="2981227"/>
              <a:chOff x="2859125" y="915690"/>
              <a:chExt cx="6554220" cy="3088564"/>
            </a:xfrm>
          </p:grpSpPr>
          <p:sp>
            <p:nvSpPr>
              <p:cNvPr id="12" name="รูปแบบอิสระ 59"/>
              <p:cNvSpPr/>
              <p:nvPr/>
            </p:nvSpPr>
            <p:spPr>
              <a:xfrm>
                <a:off x="2859125" y="915690"/>
                <a:ext cx="6554220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13" name="รูปแบบอิสระ 60"/>
              <p:cNvSpPr/>
              <p:nvPr/>
            </p:nvSpPr>
            <p:spPr>
              <a:xfrm>
                <a:off x="3065203" y="928892"/>
                <a:ext cx="6142064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FC Onigiri Outline"/>
                  </a:rPr>
                  <a:t>Việc đầu tiên Va – li – a được giao là quét phân và rác bẩn trên sàn chuồng ngựa, làm quen với con ngựa.</a:t>
                </a:r>
                <a:endParaRPr lang="nl-NL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endParaRPr>
              </a:p>
            </p:txBody>
          </p:sp>
        </p:grpSp>
        <p:pic>
          <p:nvPicPr>
            <p:cNvPr id="11" name="รูปภาพ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8771877" y="54478"/>
              <a:ext cx="1132861" cy="1598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486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7"/>
          <p:cNvGrpSpPr/>
          <p:nvPr/>
        </p:nvGrpSpPr>
        <p:grpSpPr>
          <a:xfrm>
            <a:off x="149088" y="417487"/>
            <a:ext cx="11519452" cy="1466531"/>
            <a:chOff x="2884840" y="2413561"/>
            <a:chExt cx="4304831" cy="705004"/>
          </a:xfrm>
        </p:grpSpPr>
        <p:sp>
          <p:nvSpPr>
            <p:cNvPr id="6" name="สี่เหลี่ยมผืนผ้า 79"/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>
                <a:solidFill>
                  <a:prstClr val="black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7" name="สี่เหลี่ยมผืนผ้า 76"/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vi-VN" sz="33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3. Em thích điều gì về ngôi trường trong bài viết? </a:t>
              </a:r>
            </a:p>
            <a:p>
              <a:pPr defTabSz="1219140"/>
              <a:r>
                <a:rPr lang="vi-VN" sz="33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Vì sao? Vì sao ông giám đốc lại giao cho Va– li–a việc đó? </a:t>
              </a:r>
            </a:p>
          </p:txBody>
        </p:sp>
      </p:grpSp>
      <p:pic>
        <p:nvPicPr>
          <p:cNvPr id="8" name="รูปภาพ 4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A40040-9905-4231-97D8-043D1FE70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936" y="2606329"/>
            <a:ext cx="10203569" cy="135938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67E1C9-F58E-4422-9D57-C1409C056265}"/>
              </a:ext>
            </a:extLst>
          </p:cNvPr>
          <p:cNvSpPr/>
          <p:nvPr/>
        </p:nvSpPr>
        <p:spPr>
          <a:xfrm>
            <a:off x="3508513" y="2156791"/>
            <a:ext cx="3906078" cy="21369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47"/>
          <p:cNvGrpSpPr/>
          <p:nvPr/>
        </p:nvGrpSpPr>
        <p:grpSpPr>
          <a:xfrm>
            <a:off x="1655508" y="873368"/>
            <a:ext cx="9645539" cy="1781051"/>
            <a:chOff x="2884840" y="2413561"/>
            <a:chExt cx="4304831" cy="705004"/>
          </a:xfrm>
        </p:grpSpPr>
        <p:sp>
          <p:nvSpPr>
            <p:cNvPr id="9" name="สี่เหลี่ยมผืนผ้า 79"/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2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0" name="สี่เหลี่ยมผืนผ้า 76"/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vi-VN" sz="40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4. Câu chuyện kết thúc như thế nào?</a:t>
              </a:r>
            </a:p>
          </p:txBody>
        </p:sp>
      </p:grpSp>
      <p:pic>
        <p:nvPicPr>
          <p:cNvPr id="11" name="รูปภาพ 4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grpSp>
        <p:nvGrpSpPr>
          <p:cNvPr id="13" name="กลุ่ม 56"/>
          <p:cNvGrpSpPr/>
          <p:nvPr/>
        </p:nvGrpSpPr>
        <p:grpSpPr>
          <a:xfrm>
            <a:off x="407504" y="2384768"/>
            <a:ext cx="11062290" cy="3987069"/>
            <a:chOff x="3283409" y="-70449"/>
            <a:chExt cx="6245665" cy="3389319"/>
          </a:xfrm>
        </p:grpSpPr>
        <p:grpSp>
          <p:nvGrpSpPr>
            <p:cNvPr id="14" name="กลุ่ม 57"/>
            <p:cNvGrpSpPr/>
            <p:nvPr/>
          </p:nvGrpSpPr>
          <p:grpSpPr>
            <a:xfrm>
              <a:off x="3283409" y="229159"/>
              <a:ext cx="5578945" cy="3089711"/>
              <a:chOff x="2830134" y="192120"/>
              <a:chExt cx="5578945" cy="3200955"/>
            </a:xfrm>
          </p:grpSpPr>
          <p:sp>
            <p:nvSpPr>
              <p:cNvPr id="16" name="รูปแบบอิสระ 59"/>
              <p:cNvSpPr/>
              <p:nvPr/>
            </p:nvSpPr>
            <p:spPr>
              <a:xfrm>
                <a:off x="3252198" y="1357254"/>
                <a:ext cx="4829915" cy="2035821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17" name="รูปแบบอิสระ 60"/>
              <p:cNvSpPr/>
              <p:nvPr/>
            </p:nvSpPr>
            <p:spPr>
              <a:xfrm>
                <a:off x="2830134" y="192120"/>
                <a:ext cx="5578945" cy="3200955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vi-VN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FC Onigiri Outline"/>
                  </a:rPr>
                  <a:t>Va – li – a đã làm rất tốt việc được giao: giữ chuồng ngựa sạch sẽ và làm quen với chú ngựa trong suốt thời gian học. Về sau, Va – li – a trở thành diễn viên như bạn hằng mong ước</a:t>
                </a:r>
              </a:p>
            </p:txBody>
          </p:sp>
        </p:grpSp>
        <p:pic>
          <p:nvPicPr>
            <p:cNvPr id="15" name="รูปภาพ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8396213" y="-70449"/>
              <a:ext cx="1132861" cy="1598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507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kgr tên lửa">
            <a:extLst>
              <a:ext uri="{FF2B5EF4-FFF2-40B4-BE49-F238E27FC236}">
                <a16:creationId xmlns:a16="http://schemas.microsoft.com/office/drawing/2014/main" id="{2389B828-3F26-1BB6-E1E4-AAB712FF6EB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8600" y="2404215"/>
            <a:ext cx="1093027" cy="10930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F9299C-990F-4745-81DA-01E313083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724" y="2102916"/>
            <a:ext cx="11949196" cy="1658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14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5"/>
          <p:cNvGrpSpPr/>
          <p:nvPr/>
        </p:nvGrpSpPr>
        <p:grpSpPr>
          <a:xfrm>
            <a:off x="640080" y="556591"/>
            <a:ext cx="10891520" cy="1135397"/>
            <a:chOff x="2884628" y="3579701"/>
            <a:chExt cx="4305043" cy="708968"/>
          </a:xfrm>
        </p:grpSpPr>
        <p:sp>
          <p:nvSpPr>
            <p:cNvPr id="6" name="สี่เหลี่ยมผืนผ้า 80"/>
            <p:cNvSpPr/>
            <p:nvPr/>
          </p:nvSpPr>
          <p:spPr>
            <a:xfrm>
              <a:off x="2952059" y="3642639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2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7" name="สี่เหลี่ยมผืนผ้า 77"/>
            <p:cNvSpPr/>
            <p:nvPr/>
          </p:nvSpPr>
          <p:spPr>
            <a:xfrm>
              <a:off x="2884628" y="357970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5. Theo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em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câu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“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Cái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tháp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cao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nào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cũng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phải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bắt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đầu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xây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dựng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từ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mặt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đất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lên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…” ý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nói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gì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?</a:t>
              </a:r>
            </a:p>
          </p:txBody>
        </p:sp>
      </p:grpSp>
      <p:pic>
        <p:nvPicPr>
          <p:cNvPr id="8" name="รูปภาพ 4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ED9EFD-7FB8-4AB3-9C7C-1CEE3025B3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602" y="2396780"/>
            <a:ext cx="10119372" cy="185716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6982508-C492-4E49-8A26-3A548B6C14DF}"/>
              </a:ext>
            </a:extLst>
          </p:cNvPr>
          <p:cNvSpPr/>
          <p:nvPr/>
        </p:nvSpPr>
        <p:spPr>
          <a:xfrm>
            <a:off x="1341782" y="3637722"/>
            <a:ext cx="526775" cy="5565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4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id="{815F0D86-2642-499F-8BD0-2284D610DB6F}"/>
              </a:ext>
            </a:extLst>
          </p:cNvPr>
          <p:cNvSpPr txBox="1"/>
          <p:nvPr/>
        </p:nvSpPr>
        <p:spPr>
          <a:xfrm>
            <a:off x="1162878" y="2208810"/>
            <a:ext cx="101389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40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 Color" pitchFamily="2" charset="-34"/>
              </a:rPr>
              <a:t>Câu chuyện kể về Va-li-a với ước mơ trở thành diễn viên phi ngựa đánh đàn. Va-li-a đã bắt đầu học từ những việc nhỏ bé nhất để thực hiện ước mơ của mình.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427" y="646138"/>
            <a:ext cx="6347148" cy="19141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385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2" y="314700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1514" y="1350799"/>
            <a:ext cx="4608975" cy="1188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1692" y="2826539"/>
            <a:ext cx="8876545" cy="18655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3762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95ED76-FD68-8E7A-606E-C642B9881FD2}"/>
              </a:ext>
            </a:extLst>
          </p:cNvPr>
          <p:cNvGrpSpPr/>
          <p:nvPr/>
        </p:nvGrpSpPr>
        <p:grpSpPr>
          <a:xfrm>
            <a:off x="472440" y="327661"/>
            <a:ext cx="4815206" cy="976631"/>
            <a:chOff x="1149" y="650"/>
            <a:chExt cx="7583" cy="1538"/>
          </a:xfrm>
        </p:grpSpPr>
        <p:sp>
          <p:nvSpPr>
            <p:cNvPr id="5" name="Rectangle: Rounded Corners 43">
              <a:extLst>
                <a:ext uri="{FF2B5EF4-FFF2-40B4-BE49-F238E27FC236}">
                  <a16:creationId xmlns:a16="http://schemas.microsoft.com/office/drawing/2014/main" id="{B213B0FC-E608-0E48-B148-B9CDF494D261}"/>
                </a:ext>
              </a:extLst>
            </p:cNvPr>
            <p:cNvSpPr/>
            <p:nvPr/>
          </p:nvSpPr>
          <p:spPr>
            <a:xfrm>
              <a:off x="2598" y="812"/>
              <a:ext cx="6134" cy="1190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400" kern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66BDB6C6-A660-8C26-1C33-40F39C8ECFAE}"/>
                </a:ext>
              </a:extLst>
            </p:cNvPr>
            <p:cNvSpPr/>
            <p:nvPr/>
          </p:nvSpPr>
          <p:spPr>
            <a:xfrm>
              <a:off x="2484" y="949"/>
              <a:ext cx="6248" cy="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Luyện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đọc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lại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toàn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bài</a:t>
              </a:r>
              <a:endParaRPr lang="en-US" altLang="zh-CN" sz="3200" b="1" kern="0" dirty="0">
                <a:solidFill>
                  <a:srgbClr val="00487E"/>
                </a:solidFill>
                <a:latin typeface="Calibri" panose="020F0502020204030204" charset="0"/>
                <a:ea typeface="inpin heiti" charset="-122"/>
                <a:cs typeface="Calibri" panose="020F0502020204030204" charset="0"/>
                <a:sym typeface="Arial" panose="020B0604020202020204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A67BFE-926A-94C7-7483-B867D3279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3FFD5"/>
                </a:clrFrom>
                <a:clrTo>
                  <a:srgbClr val="F3FFD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49" y="650"/>
              <a:ext cx="1317" cy="153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B6D3E87-8E71-6EC5-5E16-D2CE76B6AF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>
            <a:fillRect/>
          </a:stretch>
        </p:blipFill>
        <p:spPr>
          <a:xfrm>
            <a:off x="3697289" y="3951606"/>
            <a:ext cx="4797425" cy="182499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4FB354D-B988-5A4F-D02E-8D503B8466E8}"/>
              </a:ext>
            </a:extLst>
          </p:cNvPr>
          <p:cNvGrpSpPr/>
          <p:nvPr/>
        </p:nvGrpSpPr>
        <p:grpSpPr>
          <a:xfrm>
            <a:off x="2564131" y="1101092"/>
            <a:ext cx="6621780" cy="2690495"/>
            <a:chOff x="4038" y="1734"/>
            <a:chExt cx="10428" cy="4237"/>
          </a:xfrm>
        </p:grpSpPr>
        <p:sp>
          <p:nvSpPr>
            <p:cNvPr id="10" name="Rounded Rectangle 25">
              <a:extLst>
                <a:ext uri="{FF2B5EF4-FFF2-40B4-BE49-F238E27FC236}">
                  <a16:creationId xmlns:a16="http://schemas.microsoft.com/office/drawing/2014/main" id="{4D91F3B3-536B-F62F-2F68-6B471CB4A5FA}"/>
                </a:ext>
              </a:extLst>
            </p:cNvPr>
            <p:cNvSpPr/>
            <p:nvPr/>
          </p:nvSpPr>
          <p:spPr>
            <a:xfrm>
              <a:off x="4038" y="2862"/>
              <a:ext cx="5741" cy="825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buClr>
                  <a:srgbClr val="000000"/>
                </a:buClr>
                <a:defRPr/>
              </a:pPr>
              <a:endParaRPr lang="en-US" sz="1865" kern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9B554D2-A10B-8153-E874-DE6920F87FD2}"/>
                </a:ext>
              </a:extLst>
            </p:cNvPr>
            <p:cNvSpPr/>
            <p:nvPr/>
          </p:nvSpPr>
          <p:spPr>
            <a:xfrm>
              <a:off x="7091" y="1734"/>
              <a:ext cx="4257" cy="8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>
                <a:lnSpc>
                  <a:spcPct val="112000"/>
                </a:lnSpc>
                <a:defRPr/>
              </a:pP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Tiêu</a:t>
              </a:r>
              <a:r>
                <a:rPr lang="en-US" altLang="zh-CN" sz="2800" b="1" dirty="0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chí</a:t>
              </a:r>
              <a:r>
                <a:rPr lang="en-US" altLang="zh-CN" sz="2800" b="1" dirty="0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đánh</a:t>
              </a:r>
              <a:r>
                <a:rPr lang="en-US" altLang="zh-CN" sz="2800" b="1" dirty="0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giá</a:t>
              </a:r>
              <a:endParaRPr lang="en-US" altLang="zh-CN" sz="2800" b="1" dirty="0">
                <a:solidFill>
                  <a:srgbClr val="FF1531"/>
                </a:solidFill>
                <a:latin typeface="Calibri" panose="020F0502020204030204" charset="0"/>
                <a:ea typeface="inpin heiti" charset="-122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6B0305-7B21-94D0-E95C-24282D793ED2}"/>
                </a:ext>
              </a:extLst>
            </p:cNvPr>
            <p:cNvSpPr/>
            <p:nvPr/>
          </p:nvSpPr>
          <p:spPr>
            <a:xfrm>
              <a:off x="5223" y="2754"/>
              <a:ext cx="2798" cy="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>
                <a:lnSpc>
                  <a:spcPct val="112000"/>
                </a:lnSpc>
                <a:defRPr/>
              </a:pP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Đọc</a:t>
              </a:r>
              <a:r>
                <a:rPr lang="en-US" altLang="zh-CN" sz="3200" dirty="0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đúng</a:t>
              </a:r>
              <a:endParaRPr lang="en-US" altLang="zh-CN" sz="3200" dirty="0">
                <a:solidFill>
                  <a:prstClr val="black"/>
                </a:solidFill>
                <a:latin typeface="Calibri" panose="020F0502020204030204" charset="0"/>
                <a:ea typeface="inpin heiti" charset="-122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6CBC45F-D84E-A76D-8853-44D11C57407A}"/>
                </a:ext>
              </a:extLst>
            </p:cNvPr>
            <p:cNvSpPr/>
            <p:nvPr/>
          </p:nvSpPr>
          <p:spPr>
            <a:xfrm>
              <a:off x="4183" y="2934"/>
              <a:ext cx="680" cy="680"/>
            </a:xfrm>
            <a:prstGeom prst="ellipse">
              <a:avLst/>
            </a:prstGeom>
            <a:solidFill>
              <a:srgbClr val="93E3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70C0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1</a:t>
              </a:r>
              <a:endParaRPr lang="en-US" sz="2800" kern="0" dirty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C814DE8-7636-303D-45BB-3CB223621930}"/>
                </a:ext>
              </a:extLst>
            </p:cNvPr>
            <p:cNvGrpSpPr/>
            <p:nvPr/>
          </p:nvGrpSpPr>
          <p:grpSpPr>
            <a:xfrm>
              <a:off x="4038" y="3839"/>
              <a:ext cx="5741" cy="968"/>
              <a:chOff x="1717199" y="4363552"/>
              <a:chExt cx="3645680" cy="614719"/>
            </a:xfrm>
          </p:grpSpPr>
          <p:sp>
            <p:nvSpPr>
              <p:cNvPr id="22" name="Rounded Rectangle 30">
                <a:extLst>
                  <a:ext uri="{FF2B5EF4-FFF2-40B4-BE49-F238E27FC236}">
                    <a16:creationId xmlns:a16="http://schemas.microsoft.com/office/drawing/2014/main" id="{34E2C8EC-D344-6A68-7285-4500D9E3DA52}"/>
                  </a:ext>
                </a:extLst>
              </p:cNvPr>
              <p:cNvSpPr/>
              <p:nvPr/>
            </p:nvSpPr>
            <p:spPr>
              <a:xfrm>
                <a:off x="1717199" y="4407610"/>
                <a:ext cx="3645680" cy="563049"/>
              </a:xfrm>
              <a:prstGeom prst="roundRect">
                <a:avLst>
                  <a:gd name="adj" fmla="val 50000"/>
                </a:avLst>
              </a:prstGeom>
              <a:solidFill>
                <a:srgbClr val="FFF09D"/>
              </a:solidFill>
              <a:ln w="12700" cap="flat" cmpd="sng" algn="ctr">
                <a:solidFill>
                  <a:srgbClr val="FFC00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endParaRPr lang="en-US" sz="1865" kern="0">
                  <a:solidFill>
                    <a:prstClr val="white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47ADF89-1946-EE2B-CED1-3FACFE7437AE}"/>
                  </a:ext>
                </a:extLst>
              </p:cNvPr>
              <p:cNvSpPr/>
              <p:nvPr/>
            </p:nvSpPr>
            <p:spPr>
              <a:xfrm>
                <a:off x="2469553" y="4363552"/>
                <a:ext cx="1832626" cy="614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77">
                  <a:lnSpc>
                    <a:spcPct val="112000"/>
                  </a:lnSpc>
                  <a:defRPr/>
                </a:pP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Đọc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to,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rõ</a:t>
                </a:r>
                <a:endParaRPr lang="en-US" altLang="zh-CN" sz="3200" kern="0" dirty="0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C7E0E37-44E1-4126-9AA9-AF211722758F}"/>
                  </a:ext>
                </a:extLst>
              </p:cNvPr>
              <p:cNvSpPr/>
              <p:nvPr/>
            </p:nvSpPr>
            <p:spPr>
              <a:xfrm>
                <a:off x="1824062" y="4469499"/>
                <a:ext cx="432000" cy="432000"/>
              </a:xfrm>
              <a:prstGeom prst="ellipse">
                <a:avLst/>
              </a:prstGeom>
              <a:solidFill>
                <a:srgbClr val="FFE443"/>
              </a:solidFill>
              <a:ln w="12700" cap="flat" cmpd="sng" algn="ctr">
                <a:solidFill>
                  <a:srgbClr val="FFC00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r>
                  <a:rPr lang="en-US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2</a:t>
                </a:r>
                <a:endParaRPr lang="en-US" sz="2800" kern="0" dirty="0">
                  <a:solidFill>
                    <a:prstClr val="black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DE87308-09F8-C15D-0D45-7454F16B24DA}"/>
                </a:ext>
              </a:extLst>
            </p:cNvPr>
            <p:cNvGrpSpPr/>
            <p:nvPr/>
          </p:nvGrpSpPr>
          <p:grpSpPr>
            <a:xfrm>
              <a:off x="4038" y="5003"/>
              <a:ext cx="7045" cy="968"/>
              <a:chOff x="1717199" y="5199333"/>
              <a:chExt cx="4473575" cy="614671"/>
            </a:xfrm>
          </p:grpSpPr>
          <p:sp>
            <p:nvSpPr>
              <p:cNvPr id="19" name="Rounded Rectangle 34">
                <a:extLst>
                  <a:ext uri="{FF2B5EF4-FFF2-40B4-BE49-F238E27FC236}">
                    <a16:creationId xmlns:a16="http://schemas.microsoft.com/office/drawing/2014/main" id="{C918910E-B793-5CE7-510D-240DF26D1D59}"/>
                  </a:ext>
                </a:extLst>
              </p:cNvPr>
              <p:cNvSpPr/>
              <p:nvPr/>
            </p:nvSpPr>
            <p:spPr>
              <a:xfrm>
                <a:off x="1717199" y="5206318"/>
                <a:ext cx="4473575" cy="584835"/>
              </a:xfrm>
              <a:prstGeom prst="roundRect">
                <a:avLst>
                  <a:gd name="adj" fmla="val 50000"/>
                </a:avLst>
              </a:prstGeom>
              <a:solidFill>
                <a:srgbClr val="FFD1C5"/>
              </a:solidFill>
              <a:ln w="12700" cap="flat" cmpd="sng" algn="ctr">
                <a:solidFill>
                  <a:srgbClr val="FF5A2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endParaRPr lang="en-US" sz="1865" kern="0">
                  <a:solidFill>
                    <a:prstClr val="white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C361931-1516-F616-4489-436DF5B2430B}"/>
                  </a:ext>
                </a:extLst>
              </p:cNvPr>
              <p:cNvSpPr/>
              <p:nvPr/>
            </p:nvSpPr>
            <p:spPr>
              <a:xfrm>
                <a:off x="2469552" y="5199333"/>
                <a:ext cx="3437135" cy="6146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77">
                  <a:lnSpc>
                    <a:spcPct val="112000"/>
                  </a:lnSpc>
                  <a:defRPr/>
                </a:pP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Ngắt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nghỉ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đúng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chỗ</a:t>
                </a:r>
                <a:endParaRPr lang="zh-CN" altLang="en-US" sz="3200" kern="0" dirty="0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C41A4AE-8A43-0ACD-5365-FE571610F52F}"/>
                  </a:ext>
                </a:extLst>
              </p:cNvPr>
              <p:cNvSpPr/>
              <p:nvPr/>
            </p:nvSpPr>
            <p:spPr>
              <a:xfrm>
                <a:off x="1859964" y="5282826"/>
                <a:ext cx="432000" cy="432000"/>
              </a:xfrm>
              <a:prstGeom prst="ellipse">
                <a:avLst/>
              </a:prstGeom>
              <a:solidFill>
                <a:srgbClr val="FFB7A3"/>
              </a:solidFill>
              <a:ln w="12700" cap="flat" cmpd="sng" algn="ctr">
                <a:solidFill>
                  <a:srgbClr val="FF5A2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r>
                  <a:rPr lang="en-US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3</a:t>
                </a:r>
                <a:endParaRPr lang="en-US" sz="2800" kern="0" dirty="0">
                  <a:solidFill>
                    <a:prstClr val="black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</p:grpSp>
        <p:pic>
          <p:nvPicPr>
            <p:cNvPr id="16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025530AB-9B6D-5AE5-E1D5-9228F6D2D5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9925" y="2862"/>
              <a:ext cx="2899" cy="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E0AE32A4-40EA-F255-72EE-A57885CC11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10008" y="3884"/>
              <a:ext cx="2899" cy="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E3F440C5-005F-5636-F5D8-52D579D088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11567" y="5013"/>
              <a:ext cx="2899" cy="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图片 36">
            <a:extLst>
              <a:ext uri="{FF2B5EF4-FFF2-40B4-BE49-F238E27FC236}">
                <a16:creationId xmlns:a16="http://schemas.microsoft.com/office/drawing/2014/main" id="{A22ABB8F-BB7C-67E1-856D-ADA17570D9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/>
          <a:srcRect r="16356"/>
          <a:stretch>
            <a:fillRect/>
          </a:stretch>
        </p:blipFill>
        <p:spPr>
          <a:xfrm flipH="1">
            <a:off x="9542145" y="163196"/>
            <a:ext cx="3256915" cy="158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77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 Em gặp ông giám đốc và nói: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</p:spTree>
    <p:extLst>
      <p:ext uri="{BB962C8B-B14F-4D97-AF65-F5344CB8AC3E}">
        <p14:creationId xmlns:p14="http://schemas.microsoft.com/office/powerpoint/2010/main" val="3619001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</p:spTree>
    <p:extLst>
      <p:ext uri="{BB962C8B-B14F-4D97-AF65-F5344CB8AC3E}">
        <p14:creationId xmlns:p14="http://schemas.microsoft.com/office/powerpoint/2010/main" val="1615380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วงรี 77">
            <a:extLst>
              <a:ext uri="{FF2B5EF4-FFF2-40B4-BE49-F238E27FC236}">
                <a16:creationId xmlns:a16="http://schemas.microsoft.com/office/drawing/2014/main" id="{B2BDC08D-A138-4812-BA7A-95DA170C5DC1}"/>
              </a:ext>
            </a:extLst>
          </p:cNvPr>
          <p:cNvSpPr/>
          <p:nvPr/>
        </p:nvSpPr>
        <p:spPr>
          <a:xfrm>
            <a:off x="7046492" y="3755783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0" name="วงรี 78">
            <a:extLst>
              <a:ext uri="{FF2B5EF4-FFF2-40B4-BE49-F238E27FC236}">
                <a16:creationId xmlns:a16="http://schemas.microsoft.com/office/drawing/2014/main" id="{65F84915-D812-471F-89E8-89465C18218C}"/>
              </a:ext>
            </a:extLst>
          </p:cNvPr>
          <p:cNvSpPr/>
          <p:nvPr/>
        </p:nvSpPr>
        <p:spPr>
          <a:xfrm>
            <a:off x="7059968" y="3455533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1" name="วงรี 79">
            <a:extLst>
              <a:ext uri="{FF2B5EF4-FFF2-40B4-BE49-F238E27FC236}">
                <a16:creationId xmlns:a16="http://schemas.microsoft.com/office/drawing/2014/main" id="{D76F7326-3016-44FA-9B25-904DFA76449C}"/>
              </a:ext>
            </a:extLst>
          </p:cNvPr>
          <p:cNvSpPr/>
          <p:nvPr/>
        </p:nvSpPr>
        <p:spPr>
          <a:xfrm>
            <a:off x="6975705" y="3319731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2" name="วงรี 80">
            <a:extLst>
              <a:ext uri="{FF2B5EF4-FFF2-40B4-BE49-F238E27FC236}">
                <a16:creationId xmlns:a16="http://schemas.microsoft.com/office/drawing/2014/main" id="{E43E389B-A938-4BB4-B25A-B4DA928166F6}"/>
              </a:ext>
            </a:extLst>
          </p:cNvPr>
          <p:cNvSpPr/>
          <p:nvPr/>
        </p:nvSpPr>
        <p:spPr>
          <a:xfrm>
            <a:off x="7005692" y="3612417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3" name="วงรี 81">
            <a:extLst>
              <a:ext uri="{FF2B5EF4-FFF2-40B4-BE49-F238E27FC236}">
                <a16:creationId xmlns:a16="http://schemas.microsoft.com/office/drawing/2014/main" id="{BA65FE49-2117-489A-B66B-303C0AA145D7}"/>
              </a:ext>
            </a:extLst>
          </p:cNvPr>
          <p:cNvSpPr/>
          <p:nvPr/>
        </p:nvSpPr>
        <p:spPr>
          <a:xfrm>
            <a:off x="4926733" y="3790192"/>
            <a:ext cx="81600" cy="81600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4" name="วงรี 82">
            <a:extLst>
              <a:ext uri="{FF2B5EF4-FFF2-40B4-BE49-F238E27FC236}">
                <a16:creationId xmlns:a16="http://schemas.microsoft.com/office/drawing/2014/main" id="{6FB44426-D3C7-4DB8-BC4D-F56838DC1B41}"/>
              </a:ext>
            </a:extLst>
          </p:cNvPr>
          <p:cNvSpPr/>
          <p:nvPr/>
        </p:nvSpPr>
        <p:spPr>
          <a:xfrm>
            <a:off x="4917483" y="3525096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5" name="วงรี 83">
            <a:extLst>
              <a:ext uri="{FF2B5EF4-FFF2-40B4-BE49-F238E27FC236}">
                <a16:creationId xmlns:a16="http://schemas.microsoft.com/office/drawing/2014/main" id="{C99AD54C-C7B9-4187-A07D-7A5A4BA548B5}"/>
              </a:ext>
            </a:extLst>
          </p:cNvPr>
          <p:cNvSpPr/>
          <p:nvPr/>
        </p:nvSpPr>
        <p:spPr>
          <a:xfrm>
            <a:off x="4985607" y="3377969"/>
            <a:ext cx="81600" cy="81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6" name="วงรี 84">
            <a:extLst>
              <a:ext uri="{FF2B5EF4-FFF2-40B4-BE49-F238E27FC236}">
                <a16:creationId xmlns:a16="http://schemas.microsoft.com/office/drawing/2014/main" id="{6AD035A2-A2FC-4CC0-BB2A-6FFC39F57B3A}"/>
              </a:ext>
            </a:extLst>
          </p:cNvPr>
          <p:cNvSpPr/>
          <p:nvPr/>
        </p:nvSpPr>
        <p:spPr>
          <a:xfrm>
            <a:off x="4999083" y="3645801"/>
            <a:ext cx="81600" cy="81600"/>
          </a:xfrm>
          <a:prstGeom prst="ellipse">
            <a:avLst/>
          </a:prstGeom>
          <a:solidFill>
            <a:srgbClr val="C5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37" name="รูปภาพ 47">
            <a:extLst>
              <a:ext uri="{FF2B5EF4-FFF2-40B4-BE49-F238E27FC236}">
                <a16:creationId xmlns:a16="http://schemas.microsoft.com/office/drawing/2014/main" id="{F85325EC-F1F1-43DD-A65C-922294BEC4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8" y="131175"/>
            <a:ext cx="1309963" cy="993036"/>
          </a:xfrm>
          <a:prstGeom prst="rect">
            <a:avLst/>
          </a:prstGeom>
          <a:effectLst>
            <a:outerShdw blurRad="50800" dist="25400" dir="5400000" algn="t" rotWithShape="0">
              <a:schemeClr val="accent4">
                <a:alpha val="40000"/>
              </a:scheme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71FECEA-017A-4EF7-8399-10AC5E02F7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3741" r="93396">
                        <a14:foregroundMark x1="75927" y1="28606" x2="75415" y2="33152"/>
                        <a14:foregroundMark x1="74989" y1="34485" x2="76140" y2="34364"/>
                        <a14:foregroundMark x1="71240" y1="32727" x2="72092" y2="32121"/>
                        <a14:foregroundMark x1="70814" y1="29939" x2="71538" y2="29636"/>
                        <a14:foregroundMark x1="70430" y1="26667" x2="71453" y2="27818"/>
                        <a14:foregroundMark x1="72305" y1="25030" x2="72902" y2="25636"/>
                        <a14:foregroundMark x1="73967" y1="22667" x2="73967" y2="24121"/>
                        <a14:foregroundMark x1="75714" y1="23515" x2="75714" y2="24121"/>
                        <a14:foregroundMark x1="77801" y1="23394" x2="77503" y2="24303"/>
                        <a14:foregroundMark x1="79165" y1="25152" x2="78228" y2="25758"/>
                        <a14:foregroundMark x1="80187" y1="27515" x2="80187" y2="27515"/>
                        <a14:foregroundMark x1="80401" y1="29939" x2="80401" y2="29939"/>
                        <a14:foregroundMark x1="79974" y1="32606" x2="79974" y2="32606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34" t="18831" r="9488" b="19568"/>
          <a:stretch/>
        </p:blipFill>
        <p:spPr>
          <a:xfrm>
            <a:off x="5059600" y="3119121"/>
            <a:ext cx="2072800" cy="350950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1E846A8-085A-4735-A20B-4845069A182F}"/>
              </a:ext>
            </a:extLst>
          </p:cNvPr>
          <p:cNvSpPr txBox="1"/>
          <p:nvPr/>
        </p:nvSpPr>
        <p:spPr>
          <a:xfrm>
            <a:off x="-669732" y="-244984"/>
            <a:ext cx="12402739" cy="3662573"/>
          </a:xfrm>
          <a:prstGeom prst="rect">
            <a:avLst/>
          </a:prstGeom>
          <a:noFill/>
        </p:spPr>
        <p:txBody>
          <a:bodyPr wrap="square" lIns="91548" tIns="45831" rIns="91548" bIns="45831" rtlCol="0">
            <a:spAutoFit/>
          </a:bodyPr>
          <a:lstStyle/>
          <a:p>
            <a:pPr algn="ctr" defTabSz="903436">
              <a:defRPr/>
            </a:pPr>
            <a:endParaRPr lang="en-US" sz="3733" b="1" dirty="0">
              <a:solidFill>
                <a:srgbClr val="FF0000"/>
              </a:solidFill>
              <a:latin typeface="Coiny" panose="02000903060500060000" pitchFamily="2" charset="0"/>
              <a:cs typeface="Arial"/>
              <a:sym typeface="Arial"/>
            </a:endParaRPr>
          </a:p>
          <a:p>
            <a:pPr algn="ctr" defTabSz="903436">
              <a:defRPr/>
            </a:pPr>
            <a:r>
              <a:rPr lang="en-US" sz="10666" b="1" dirty="0">
                <a:solidFill>
                  <a:srgbClr val="FF0000"/>
                </a:solidFill>
                <a:latin typeface="Coiny" panose="02000903060500060000" pitchFamily="2" charset="0"/>
                <a:cs typeface="Arial"/>
                <a:sym typeface="Arial"/>
              </a:rPr>
              <a:t>  </a:t>
            </a:r>
            <a:r>
              <a:rPr lang="en-US" sz="8800" b="1" dirty="0">
                <a:solidFill>
                  <a:srgbClr val="FF0000"/>
                </a:solidFill>
                <a:latin typeface="Coiny" panose="02000903060500060000" pitchFamily="2" charset="0"/>
                <a:cs typeface="Arial"/>
                <a:sym typeface="Arial"/>
              </a:rPr>
              <a:t>CỦNG CỐ</a:t>
            </a:r>
          </a:p>
          <a:p>
            <a:pPr algn="ctr" defTabSz="903436">
              <a:defRPr/>
            </a:pPr>
            <a:r>
              <a:rPr lang="en-US" sz="8800" b="1" dirty="0">
                <a:solidFill>
                  <a:srgbClr val="FF0000"/>
                </a:solidFill>
                <a:latin typeface="Coiny" panose="02000903060500060000" pitchFamily="2" charset="0"/>
                <a:cs typeface="Arial"/>
                <a:sym typeface="Arial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605110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AĐiSon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600" b="1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0985621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7766">
            <a:off x="-299065" y="58720"/>
            <a:ext cx="4617533" cy="6743265"/>
          </a:xfrm>
          <a:prstGeom prst="rect">
            <a:avLst/>
          </a:prstGeom>
          <a:noFill/>
        </p:spPr>
      </p:pic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4899648" y="685366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7200" b="1" dirty="0">
                <a:solidFill>
                  <a:srgbClr val="C00000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2" name="Rounded Rectangle 21">
            <a:hlinkClick r:id="rId6" action="ppaction://hlinksldjump"/>
          </p:cNvPr>
          <p:cNvSpPr/>
          <p:nvPr/>
        </p:nvSpPr>
        <p:spPr>
          <a:xfrm>
            <a:off x="4899648" y="2087446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7200" b="1" dirty="0">
                <a:solidFill>
                  <a:srgbClr val="00B050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4" name="Rounded Rectangle 23">
            <a:hlinkClick r:id="rId7" action="ppaction://hlinksldjump"/>
          </p:cNvPr>
          <p:cNvSpPr/>
          <p:nvPr/>
        </p:nvSpPr>
        <p:spPr>
          <a:xfrm>
            <a:off x="4899647" y="3504506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7200" b="1" dirty="0">
                <a:solidFill>
                  <a:srgbClr val="FFFF00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6" name="Rounded Rectangle 25">
            <a:hlinkClick r:id="rId8" action="ppaction://hlinksldjump"/>
          </p:cNvPr>
          <p:cNvSpPr/>
          <p:nvPr/>
        </p:nvSpPr>
        <p:spPr>
          <a:xfrm>
            <a:off x="4899647" y="4921567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48135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  <p:bldP spid="24" grpId="0" animBg="1"/>
      <p:bldP spid="2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5" y="5359791"/>
            <a:ext cx="1333060" cy="1333060"/>
          </a:xfrm>
          <a:prstGeom prst="rect">
            <a:avLst/>
          </a:prstGeom>
        </p:spPr>
      </p:pic>
      <p:sp>
        <p:nvSpPr>
          <p:cNvPr id="5" name="Cloud Callout 3">
            <a:extLst>
              <a:ext uri="{FF2B5EF4-FFF2-40B4-BE49-F238E27FC236}">
                <a16:creationId xmlns:a16="http://schemas.microsoft.com/office/drawing/2014/main" id="{2B5CDB4A-37AF-4C87-B533-DB44A1D1DC3E}"/>
              </a:ext>
            </a:extLst>
          </p:cNvPr>
          <p:cNvSpPr/>
          <p:nvPr/>
        </p:nvSpPr>
        <p:spPr>
          <a:xfrm>
            <a:off x="4866909" y="3461424"/>
            <a:ext cx="6189785" cy="3038621"/>
          </a:xfrm>
          <a:prstGeom prst="cloudCallout">
            <a:avLst>
              <a:gd name="adj1" fmla="val -35011"/>
              <a:gd name="adj2" fmla="val 12809"/>
            </a:avLst>
          </a:prstGeom>
          <a:solidFill>
            <a:srgbClr val="EA1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lang="en-US" sz="3600" b="1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972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muốn làm">
            <a:hlinkClick r:id="" action="ppaction://media"/>
            <a:extLst>
              <a:ext uri="{FF2B5EF4-FFF2-40B4-BE49-F238E27FC236}">
                <a16:creationId xmlns:a16="http://schemas.microsoft.com/office/drawing/2014/main" id="{74AC1652-E92B-4D1A-9019-2AA0C486A4E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71934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-li-a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xiếc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5" y="5359791"/>
            <a:ext cx="1333060" cy="1333060"/>
          </a:xfrm>
          <a:prstGeom prst="rect">
            <a:avLst/>
          </a:prstGeom>
        </p:spPr>
      </p:pic>
      <p:sp>
        <p:nvSpPr>
          <p:cNvPr id="5" name="Cloud Callout 3">
            <a:extLst>
              <a:ext uri="{FF2B5EF4-FFF2-40B4-BE49-F238E27FC236}">
                <a16:creationId xmlns:a16="http://schemas.microsoft.com/office/drawing/2014/main" id="{7ABE47C6-502B-4FDF-ADF5-7507BE7EA379}"/>
              </a:ext>
            </a:extLst>
          </p:cNvPr>
          <p:cNvSpPr/>
          <p:nvPr/>
        </p:nvSpPr>
        <p:spPr>
          <a:xfrm>
            <a:off x="4866909" y="3461424"/>
            <a:ext cx="6189785" cy="3038621"/>
          </a:xfrm>
          <a:prstGeom prst="cloudCallout">
            <a:avLst>
              <a:gd name="adj1" fmla="val -35011"/>
              <a:gd name="adj2" fmla="val 12809"/>
            </a:avLst>
          </a:prstGeom>
          <a:solidFill>
            <a:srgbClr val="EA1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it-IT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hè</a:t>
            </a:r>
          </a:p>
        </p:txBody>
      </p:sp>
    </p:spTree>
    <p:extLst>
      <p:ext uri="{BB962C8B-B14F-4D97-AF65-F5344CB8AC3E}">
        <p14:creationId xmlns:p14="http://schemas.microsoft.com/office/powerpoint/2010/main" val="3947400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-li-a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5" y="5359791"/>
            <a:ext cx="1333060" cy="1333060"/>
          </a:xfrm>
          <a:prstGeom prst="rect">
            <a:avLst/>
          </a:prstGeom>
        </p:spPr>
      </p:pic>
      <p:sp>
        <p:nvSpPr>
          <p:cNvPr id="5" name="Cloud Callout 3">
            <a:extLst>
              <a:ext uri="{FF2B5EF4-FFF2-40B4-BE49-F238E27FC236}">
                <a16:creationId xmlns:a16="http://schemas.microsoft.com/office/drawing/2014/main" id="{12E9BA0C-F512-459F-83AC-BAE15E93FAE7}"/>
              </a:ext>
            </a:extLst>
          </p:cNvPr>
          <p:cNvSpPr/>
          <p:nvPr/>
        </p:nvSpPr>
        <p:spPr>
          <a:xfrm>
            <a:off x="4866909" y="3461424"/>
            <a:ext cx="6189785" cy="3038621"/>
          </a:xfrm>
          <a:prstGeom prst="cloudCallout">
            <a:avLst>
              <a:gd name="adj1" fmla="val -35011"/>
              <a:gd name="adj2" fmla="val 12809"/>
            </a:avLst>
          </a:prstGeom>
          <a:solidFill>
            <a:srgbClr val="EA1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it-IT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 ngựa đánh đàn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5062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endParaRPr lang="en-US" sz="3600" b="1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5" y="5359791"/>
            <a:ext cx="1333060" cy="1333060"/>
          </a:xfrm>
          <a:prstGeom prst="rect">
            <a:avLst/>
          </a:prstGeom>
        </p:spPr>
      </p:pic>
      <p:sp>
        <p:nvSpPr>
          <p:cNvPr id="5" name="Cloud Callout 3">
            <a:extLst>
              <a:ext uri="{FF2B5EF4-FFF2-40B4-BE49-F238E27FC236}">
                <a16:creationId xmlns:a16="http://schemas.microsoft.com/office/drawing/2014/main" id="{0588F19C-9581-439B-96E2-C53C42FFC6C8}"/>
              </a:ext>
            </a:extLst>
          </p:cNvPr>
          <p:cNvSpPr/>
          <p:nvPr/>
        </p:nvSpPr>
        <p:spPr>
          <a:xfrm>
            <a:off x="4866909" y="3461424"/>
            <a:ext cx="6189785" cy="3038621"/>
          </a:xfrm>
          <a:prstGeom prst="cloudCallout">
            <a:avLst>
              <a:gd name="adj1" fmla="val -35011"/>
              <a:gd name="adj2" fmla="val 12809"/>
            </a:avLst>
          </a:prstGeom>
          <a:solidFill>
            <a:srgbClr val="EA1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trả lời</a:t>
            </a:r>
            <a:endParaRPr lang="en-US" sz="3600" b="1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3896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5542A-0CBB-4D37-A522-043BB4695C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81505A-D94A-4EAD-B032-E2C698334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133BD778-8071-4ACC-863A-4ED778BAC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9" y="1"/>
            <a:ext cx="11112500" cy="754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1CAABC10-845A-4F55-8A28-57E09E33D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8" t="25407" r="59512" b="54147"/>
          <a:stretch>
            <a:fillRect/>
          </a:stretch>
        </p:blipFill>
        <p:spPr bwMode="auto">
          <a:xfrm rot="19944981">
            <a:off x="560388" y="641351"/>
            <a:ext cx="1858963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3E0D026F-4ADF-4140-B6E6-A26FC33FB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3" t="56728" r="26706" b="20663"/>
          <a:stretch>
            <a:fillRect/>
          </a:stretch>
        </p:blipFill>
        <p:spPr bwMode="auto">
          <a:xfrm>
            <a:off x="8815390" y="4859339"/>
            <a:ext cx="186848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441140D-04DC-4B8C-AD2C-5912B5C13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t="50974" r="50166" b="24507"/>
          <a:stretch>
            <a:fillRect/>
          </a:stretch>
        </p:blipFill>
        <p:spPr bwMode="auto">
          <a:xfrm rot="2598415">
            <a:off x="9979025" y="3078163"/>
            <a:ext cx="22860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awprint_59396">
            <a:extLst>
              <a:ext uri="{FF2B5EF4-FFF2-40B4-BE49-F238E27FC236}">
                <a16:creationId xmlns:a16="http://schemas.microsoft.com/office/drawing/2014/main" id="{5837B2D3-86C6-4EED-B205-E5ED57812387}"/>
              </a:ext>
            </a:extLst>
          </p:cNvPr>
          <p:cNvSpPr>
            <a:spLocks noChangeAspect="1"/>
          </p:cNvSpPr>
          <p:nvPr/>
        </p:nvSpPr>
        <p:spPr bwMode="auto">
          <a:xfrm>
            <a:off x="2744788" y="141289"/>
            <a:ext cx="609600" cy="504825"/>
          </a:xfrm>
          <a:custGeom>
            <a:avLst/>
            <a:gdLst>
              <a:gd name="T0" fmla="*/ 495393 w 596984"/>
              <a:gd name="T1" fmla="*/ 434971 h 494486"/>
              <a:gd name="T2" fmla="*/ 792492 w 596984"/>
              <a:gd name="T3" fmla="*/ 724731 h 494486"/>
              <a:gd name="T4" fmla="*/ 740381 w 596984"/>
              <a:gd name="T5" fmla="*/ 822090 h 494486"/>
              <a:gd name="T6" fmla="*/ 712382 w 596984"/>
              <a:gd name="T7" fmla="*/ 829814 h 494486"/>
              <a:gd name="T8" fmla="*/ 626833 w 596984"/>
              <a:gd name="T9" fmla="*/ 791182 h 494486"/>
              <a:gd name="T10" fmla="*/ 618276 w 596984"/>
              <a:gd name="T11" fmla="*/ 784999 h 494486"/>
              <a:gd name="T12" fmla="*/ 490726 w 596984"/>
              <a:gd name="T13" fmla="*/ 731683 h 494486"/>
              <a:gd name="T14" fmla="*/ 377953 w 596984"/>
              <a:gd name="T15" fmla="*/ 778816 h 494486"/>
              <a:gd name="T16" fmla="*/ 362397 w 596984"/>
              <a:gd name="T17" fmla="*/ 788864 h 494486"/>
              <a:gd name="T18" fmla="*/ 274511 w 596984"/>
              <a:gd name="T19" fmla="*/ 826724 h 494486"/>
              <a:gd name="T20" fmla="*/ 243402 w 596984"/>
              <a:gd name="T21" fmla="*/ 817450 h 494486"/>
              <a:gd name="T22" fmla="*/ 195959 w 596984"/>
              <a:gd name="T23" fmla="*/ 724731 h 494486"/>
              <a:gd name="T24" fmla="*/ 295513 w 596984"/>
              <a:gd name="T25" fmla="*/ 519969 h 494486"/>
              <a:gd name="T26" fmla="*/ 495393 w 596984"/>
              <a:gd name="T27" fmla="*/ 434971 h 494486"/>
              <a:gd name="T28" fmla="*/ 918512 w 596984"/>
              <a:gd name="T29" fmla="*/ 294325 h 494486"/>
              <a:gd name="T30" fmla="*/ 937953 w 596984"/>
              <a:gd name="T31" fmla="*/ 296647 h 494486"/>
              <a:gd name="T32" fmla="*/ 1000944 w 596984"/>
              <a:gd name="T33" fmla="*/ 455053 h 494486"/>
              <a:gd name="T34" fmla="*/ 888181 w 596984"/>
              <a:gd name="T35" fmla="*/ 565552 h 494486"/>
              <a:gd name="T36" fmla="*/ 869518 w 596984"/>
              <a:gd name="T37" fmla="*/ 563232 h 494486"/>
              <a:gd name="T38" fmla="*/ 806520 w 596984"/>
              <a:gd name="T39" fmla="*/ 405600 h 494486"/>
              <a:gd name="T40" fmla="*/ 918512 w 596984"/>
              <a:gd name="T41" fmla="*/ 294325 h 494486"/>
              <a:gd name="T42" fmla="*/ 87828 w 596984"/>
              <a:gd name="T43" fmla="*/ 294325 h 494486"/>
              <a:gd name="T44" fmla="*/ 200593 w 596984"/>
              <a:gd name="T45" fmla="*/ 405600 h 494486"/>
              <a:gd name="T46" fmla="*/ 137602 w 596984"/>
              <a:gd name="T47" fmla="*/ 563232 h 494486"/>
              <a:gd name="T48" fmla="*/ 118937 w 596984"/>
              <a:gd name="T49" fmla="*/ 565552 h 494486"/>
              <a:gd name="T50" fmla="*/ 6168 w 596984"/>
              <a:gd name="T51" fmla="*/ 455053 h 494486"/>
              <a:gd name="T52" fmla="*/ 69164 w 596984"/>
              <a:gd name="T53" fmla="*/ 296647 h 494486"/>
              <a:gd name="T54" fmla="*/ 87828 w 596984"/>
              <a:gd name="T55" fmla="*/ 294325 h 494486"/>
              <a:gd name="T56" fmla="*/ 684405 w 596984"/>
              <a:gd name="T57" fmla="*/ 0 h 494486"/>
              <a:gd name="T58" fmla="*/ 697631 w 596984"/>
              <a:gd name="T59" fmla="*/ 1547 h 494486"/>
              <a:gd name="T60" fmla="*/ 781651 w 596984"/>
              <a:gd name="T61" fmla="*/ 64907 h 494486"/>
              <a:gd name="T62" fmla="*/ 803433 w 596984"/>
              <a:gd name="T63" fmla="*/ 198584 h 494486"/>
              <a:gd name="T64" fmla="*/ 647841 w 596984"/>
              <a:gd name="T65" fmla="*/ 360072 h 494486"/>
              <a:gd name="T66" fmla="*/ 542045 w 596984"/>
              <a:gd name="T67" fmla="*/ 163040 h 494486"/>
              <a:gd name="T68" fmla="*/ 684405 w 596984"/>
              <a:gd name="T69" fmla="*/ 0 h 494486"/>
              <a:gd name="T70" fmla="*/ 322016 w 596984"/>
              <a:gd name="T71" fmla="*/ 0 h 494486"/>
              <a:gd name="T72" fmla="*/ 465107 w 596984"/>
              <a:gd name="T73" fmla="*/ 163001 h 494486"/>
              <a:gd name="T74" fmla="*/ 359343 w 596984"/>
              <a:gd name="T75" fmla="*/ 360001 h 494486"/>
              <a:gd name="T76" fmla="*/ 346120 w 596984"/>
              <a:gd name="T77" fmla="*/ 361546 h 494486"/>
              <a:gd name="T78" fmla="*/ 203803 w 596984"/>
              <a:gd name="T79" fmla="*/ 198537 h 494486"/>
              <a:gd name="T80" fmla="*/ 225583 w 596984"/>
              <a:gd name="T81" fmla="*/ 64896 h 494486"/>
              <a:gd name="T82" fmla="*/ 308791 w 596984"/>
              <a:gd name="T83" fmla="*/ 1547 h 494486"/>
              <a:gd name="T84" fmla="*/ 322016 w 596984"/>
              <a:gd name="T85" fmla="*/ 0 h 49448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377"/>
            <a:endParaRPr lang="en-VN" sz="1351">
              <a:solidFill>
                <a:prstClr val="black"/>
              </a:solidFill>
              <a:latin typeface="FC Onigiri Outlin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605E9C-FA83-45F7-9EC8-00DB46236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851" y="1669893"/>
            <a:ext cx="8608298" cy="33591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855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วงรี 77"/>
          <p:cNvSpPr/>
          <p:nvPr/>
        </p:nvSpPr>
        <p:spPr>
          <a:xfrm>
            <a:off x="7046492" y="3755783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9" name="วงรี 78"/>
          <p:cNvSpPr/>
          <p:nvPr/>
        </p:nvSpPr>
        <p:spPr>
          <a:xfrm>
            <a:off x="7059968" y="3455533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0" name="วงรี 79"/>
          <p:cNvSpPr/>
          <p:nvPr/>
        </p:nvSpPr>
        <p:spPr>
          <a:xfrm>
            <a:off x="6975705" y="3319731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1" name="วงรี 80"/>
          <p:cNvSpPr/>
          <p:nvPr/>
        </p:nvSpPr>
        <p:spPr>
          <a:xfrm>
            <a:off x="7005692" y="3612417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2" name="วงรี 81"/>
          <p:cNvSpPr/>
          <p:nvPr/>
        </p:nvSpPr>
        <p:spPr>
          <a:xfrm>
            <a:off x="4926733" y="3790192"/>
            <a:ext cx="81600" cy="81600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3" name="วงรี 82"/>
          <p:cNvSpPr/>
          <p:nvPr/>
        </p:nvSpPr>
        <p:spPr>
          <a:xfrm>
            <a:off x="4917483" y="3525096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4" name="วงรี 83"/>
          <p:cNvSpPr/>
          <p:nvPr/>
        </p:nvSpPr>
        <p:spPr>
          <a:xfrm>
            <a:off x="4985607" y="3377969"/>
            <a:ext cx="81600" cy="81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5" name="วงรี 84"/>
          <p:cNvSpPr/>
          <p:nvPr/>
        </p:nvSpPr>
        <p:spPr>
          <a:xfrm>
            <a:off x="4999083" y="3645801"/>
            <a:ext cx="81600" cy="81600"/>
          </a:xfrm>
          <a:prstGeom prst="ellipse">
            <a:avLst/>
          </a:prstGeom>
          <a:solidFill>
            <a:srgbClr val="C5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6" name="กลุ่ม 41">
            <a:extLst>
              <a:ext uri="{FF2B5EF4-FFF2-40B4-BE49-F238E27FC236}">
                <a16:creationId xmlns:a16="http://schemas.microsoft.com/office/drawing/2014/main" id="{9EC57D0D-8D92-4B17-BFCB-C35024158D6F}"/>
              </a:ext>
            </a:extLst>
          </p:cNvPr>
          <p:cNvGrpSpPr/>
          <p:nvPr/>
        </p:nvGrpSpPr>
        <p:grpSpPr>
          <a:xfrm>
            <a:off x="964095" y="397564"/>
            <a:ext cx="10147852" cy="1202635"/>
            <a:chOff x="2271564" y="3507854"/>
            <a:chExt cx="4606206" cy="543974"/>
          </a:xfrm>
        </p:grpSpPr>
        <p:sp>
          <p:nvSpPr>
            <p:cNvPr id="17" name="สี่เหลี่ยมผืนผ้า 1">
              <a:extLst>
                <a:ext uri="{FF2B5EF4-FFF2-40B4-BE49-F238E27FC236}">
                  <a16:creationId xmlns:a16="http://schemas.microsoft.com/office/drawing/2014/main" id="{6FD65C79-6519-4383-91FA-16385F05DD38}"/>
                </a:ext>
              </a:extLst>
            </p:cNvPr>
            <p:cNvSpPr/>
            <p:nvPr/>
          </p:nvSpPr>
          <p:spPr>
            <a:xfrm>
              <a:off x="2339752" y="3579862"/>
              <a:ext cx="4538018" cy="471966"/>
            </a:xfrm>
            <a:prstGeom prst="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9" name="สี่เหลี่ยมผืนผ้า 62">
              <a:extLst>
                <a:ext uri="{FF2B5EF4-FFF2-40B4-BE49-F238E27FC236}">
                  <a16:creationId xmlns:a16="http://schemas.microsoft.com/office/drawing/2014/main" id="{00FED1AE-E6F0-49A6-949B-FB8625921E2C}"/>
                </a:ext>
              </a:extLst>
            </p:cNvPr>
            <p:cNvSpPr/>
            <p:nvPr/>
          </p:nvSpPr>
          <p:spPr>
            <a:xfrm>
              <a:off x="2271564" y="3507854"/>
              <a:ext cx="4538017" cy="47196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DE75"/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Sắp xếp các tranh dưới đây theo trình tự hợp lí</a:t>
              </a:r>
              <a:endParaRPr lang="en-US" sz="3600" b="1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BF7523D-AF93-42BB-83B3-03489517E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84" y="2140433"/>
            <a:ext cx="10136051" cy="22511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128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78CC04-BF53-4A54-9309-6655119BF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9" y="1875182"/>
            <a:ext cx="3870839" cy="3154017"/>
          </a:xfrm>
          <a:prstGeom prst="rect">
            <a:avLst/>
          </a:prstGeom>
        </p:spPr>
      </p:pic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id="{57E6A554-AEBB-4FCE-8663-F61DD77E7013}"/>
              </a:ext>
            </a:extLst>
          </p:cNvPr>
          <p:cNvGrpSpPr/>
          <p:nvPr/>
        </p:nvGrpSpPr>
        <p:grpSpPr>
          <a:xfrm>
            <a:off x="4999750" y="1810869"/>
            <a:ext cx="6132076" cy="2930096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vi-VN" sz="36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Muốn biết đi xe đạp đầu tiên bố hướng dẫn cho bạn cách cầm tay lái, cách ngồi, để chân.</a:t>
              </a:r>
              <a:endPara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0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78CC04-BF53-4A54-9309-6655119BF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9" y="1875182"/>
            <a:ext cx="3870839" cy="3154017"/>
          </a:xfrm>
          <a:prstGeom prst="rect">
            <a:avLst/>
          </a:prstGeom>
        </p:spPr>
      </p:pic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id="{57E6A554-AEBB-4FCE-8663-F61DD77E7013}"/>
              </a:ext>
            </a:extLst>
          </p:cNvPr>
          <p:cNvGrpSpPr/>
          <p:nvPr/>
        </p:nvGrpSpPr>
        <p:grpSpPr>
          <a:xfrm>
            <a:off x="4999750" y="1810869"/>
            <a:ext cx="6132076" cy="2930096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Muốn biết đi xe đạp đầu tiên bố hướng dẫn cho bạn cách cầm tay lái, cách ngồi, để chân.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921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id="{57E6A554-AEBB-4FCE-8663-F61DD77E7013}"/>
              </a:ext>
            </a:extLst>
          </p:cNvPr>
          <p:cNvGrpSpPr/>
          <p:nvPr/>
        </p:nvGrpSpPr>
        <p:grpSpPr>
          <a:xfrm>
            <a:off x="4999750" y="1810869"/>
            <a:ext cx="6132076" cy="2930096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Bố giữ xe để bạn tập đi.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D95C1D3-514B-4E3F-ABB0-00BE302E5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46" y="1935231"/>
            <a:ext cx="3276393" cy="345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4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id="{57E6A554-AEBB-4FCE-8663-F61DD77E7013}"/>
              </a:ext>
            </a:extLst>
          </p:cNvPr>
          <p:cNvGrpSpPr/>
          <p:nvPr/>
        </p:nvGrpSpPr>
        <p:grpSpPr>
          <a:xfrm>
            <a:off x="4671759" y="2305877"/>
            <a:ext cx="6132076" cy="1669774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Bạn đã biết đi xe đạp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3A12681-5B24-4662-A0DE-D3DB089BB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11" y="1900651"/>
            <a:ext cx="3270499" cy="330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Đọc học nghề 1.5t[20240304170357345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2186</Words>
  <Application>Microsoft Office PowerPoint</Application>
  <PresentationFormat>Widescreen</PresentationFormat>
  <Paragraphs>174</Paragraphs>
  <Slides>43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43</vt:i4>
      </vt:variant>
    </vt:vector>
  </HeadingPairs>
  <TitlesOfParts>
    <vt:vector size="64" baseType="lpstr">
      <vt:lpstr>#9Slide07 HoneyCream</vt:lpstr>
      <vt:lpstr>Arial</vt:lpstr>
      <vt:lpstr>Arial-Rounded</vt:lpstr>
      <vt:lpstr>Calibri</vt:lpstr>
      <vt:lpstr>Cambria</vt:lpstr>
      <vt:lpstr>can_NongAor</vt:lpstr>
      <vt:lpstr>Coiny</vt:lpstr>
      <vt:lpstr>Courier New</vt:lpstr>
      <vt:lpstr>FC Onigiri Outline</vt:lpstr>
      <vt:lpstr>milk tea Med</vt:lpstr>
      <vt:lpstr>SVN-Appleberry</vt:lpstr>
      <vt:lpstr>SVN-Newton</vt:lpstr>
      <vt:lpstr>Times New Roman</vt:lpstr>
      <vt:lpstr>UTM Avo</vt:lpstr>
      <vt:lpstr>ชุดรูปแบบของ Office</vt:lpstr>
      <vt:lpstr>1_ชุดรูปแบบของ Office</vt:lpstr>
      <vt:lpstr>2_ชุดรูปแบบของ Office</vt:lpstr>
      <vt:lpstr>3_ชุดรูปแบบของ Office</vt:lpstr>
      <vt:lpstr>4_ชุดรูปแบบของ Office</vt:lpstr>
      <vt:lpstr>9_ชุดรูปแบบของ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Trang Chử</cp:lastModifiedBy>
  <cp:revision>36</cp:revision>
  <dcterms:created xsi:type="dcterms:W3CDTF">2022-11-26T04:38:55Z</dcterms:created>
  <dcterms:modified xsi:type="dcterms:W3CDTF">2024-03-04T10:13:09Z</dcterms:modified>
</cp:coreProperties>
</file>