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7" r:id="rId2"/>
    <p:sldId id="299" r:id="rId3"/>
    <p:sldId id="300" r:id="rId4"/>
    <p:sldId id="256" r:id="rId5"/>
    <p:sldId id="303" r:id="rId6"/>
    <p:sldId id="308" r:id="rId7"/>
    <p:sldId id="309" r:id="rId8"/>
    <p:sldId id="310" r:id="rId9"/>
    <p:sldId id="257" r:id="rId10"/>
    <p:sldId id="286" r:id="rId11"/>
    <p:sldId id="313" r:id="rId12"/>
    <p:sldId id="312" r:id="rId13"/>
    <p:sldId id="289" r:id="rId14"/>
    <p:sldId id="268" r:id="rId15"/>
    <p:sldId id="306" r:id="rId16"/>
  </p:sldIdLst>
  <p:sldSz cx="16276638" cy="9144000"/>
  <p:notesSz cx="6858000" cy="9144000"/>
  <p:custDataLst>
    <p:tags r:id="rId18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BDBE4"/>
    <a:srgbClr val="373B89"/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50" autoAdjust="0"/>
  </p:normalViewPr>
  <p:slideViewPr>
    <p:cSldViewPr>
      <p:cViewPr varScale="1">
        <p:scale>
          <a:sx n="21" d="100"/>
          <a:sy n="21" d="100"/>
        </p:scale>
        <p:origin x="560" y="32"/>
      </p:cViewPr>
      <p:guideLst>
        <p:guide orient="horz" pos="2880"/>
        <p:guide pos="5127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04-Mar-24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6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560C3F-5D95-6EC1-6907-7368089D3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9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C2F2652-8D73-E0C0-3203-CC54CAD3B2E9}"/>
              </a:ext>
            </a:extLst>
          </p:cNvPr>
          <p:cNvSpPr txBox="1"/>
          <p:nvPr userDrawn="1"/>
        </p:nvSpPr>
        <p:spPr>
          <a:xfrm>
            <a:off x="0" y="-1728417"/>
            <a:ext cx="16276638" cy="5854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204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68675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" y="5966"/>
            <a:ext cx="16234792" cy="91320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374" y="1702677"/>
            <a:ext cx="10925895" cy="60805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92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38150" y="5248478"/>
            <a:ext cx="11400349" cy="376369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8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8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48" y="1093415"/>
            <a:ext cx="1742529" cy="17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58336" y="6533782"/>
            <a:ext cx="8932271" cy="1473494"/>
          </a:xfrm>
          <a:prstGeom prst="rect">
            <a:avLst/>
          </a:prstGeom>
          <a:noFill/>
        </p:spPr>
        <p:txBody>
          <a:bodyPr wrap="none" lIns="121611" tIns="60808" rIns="121611" bIns="60808">
            <a:spAutoFit/>
          </a:bodyPr>
          <a:lstStyle/>
          <a:p>
            <a:pPr algn="ctr">
              <a:defRPr/>
            </a:pPr>
            <a:r>
              <a:rPr lang="en-US" sz="8777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777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26FE37DF-FD74-AF15-45D6-2449F86B4875}"/>
              </a:ext>
            </a:extLst>
          </p:cNvPr>
          <p:cNvGrpSpPr/>
          <p:nvPr/>
        </p:nvGrpSpPr>
        <p:grpSpPr>
          <a:xfrm>
            <a:off x="5166519" y="3733800"/>
            <a:ext cx="7690377" cy="5058720"/>
            <a:chOff x="5623235" y="4148161"/>
            <a:chExt cx="4899993" cy="3118054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CDE5B5DA-FE4F-D75B-4804-ECF488874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5CDCB304-E113-0556-970C-BA914EB3B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  <p:sp>
        <p:nvSpPr>
          <p:cNvPr id="2" name="Text Box 14">
            <a:extLst>
              <a:ext uri="{FF2B5EF4-FFF2-40B4-BE49-F238E27FC236}">
                <a16:creationId xmlns:a16="http://schemas.microsoft.com/office/drawing/2014/main" id="{A952F50A-66A0-8B80-AC6F-788C449A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9" y="1205515"/>
            <a:ext cx="14487684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Thực hiện các cách để phát huy điểm mạnh, khắc phục điểm yếu của bản thân.</a:t>
            </a:r>
          </a:p>
        </p:txBody>
      </p:sp>
    </p:spTree>
    <p:extLst>
      <p:ext uri="{BB962C8B-B14F-4D97-AF65-F5344CB8AC3E}">
        <p14:creationId xmlns:p14="http://schemas.microsoft.com/office/powerpoint/2010/main" val="6516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9B2175B-D3D0-CDCE-1638-6AB909E3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672">
            <a:off x="5615146" y="569637"/>
            <a:ext cx="9422567" cy="944379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C61E9A-60D9-F839-FB0E-C08EE4C86DED}"/>
              </a:ext>
            </a:extLst>
          </p:cNvPr>
          <p:cNvSpPr txBox="1"/>
          <p:nvPr/>
        </p:nvSpPr>
        <p:spPr>
          <a:xfrm>
            <a:off x="6919119" y="3384591"/>
            <a:ext cx="6807751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Chia sẻ trước lớp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D275A10-79F3-BC5E-C4FA-FB2FDACD7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A952F50A-66A0-8B80-AC6F-788C449A4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9" y="1205515"/>
            <a:ext cx="14487684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Thực hiện các cách để phát huy điểm mạnh, khắc phục điểm yếu của bản thân.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9A4DE386-1CC8-70D5-2396-ABE935F6AF46}"/>
              </a:ext>
            </a:extLst>
          </p:cNvPr>
          <p:cNvSpPr/>
          <p:nvPr/>
        </p:nvSpPr>
        <p:spPr>
          <a:xfrm>
            <a:off x="8152546" y="2423433"/>
            <a:ext cx="7054536" cy="59195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Tự nhận thức đúng bản thân.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Có kế hoạch phấn đấu, rèn luyện.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Xác định rõ các cách khắc phục điểm yếu của bản thân cần thực hiện.</a:t>
            </a:r>
          </a:p>
          <a:p>
            <a:pPr lvl="0" algn="just">
              <a:spcBef>
                <a:spcPts val="1200"/>
              </a:spcBef>
            </a:pPr>
            <a:r>
              <a:rPr lang="vi-VN" sz="3600" b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Biết tìm sự giúp đỡ của những người tin cậy.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A38DC8E-861A-D85A-AAAC-9EC2A90917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4252119" y="3090621"/>
            <a:ext cx="3352800" cy="576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FC4CC6-5C5A-4000-ACAD-05FDCAF43BA3}"/>
              </a:ext>
            </a:extLst>
          </p:cNvPr>
          <p:cNvSpPr/>
          <p:nvPr/>
        </p:nvSpPr>
        <p:spPr>
          <a:xfrm>
            <a:off x="1430216" y="2109023"/>
            <a:ext cx="14818772" cy="74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vi-VN" sz="40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AFA4D0-7698-4FDB-9A26-0A52712752E5}"/>
              </a:ext>
            </a:extLst>
          </p:cNvPr>
          <p:cNvSpPr/>
          <p:nvPr/>
        </p:nvSpPr>
        <p:spPr>
          <a:xfrm>
            <a:off x="7147719" y="2494508"/>
            <a:ext cx="82025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 gia vào hoạt động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 mạnh được tìm ra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 điểm yếu nếu có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Cũng được thấy thôi mà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Rèn mạnh, khắc phục yếu</a:t>
            </a:r>
          </a:p>
          <a:p>
            <a:r>
              <a:rPr lang="en-US" sz="4400">
                <a:solidFill>
                  <a:srgbClr val="373B89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Bạn, mình cùng tiến xa.</a:t>
            </a:r>
            <a:endParaRPr lang="vi-VN" sz="4400">
              <a:solidFill>
                <a:srgbClr val="373B89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79473592-0AD9-CDA5-77E5-57B24733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319" y="491149"/>
            <a:ext cx="4800600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 khuyên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9F4683C-D1E5-75F1-2FD6-0C4769D5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40" b="94020" l="9488" r="89564">
                        <a14:foregroundMark x1="52751" y1="63123" x2="55787" y2="74917"/>
                        <a14:foregroundMark x1="55787" y1="74917" x2="66034" y2="89203"/>
                        <a14:foregroundMark x1="44972" y1="60465" x2="45731" y2="90864"/>
                        <a14:foregroundMark x1="42884" y1="45681" x2="44023" y2="52159"/>
                        <a14:foregroundMark x1="40417" y1="56811" x2="39848" y2="64784"/>
                        <a14:foregroundMark x1="39848" y1="64784" x2="39848" y2="64784"/>
                        <a14:foregroundMark x1="60152" y1="64950" x2="74573" y2="74252"/>
                        <a14:foregroundMark x1="49526" y1="94518" x2="49905" y2="84884"/>
                        <a14:foregroundMark x1="45351" y1="67110" x2="54839" y2="75083"/>
                        <a14:foregroundMark x1="56926" y1="10133" x2="54080" y2="9801"/>
                        <a14:foregroundMark x1="66414" y1="9468" x2="66414" y2="9468"/>
                        <a14:foregroundMark x1="53131" y1="8140" x2="53131" y2="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481" y="1553708"/>
            <a:ext cx="6158526" cy="70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829F7C25-0A39-554B-40B2-999B7AE9F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1" y="0"/>
            <a:ext cx="9386463" cy="9407605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8A0AB81-DCED-F36E-EA13-BE75F3ED4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53" y="3124200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0987FDA-6728-F24D-3ADA-74879DDD2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" y="2362201"/>
            <a:ext cx="4743525" cy="549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D136571-A196-7908-F913-E15E6DE7A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9" y="914400"/>
            <a:ext cx="8025572" cy="353394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72E9FC89-2FEE-3882-9157-257A01C88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235" y="4080907"/>
            <a:ext cx="4321693" cy="4013319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773766E7-6808-056C-C9BF-34F11F601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697997"/>
            <a:ext cx="10748963" cy="797812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F435703-2749-5A7A-D2F6-AAEB7DDB4F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6450" y="3564770"/>
            <a:ext cx="4541731" cy="452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1051719" y="6700000"/>
            <a:ext cx="93380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 hoàn thiện bản thân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(Tiết 3)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3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720434" y="3117193"/>
              <a:ext cx="861524" cy="9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800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8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471711-E1AD-E14B-3421-99FC7FF5BC80}"/>
              </a:ext>
            </a:extLst>
          </p:cNvPr>
          <p:cNvSpPr txBox="1"/>
          <p:nvPr/>
        </p:nvSpPr>
        <p:spPr>
          <a:xfrm>
            <a:off x="7985919" y="614766"/>
            <a:ext cx="24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26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0AB335A-F6D4-FC69-7040-454F8FA2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6025EA2-B0C2-5A65-892F-D8F6E198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2875DFB-0A4A-FAF5-BAF2-645709B71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119C81D-E189-112A-3C63-78383D9C339B}"/>
              </a:ext>
            </a:extLst>
          </p:cNvPr>
          <p:cNvSpPr txBox="1"/>
          <p:nvPr/>
        </p:nvSpPr>
        <p:spPr>
          <a:xfrm>
            <a:off x="620430" y="990600"/>
            <a:ext cx="1503577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chơi: “</a:t>
            </a:r>
            <a:r>
              <a:rPr lang="en-US" sz="66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 năng tỏa sáng</a:t>
            </a:r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</a:t>
            </a:r>
          </a:p>
          <a:p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 chơi: Mỗi nhóm cử đại diện 1 bạn lên thể hiện tài năng bản thân</a:t>
            </a:r>
          </a:p>
          <a:p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</a:t>
            </a:r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+ Múa</a:t>
            </a:r>
          </a:p>
          <a:p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+ Hát</a:t>
            </a:r>
          </a:p>
          <a:p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+ Kể chuyện</a:t>
            </a:r>
          </a:p>
          <a:p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+ Diễn kịch</a:t>
            </a:r>
          </a:p>
          <a:p>
            <a:r>
              <a:rPr lang="en-US" sz="440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	...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360D675-5716-EA83-333F-55BCE7EC7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440" y1="88395" x2="46099" y2="86173"/>
                        <a14:foregroundMark x1="54610" y1="89012" x2="53723" y2="8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629" y="1905000"/>
            <a:ext cx="5518009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3">
            <a:extLst>
              <a:ext uri="{FF2B5EF4-FFF2-40B4-BE49-F238E27FC236}">
                <a16:creationId xmlns:a16="http://schemas.microsoft.com/office/drawing/2014/main" id="{E4DE8E72-8AB4-595F-1590-DB45028DE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4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2B386E0-0FA7-546C-ABEF-A089D639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6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3425C432-D651-B6D0-7D46-CD45145E7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7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39EE317A-F2DB-35D5-A10B-E1660875D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D0A22860-F8C8-B5C8-55CB-678314461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C3C5887-6667-42FE-BAA8-0305596453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55" y="21336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247C0D29-3AF2-7D87-4A73-E6DED593D7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94189" l="9962" r="89990">
                        <a14:foregroundMark x1="51293" y1="94189" x2="51293" y2="94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38" t="21693" r="19212"/>
          <a:stretch/>
        </p:blipFill>
        <p:spPr>
          <a:xfrm>
            <a:off x="6175782" y="-145119"/>
            <a:ext cx="10100856" cy="9753599"/>
          </a:xfrm>
          <a:prstGeom prst="rect">
            <a:avLst/>
          </a:prstGeom>
        </p:spPr>
      </p:pic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0" y="1143000"/>
            <a:ext cx="6995319" cy="260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400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Em hãy chia sẻ một số cách đơn giản để tự đánh giá điểm mạnh, điểm yếu của bản thân.</a:t>
            </a: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3B0CAA11-E632-2FA0-7786-A3395EC05042}"/>
              </a:ext>
            </a:extLst>
          </p:cNvPr>
          <p:cNvGrpSpPr/>
          <p:nvPr/>
        </p:nvGrpSpPr>
        <p:grpSpPr>
          <a:xfrm>
            <a:off x="442119" y="4731681"/>
            <a:ext cx="6040218" cy="3758745"/>
            <a:chOff x="5623235" y="4148161"/>
            <a:chExt cx="4899993" cy="3118054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6FCB9D21-398B-8693-714B-BF5DBAD5C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1" b="89831" l="9043" r="89894">
                          <a14:foregroundMark x1="32979" y1="50847" x2="31560" y2="68927"/>
                          <a14:foregroundMark x1="31560" y1="68927" x2="34752" y2="81544"/>
                          <a14:foregroundMark x1="67553" y1="51036" x2="73404" y2="68550"/>
                          <a14:foregroundMark x1="73404" y1="68550" x2="74113" y2="81356"/>
                          <a14:foregroundMark x1="9043" y1="30697" x2="9043" y2="30697"/>
                          <a14:foregroundMark x1="66489" y1="17891" x2="66667" y2="39548"/>
                          <a14:foregroundMark x1="48936" y1="36158" x2="48936" y2="36158"/>
                          <a14:foregroundMark x1="83511" y1="28437" x2="83511" y2="28437"/>
                          <a14:foregroundMark x1="51773" y1="58380" x2="68262" y2="55179"/>
                          <a14:foregroundMark x1="26596" y1="55744" x2="23050" y2="66667"/>
                          <a14:foregroundMark x1="46277" y1="67608" x2="46277" y2="67608"/>
                          <a14:foregroundMark x1="86170" y1="55367" x2="86170" y2="55367"/>
                          <a14:foregroundMark x1="29787" y1="82298" x2="29787" y2="82298"/>
                          <a14:foregroundMark x1="29787" y1="83239" x2="29787" y2="83239"/>
                          <a14:foregroundMark x1="21631" y1="83427" x2="21631" y2="83427"/>
                          <a14:foregroundMark x1="62766" y1="87006" x2="62766" y2="87006"/>
                          <a14:foregroundMark x1="35461" y1="86629" x2="35461" y2="86629"/>
                          <a14:foregroundMark x1="31738" y1="83992" x2="31738" y2="83992"/>
                          <a14:foregroundMark x1="38830" y1="78531" x2="38830" y2="78531"/>
                          <a14:foregroundMark x1="58511" y1="79661" x2="58511" y2="79661"/>
                          <a14:foregroundMark x1="58511" y1="82674" x2="58511" y2="82674"/>
                          <a14:foregroundMark x1="59043" y1="83992" x2="59043" y2="83992"/>
                          <a14:foregroundMark x1="59043" y1="84746" x2="59043" y2="84746"/>
                          <a14:foregroundMark x1="84574" y1="60829" x2="84574" y2="60829"/>
                          <a14:foregroundMark x1="84574" y1="58945" x2="84574" y2="58945"/>
                          <a14:foregroundMark x1="42021" y1="39925" x2="42021" y2="39925"/>
                          <a14:foregroundMark x1="62766" y1="15443" x2="62766" y2="15443"/>
                          <a14:foregroundMark x1="62589" y1="15254" x2="62589" y2="15254"/>
                          <a14:foregroundMark x1="69858" y1="81356" x2="69858" y2="81356"/>
                          <a14:foregroundMark x1="39184" y1="82863" x2="39184" y2="82863"/>
                          <a14:foregroundMark x1="68794" y1="79473" x2="68794" y2="79473"/>
                          <a14:foregroundMark x1="66844" y1="81356" x2="66844" y2="81356"/>
                          <a14:foregroundMark x1="70567" y1="82863" x2="70567" y2="82863"/>
                          <a14:foregroundMark x1="77837" y1="78719" x2="77837" y2="78719"/>
                          <a14:foregroundMark x1="77837" y1="65537" x2="77837" y2="65537"/>
                          <a14:foregroundMark x1="77660" y1="65348" x2="79255" y2="72505"/>
                          <a14:foregroundMark x1="79433" y1="63465" x2="82624" y2="64407"/>
                          <a14:foregroundMark x1="49291" y1="56309" x2="51418" y2="61394"/>
                          <a14:foregroundMark x1="50532" y1="55932" x2="48936" y2="55744"/>
                          <a14:foregroundMark x1="48759" y1="55744" x2="48404" y2="58380"/>
                          <a14:foregroundMark x1="49113" y1="59887" x2="49645" y2="60829"/>
                          <a14:backgroundMark x1="67908" y1="79849" x2="68262" y2="81356"/>
                          <a14:backgroundMark x1="82373" y1="71735" x2="84043" y2="749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235" y="4148161"/>
              <a:ext cx="3311831" cy="3118054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6C36BF87-5E7F-2A5C-3C1B-EC1C5D019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39485" y="5103140"/>
              <a:ext cx="2383743" cy="1024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42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9B2175B-D3D0-CDCE-1638-6AB909E3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2672">
            <a:off x="5615146" y="569637"/>
            <a:ext cx="9422567" cy="944379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EC61E9A-60D9-F839-FB0E-C08EE4C86DED}"/>
              </a:ext>
            </a:extLst>
          </p:cNvPr>
          <p:cNvSpPr txBox="1"/>
          <p:nvPr/>
        </p:nvSpPr>
        <p:spPr>
          <a:xfrm>
            <a:off x="6919119" y="3384591"/>
            <a:ext cx="6807751" cy="237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4000"/>
              </a:lnSpc>
            </a:pPr>
            <a:r>
              <a:rPr lang="en-US" sz="9600">
                <a:ln w="22225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SVN-Billo" panose="00000400000000000000" pitchFamily="2" charset="0"/>
              </a:rPr>
              <a:t>Chia sẻ trước lớp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6D275A10-79F3-BC5E-C4FA-FB2FDACD7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813719" y="838200"/>
            <a:ext cx="4572000" cy="78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5D938C0-9C1F-8DC9-E6ED-D4439E8D7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94189" l="9962" r="89990">
                        <a14:foregroundMark x1="51293" y1="94189" x2="51293" y2="94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38" t="21693" r="19212"/>
          <a:stretch/>
        </p:blipFill>
        <p:spPr>
          <a:xfrm>
            <a:off x="670719" y="-304800"/>
            <a:ext cx="15605919" cy="9753599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C8F568E4-D28B-D838-4CB4-B7490E3059EA}"/>
              </a:ext>
            </a:extLst>
          </p:cNvPr>
          <p:cNvSpPr/>
          <p:nvPr/>
        </p:nvSpPr>
        <p:spPr>
          <a:xfrm>
            <a:off x="10805319" y="4953000"/>
            <a:ext cx="4230351" cy="2281476"/>
          </a:xfrm>
          <a:prstGeom prst="roundRect">
            <a:avLst>
              <a:gd name="adj" fmla="val 30472"/>
            </a:avLst>
          </a:prstGeom>
          <a:solidFill>
            <a:srgbClr val="FBDBE4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Tham gia những bài trắc nghiệm về khám phá bản thân.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DE4A7BC8-7915-C168-AA39-D0E5FC6F3778}"/>
              </a:ext>
            </a:extLst>
          </p:cNvPr>
          <p:cNvSpPr/>
          <p:nvPr/>
        </p:nvSpPr>
        <p:spPr>
          <a:xfrm>
            <a:off x="1756561" y="2107163"/>
            <a:ext cx="4394695" cy="2025075"/>
          </a:xfrm>
          <a:prstGeom prst="roundRect">
            <a:avLst>
              <a:gd name="adj" fmla="val 38990"/>
            </a:avLst>
          </a:prstGeom>
          <a:solidFill>
            <a:srgbClr val="FBDBE4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Thử thách bản thân ở nhiều hoạt động khác nhau.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232F34D3-27BD-6022-47BA-5FDB2C8012BB}"/>
              </a:ext>
            </a:extLst>
          </p:cNvPr>
          <p:cNvSpPr/>
          <p:nvPr/>
        </p:nvSpPr>
        <p:spPr>
          <a:xfrm>
            <a:off x="1904463" y="5070127"/>
            <a:ext cx="4098893" cy="1736646"/>
          </a:xfrm>
          <a:prstGeom prst="roundRect">
            <a:avLst>
              <a:gd name="adj" fmla="val 35973"/>
            </a:avLst>
          </a:prstGeom>
          <a:solidFill>
            <a:srgbClr val="FBDBE4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Thử thách bản thân ở nhiều hoạt động khác nhau.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5F44DA55-572B-3568-D5BF-77B49DD4B7DC}"/>
              </a:ext>
            </a:extLst>
          </p:cNvPr>
          <p:cNvSpPr/>
          <p:nvPr/>
        </p:nvSpPr>
        <p:spPr>
          <a:xfrm>
            <a:off x="6300718" y="6778202"/>
            <a:ext cx="4345920" cy="2009061"/>
          </a:xfrm>
          <a:prstGeom prst="roundRect">
            <a:avLst>
              <a:gd name="adj" fmla="val 28298"/>
            </a:avLst>
          </a:prstGeom>
          <a:solidFill>
            <a:srgbClr val="FBDBE4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 ra điểm mạnh bản thân bằng cách tự đặt câu hỏi: Mình nên làm gì? Cần gì?</a:t>
            </a:r>
          </a:p>
        </p:txBody>
      </p:sp>
    </p:spTree>
    <p:extLst>
      <p:ext uri="{BB962C8B-B14F-4D97-AF65-F5344CB8AC3E}">
        <p14:creationId xmlns:p14="http://schemas.microsoft.com/office/powerpoint/2010/main" val="11152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117496DC-561D-E875-6BC7-011DFC9B7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8EA608E-3595-B442-FF78-F9FBD496E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4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E4C73185-9728-74BB-F67A-967463995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5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31B700EF-C179-BB38-98B2-B7E4C4CAB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F3352939-C052-8465-3D64-F618D0AC1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C134412-D222-962B-A0CB-F953DF90FC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38" y="2364076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25-Đạo đức-Em hoàn thiện bản thân (Tiết 3)[2024030414261068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1490</TotalTime>
  <Words>301</Words>
  <Application>Microsoft Office PowerPoint</Application>
  <PresentationFormat>Custom</PresentationFormat>
  <Paragraphs>40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SVN-Anastasia</vt:lpstr>
      <vt:lpstr>SVN-Billo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Thu Trang Chử</cp:lastModifiedBy>
  <cp:revision>345</cp:revision>
  <dcterms:created xsi:type="dcterms:W3CDTF">2022-07-10T01:37:20Z</dcterms:created>
  <dcterms:modified xsi:type="dcterms:W3CDTF">2024-03-04T07:26:12Z</dcterms:modified>
  <cp:category>9Slide.vn</cp:category>
</cp:coreProperties>
</file>