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14" r:id="rId2"/>
    <p:sldId id="257" r:id="rId3"/>
    <p:sldId id="283" r:id="rId4"/>
    <p:sldId id="265" r:id="rId5"/>
    <p:sldId id="267" r:id="rId6"/>
    <p:sldId id="269" r:id="rId7"/>
  </p:sldIdLst>
  <p:sldSz cx="16276638" cy="9144000"/>
  <p:notesSz cx="6858000" cy="9144000"/>
  <p:custDataLst>
    <p:tags r:id="rId9"/>
  </p:custDataLst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5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F6643"/>
    <a:srgbClr val="FAE197"/>
    <a:srgbClr val="F6882E"/>
    <a:srgbClr val="FF3399"/>
    <a:srgbClr val="CC00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5" autoAdjust="0"/>
  </p:normalViewPr>
  <p:slideViewPr>
    <p:cSldViewPr>
      <p:cViewPr varScale="1">
        <p:scale>
          <a:sx n="39" d="100"/>
          <a:sy n="39" d="100"/>
        </p:scale>
        <p:origin x="1184" y="48"/>
      </p:cViewPr>
      <p:guideLst>
        <p:guide orient="horz" pos="2544"/>
        <p:guide pos="5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" y="5966"/>
            <a:ext cx="16234792" cy="913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374" y="1702677"/>
            <a:ext cx="10925895" cy="60805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8150" y="5248478"/>
            <a:ext cx="11400349" cy="376369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8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8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8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48" y="1093415"/>
            <a:ext cx="1742529" cy="178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660944" y="6533782"/>
            <a:ext cx="6727051" cy="1473494"/>
          </a:xfrm>
          <a:prstGeom prst="rect">
            <a:avLst/>
          </a:prstGeom>
          <a:noFill/>
        </p:spPr>
        <p:txBody>
          <a:bodyPr wrap="none" lIns="121611" tIns="60808" rIns="121611" bIns="60808">
            <a:spAutoFit/>
          </a:bodyPr>
          <a:lstStyle/>
          <a:p>
            <a:pPr algn="ctr">
              <a:defRPr/>
            </a:pPr>
            <a:r>
              <a:rPr lang="en-US" sz="8777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8777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7D4DD69-DC27-733C-8F0D-B7B29F1B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98" y="1534733"/>
            <a:ext cx="13907770" cy="70592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402DD9-7FC0-9D98-140A-AA67EB7D8DFF}"/>
              </a:ext>
            </a:extLst>
          </p:cNvPr>
          <p:cNvSpPr/>
          <p:nvPr/>
        </p:nvSpPr>
        <p:spPr>
          <a:xfrm>
            <a:off x="9365146" y="4747187"/>
            <a:ext cx="2429172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2 531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2568AE-9DFA-9447-EBEF-1AC4E7895B7C}"/>
              </a:ext>
            </a:extLst>
          </p:cNvPr>
          <p:cNvSpPr/>
          <p:nvPr/>
        </p:nvSpPr>
        <p:spPr>
          <a:xfrm>
            <a:off x="11883388" y="4738179"/>
            <a:ext cx="2615408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FC2179-C076-352A-7F43-0168F84908FB}"/>
              </a:ext>
            </a:extLst>
          </p:cNvPr>
          <p:cNvSpPr/>
          <p:nvPr/>
        </p:nvSpPr>
        <p:spPr>
          <a:xfrm>
            <a:off x="9373413" y="5648066"/>
            <a:ext cx="2429172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1 214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7C7014-E2D8-D6EB-11E1-300B5B297027}"/>
              </a:ext>
            </a:extLst>
          </p:cNvPr>
          <p:cNvSpPr/>
          <p:nvPr/>
        </p:nvSpPr>
        <p:spPr>
          <a:xfrm>
            <a:off x="11875629" y="5639057"/>
            <a:ext cx="2615408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47EFB2-6080-2B35-53DD-1CBF6320AC46}"/>
              </a:ext>
            </a:extLst>
          </p:cNvPr>
          <p:cNvSpPr/>
          <p:nvPr/>
        </p:nvSpPr>
        <p:spPr>
          <a:xfrm>
            <a:off x="9365146" y="6539935"/>
            <a:ext cx="2429172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14 118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144D19-61A5-4E59-5630-4FB0D32223D5}"/>
              </a:ext>
            </a:extLst>
          </p:cNvPr>
          <p:cNvSpPr/>
          <p:nvPr/>
        </p:nvSpPr>
        <p:spPr>
          <a:xfrm>
            <a:off x="9381172" y="7431804"/>
            <a:ext cx="2429172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12 171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DD009D-84B3-F1C3-B120-FF34EA2079E9}"/>
              </a:ext>
            </a:extLst>
          </p:cNvPr>
          <p:cNvSpPr/>
          <p:nvPr/>
        </p:nvSpPr>
        <p:spPr>
          <a:xfrm>
            <a:off x="11875629" y="6533012"/>
            <a:ext cx="2615408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D0C44B-9B33-99CD-A276-F86C9D37F394}"/>
              </a:ext>
            </a:extLst>
          </p:cNvPr>
          <p:cNvSpPr/>
          <p:nvPr/>
        </p:nvSpPr>
        <p:spPr>
          <a:xfrm>
            <a:off x="11875629" y="7453993"/>
            <a:ext cx="2615408" cy="900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96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16F2EEC-C6D2-35D1-B01F-76FCD0494EDD}"/>
              </a:ext>
            </a:extLst>
          </p:cNvPr>
          <p:cNvGrpSpPr/>
          <p:nvPr/>
        </p:nvGrpSpPr>
        <p:grpSpPr>
          <a:xfrm>
            <a:off x="12367653" y="3177673"/>
            <a:ext cx="3771702" cy="5927883"/>
            <a:chOff x="2194719" y="1371600"/>
            <a:chExt cx="4495800" cy="5486400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528FA0B9-CF2B-62F6-1675-78F0A66A31BC}"/>
                </a:ext>
              </a:extLst>
            </p:cNvPr>
            <p:cNvSpPr/>
            <p:nvPr/>
          </p:nvSpPr>
          <p:spPr>
            <a:xfrm>
              <a:off x="2194719" y="1371600"/>
              <a:ext cx="4495800" cy="5486400"/>
            </a:xfrm>
            <a:prstGeom prst="rect">
              <a:avLst/>
            </a:prstGeom>
            <a:solidFill>
              <a:srgbClr val="8F664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69951F0-CE34-EB28-9678-6858C7B80A6B}"/>
                </a:ext>
              </a:extLst>
            </p:cNvPr>
            <p:cNvSpPr/>
            <p:nvPr/>
          </p:nvSpPr>
          <p:spPr>
            <a:xfrm>
              <a:off x="2319602" y="1524000"/>
              <a:ext cx="4246033" cy="5181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8F6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83F7404E-CB09-B2AA-0C47-ADF603A5A94D}"/>
                </a:ext>
              </a:extLst>
            </p:cNvPr>
            <p:cNvSpPr/>
            <p:nvPr/>
          </p:nvSpPr>
          <p:spPr>
            <a:xfrm>
              <a:off x="2525689" y="1439684"/>
              <a:ext cx="3860030" cy="22303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CC30DC0-BBCC-E107-83EA-40819348F169}"/>
              </a:ext>
            </a:extLst>
          </p:cNvPr>
          <p:cNvGrpSpPr/>
          <p:nvPr/>
        </p:nvGrpSpPr>
        <p:grpSpPr>
          <a:xfrm>
            <a:off x="8313739" y="3185214"/>
            <a:ext cx="3771702" cy="5927883"/>
            <a:chOff x="2194719" y="1371600"/>
            <a:chExt cx="4495800" cy="5486400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6E3D965-B804-44EA-F9AF-62B731AFCD9C}"/>
                </a:ext>
              </a:extLst>
            </p:cNvPr>
            <p:cNvSpPr/>
            <p:nvPr/>
          </p:nvSpPr>
          <p:spPr>
            <a:xfrm>
              <a:off x="2194719" y="1371600"/>
              <a:ext cx="4495800" cy="5486400"/>
            </a:xfrm>
            <a:prstGeom prst="rect">
              <a:avLst/>
            </a:prstGeom>
            <a:solidFill>
              <a:srgbClr val="8F664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7918050-CC70-6330-C25F-9FE69131D3D0}"/>
                </a:ext>
              </a:extLst>
            </p:cNvPr>
            <p:cNvSpPr/>
            <p:nvPr/>
          </p:nvSpPr>
          <p:spPr>
            <a:xfrm>
              <a:off x="2319602" y="1524000"/>
              <a:ext cx="4246033" cy="5181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8F6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5F5C152-2333-BBAB-3171-1A324D637DB2}"/>
                </a:ext>
              </a:extLst>
            </p:cNvPr>
            <p:cNvSpPr/>
            <p:nvPr/>
          </p:nvSpPr>
          <p:spPr>
            <a:xfrm>
              <a:off x="2525689" y="1439684"/>
              <a:ext cx="3860030" cy="22303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0BDD4-5E74-0946-D1DC-4C9581FF8E1C}"/>
              </a:ext>
            </a:extLst>
          </p:cNvPr>
          <p:cNvGrpSpPr/>
          <p:nvPr/>
        </p:nvGrpSpPr>
        <p:grpSpPr>
          <a:xfrm>
            <a:off x="4245503" y="3177673"/>
            <a:ext cx="3771702" cy="5927883"/>
            <a:chOff x="2194719" y="1371600"/>
            <a:chExt cx="4495800" cy="5486400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1595E2-BF82-AC97-E344-38533F3C21DF}"/>
                </a:ext>
              </a:extLst>
            </p:cNvPr>
            <p:cNvSpPr/>
            <p:nvPr/>
          </p:nvSpPr>
          <p:spPr>
            <a:xfrm>
              <a:off x="2194719" y="1371600"/>
              <a:ext cx="4495800" cy="5486400"/>
            </a:xfrm>
            <a:prstGeom prst="rect">
              <a:avLst/>
            </a:prstGeom>
            <a:solidFill>
              <a:srgbClr val="8F664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A0990D0-6D92-71A0-C125-33D556D93036}"/>
                </a:ext>
              </a:extLst>
            </p:cNvPr>
            <p:cNvSpPr/>
            <p:nvPr/>
          </p:nvSpPr>
          <p:spPr>
            <a:xfrm>
              <a:off x="2319602" y="1524000"/>
              <a:ext cx="4246033" cy="5181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8F6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C10AA7B-3014-8CAB-F1E3-FA0FF0A7020C}"/>
                </a:ext>
              </a:extLst>
            </p:cNvPr>
            <p:cNvSpPr/>
            <p:nvPr/>
          </p:nvSpPr>
          <p:spPr>
            <a:xfrm>
              <a:off x="2525689" y="1439684"/>
              <a:ext cx="3860030" cy="22303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698A0975-FF8F-1B07-85A8-5003302B5157}"/>
              </a:ext>
            </a:extLst>
          </p:cNvPr>
          <p:cNvGrpSpPr/>
          <p:nvPr/>
        </p:nvGrpSpPr>
        <p:grpSpPr>
          <a:xfrm>
            <a:off x="207046" y="3162350"/>
            <a:ext cx="3771702" cy="5927883"/>
            <a:chOff x="2194719" y="1371600"/>
            <a:chExt cx="4495800" cy="5486400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3A0DD8A-44EC-A5E7-DCDE-E1C85B7F2A2B}"/>
                </a:ext>
              </a:extLst>
            </p:cNvPr>
            <p:cNvSpPr/>
            <p:nvPr/>
          </p:nvSpPr>
          <p:spPr>
            <a:xfrm>
              <a:off x="2194719" y="1371600"/>
              <a:ext cx="4495800" cy="5486400"/>
            </a:xfrm>
            <a:prstGeom prst="rect">
              <a:avLst/>
            </a:prstGeom>
            <a:solidFill>
              <a:srgbClr val="8F664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8FD4490-2D70-5CB0-95A3-D4F2C5EEFD3D}"/>
                </a:ext>
              </a:extLst>
            </p:cNvPr>
            <p:cNvSpPr/>
            <p:nvPr/>
          </p:nvSpPr>
          <p:spPr>
            <a:xfrm>
              <a:off x="2319602" y="1524000"/>
              <a:ext cx="4246033" cy="5181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8F6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B32A7E45-10B4-3F1F-EC73-B96EFD16A67B}"/>
                </a:ext>
              </a:extLst>
            </p:cNvPr>
            <p:cNvSpPr/>
            <p:nvPr/>
          </p:nvSpPr>
          <p:spPr>
            <a:xfrm>
              <a:off x="2525689" y="1439684"/>
              <a:ext cx="3860030" cy="22303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64A34DA-BE94-61AD-58D5-0308F27E872E}"/>
              </a:ext>
            </a:extLst>
          </p:cNvPr>
          <p:cNvSpPr txBox="1">
            <a:spLocks/>
          </p:cNvSpPr>
          <p:nvPr/>
        </p:nvSpPr>
        <p:spPr>
          <a:xfrm>
            <a:off x="592069" y="3939105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17E827F-5943-E9B1-5A2A-34B9697E1EBF}"/>
              </a:ext>
            </a:extLst>
          </p:cNvPr>
          <p:cNvSpPr txBox="1">
            <a:spLocks/>
          </p:cNvSpPr>
          <p:nvPr/>
        </p:nvSpPr>
        <p:spPr>
          <a:xfrm>
            <a:off x="2216597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E39D412-0085-905D-33B9-AB8EFC37B62A}"/>
              </a:ext>
            </a:extLst>
          </p:cNvPr>
          <p:cNvCxnSpPr>
            <a:cxnSpLocks/>
          </p:cNvCxnSpPr>
          <p:nvPr/>
        </p:nvCxnSpPr>
        <p:spPr>
          <a:xfrm>
            <a:off x="707282" y="4523145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D8A898B-0B3E-5913-4E8B-66BF8B6B7CF9}"/>
              </a:ext>
            </a:extLst>
          </p:cNvPr>
          <p:cNvSpPr txBox="1">
            <a:spLocks/>
          </p:cNvSpPr>
          <p:nvPr/>
        </p:nvSpPr>
        <p:spPr>
          <a:xfrm>
            <a:off x="594265" y="450651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F8B7352-F5D0-1DDC-EA1A-B49C8E80AF9B}"/>
              </a:ext>
            </a:extLst>
          </p:cNvPr>
          <p:cNvSpPr txBox="1">
            <a:spLocks/>
          </p:cNvSpPr>
          <p:nvPr/>
        </p:nvSpPr>
        <p:spPr>
          <a:xfrm>
            <a:off x="878031" y="4506801"/>
            <a:ext cx="430165" cy="64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E145CCB-0216-B6AD-71C6-E692A97E825A}"/>
              </a:ext>
            </a:extLst>
          </p:cNvPr>
          <p:cNvSpPr txBox="1">
            <a:spLocks/>
          </p:cNvSpPr>
          <p:nvPr/>
        </p:nvSpPr>
        <p:spPr>
          <a:xfrm>
            <a:off x="2482660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0BDD803-0288-9AF3-E648-750FA3CA21F8}"/>
              </a:ext>
            </a:extLst>
          </p:cNvPr>
          <p:cNvSpPr txBox="1">
            <a:spLocks/>
          </p:cNvSpPr>
          <p:nvPr/>
        </p:nvSpPr>
        <p:spPr>
          <a:xfrm>
            <a:off x="950658" y="4943801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049A6FC-E28A-12C9-2FBA-3A444288101F}"/>
              </a:ext>
            </a:extLst>
          </p:cNvPr>
          <p:cNvCxnSpPr>
            <a:cxnSpLocks/>
          </p:cNvCxnSpPr>
          <p:nvPr/>
        </p:nvCxnSpPr>
        <p:spPr>
          <a:xfrm>
            <a:off x="1015242" y="5492228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62DF483-0E30-E6F3-F0E2-CDC11BFE43D5}"/>
              </a:ext>
            </a:extLst>
          </p:cNvPr>
          <p:cNvSpPr txBox="1">
            <a:spLocks/>
          </p:cNvSpPr>
          <p:nvPr/>
        </p:nvSpPr>
        <p:spPr>
          <a:xfrm>
            <a:off x="950569" y="5424895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64EB755-2165-DB61-D000-C4541381287C}"/>
              </a:ext>
            </a:extLst>
          </p:cNvPr>
          <p:cNvSpPr txBox="1">
            <a:spLocks/>
          </p:cNvSpPr>
          <p:nvPr/>
        </p:nvSpPr>
        <p:spPr>
          <a:xfrm>
            <a:off x="2748723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B130990-619E-D696-2FE9-4A07A2F636AB}"/>
              </a:ext>
            </a:extLst>
          </p:cNvPr>
          <p:cNvSpPr txBox="1">
            <a:spLocks/>
          </p:cNvSpPr>
          <p:nvPr/>
        </p:nvSpPr>
        <p:spPr>
          <a:xfrm>
            <a:off x="983902" y="5864486"/>
            <a:ext cx="82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93CFA6C-FA35-CE4C-7955-CC3CBBAC9CFE}"/>
              </a:ext>
            </a:extLst>
          </p:cNvPr>
          <p:cNvCxnSpPr>
            <a:cxnSpLocks/>
          </p:cNvCxnSpPr>
          <p:nvPr/>
        </p:nvCxnSpPr>
        <p:spPr>
          <a:xfrm>
            <a:off x="1030226" y="6414553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A1481D32-BF8D-62EC-8104-BBC852619A3D}"/>
              </a:ext>
            </a:extLst>
          </p:cNvPr>
          <p:cNvSpPr txBox="1">
            <a:spLocks/>
          </p:cNvSpPr>
          <p:nvPr/>
        </p:nvSpPr>
        <p:spPr>
          <a:xfrm>
            <a:off x="1232300" y="6358407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904F419-504B-EE99-9888-9F73C9E4CC6D}"/>
              </a:ext>
            </a:extLst>
          </p:cNvPr>
          <p:cNvSpPr txBox="1">
            <a:spLocks/>
          </p:cNvSpPr>
          <p:nvPr/>
        </p:nvSpPr>
        <p:spPr>
          <a:xfrm>
            <a:off x="1215996" y="5424895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071D718-57D8-A159-BBA8-3959D9336D84}"/>
              </a:ext>
            </a:extLst>
          </p:cNvPr>
          <p:cNvSpPr txBox="1">
            <a:spLocks/>
          </p:cNvSpPr>
          <p:nvPr/>
        </p:nvSpPr>
        <p:spPr>
          <a:xfrm>
            <a:off x="3014785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9F08D07-95F9-95E5-8C84-FBBC05B779C0}"/>
              </a:ext>
            </a:extLst>
          </p:cNvPr>
          <p:cNvSpPr txBox="1">
            <a:spLocks/>
          </p:cNvSpPr>
          <p:nvPr/>
        </p:nvSpPr>
        <p:spPr>
          <a:xfrm>
            <a:off x="1476085" y="6358407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E0302C-74C8-51DC-4E55-A592646DAB05}"/>
              </a:ext>
            </a:extLst>
          </p:cNvPr>
          <p:cNvSpPr txBox="1">
            <a:spLocks/>
          </p:cNvSpPr>
          <p:nvPr/>
        </p:nvSpPr>
        <p:spPr>
          <a:xfrm>
            <a:off x="1459554" y="738793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6C6C0F0-C975-AEED-4AA6-C242304412B1}"/>
              </a:ext>
            </a:extLst>
          </p:cNvPr>
          <p:cNvCxnSpPr>
            <a:cxnSpLocks/>
          </p:cNvCxnSpPr>
          <p:nvPr/>
        </p:nvCxnSpPr>
        <p:spPr>
          <a:xfrm>
            <a:off x="1355380" y="7418745"/>
            <a:ext cx="47479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674C2419-54B0-9CDA-44C8-6BF15C370AEE}"/>
              </a:ext>
            </a:extLst>
          </p:cNvPr>
          <p:cNvSpPr txBox="1">
            <a:spLocks/>
          </p:cNvSpPr>
          <p:nvPr/>
        </p:nvSpPr>
        <p:spPr>
          <a:xfrm>
            <a:off x="1480890" y="6796966"/>
            <a:ext cx="71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4F216DB-32B9-4040-2A6A-DDF7DFBD1321}"/>
              </a:ext>
            </a:extLst>
          </p:cNvPr>
          <p:cNvGrpSpPr/>
          <p:nvPr/>
        </p:nvGrpSpPr>
        <p:grpSpPr>
          <a:xfrm>
            <a:off x="575767" y="3400918"/>
            <a:ext cx="3521699" cy="976212"/>
            <a:chOff x="4795789" y="5087168"/>
            <a:chExt cx="2031612" cy="976212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EE8427C-43CE-1D8A-FC8C-314EBB58145D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A799264-3BD4-C51D-2F1E-99F88B332B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14F8622-FBEB-0A8E-D052-61200CBBE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C71815A-C979-7AC5-9BA7-35B35C09131F}"/>
                </a:ext>
              </a:extLst>
            </p:cNvPr>
            <p:cNvSpPr txBox="1">
              <a:spLocks/>
            </p:cNvSpPr>
            <p:nvPr/>
          </p:nvSpPr>
          <p:spPr>
            <a:xfrm>
              <a:off x="4795789" y="5106918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79 184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7FA47F4-BF3E-8C0C-E316-C4921293D22F}"/>
                </a:ext>
              </a:extLst>
            </p:cNvPr>
            <p:cNvSpPr txBox="1">
              <a:spLocks/>
            </p:cNvSpPr>
            <p:nvPr/>
          </p:nvSpPr>
          <p:spPr>
            <a:xfrm>
              <a:off x="5760601" y="5087168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4034B5D-B53C-419C-3BD4-B1E374FA7CA6}"/>
              </a:ext>
            </a:extLst>
          </p:cNvPr>
          <p:cNvSpPr txBox="1"/>
          <p:nvPr/>
        </p:nvSpPr>
        <p:spPr>
          <a:xfrm>
            <a:off x="5194473" y="3476423"/>
            <a:ext cx="176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6315C07-8734-6C9F-4B7A-EF1821937199}"/>
              </a:ext>
            </a:extLst>
          </p:cNvPr>
          <p:cNvSpPr txBox="1"/>
          <p:nvPr/>
        </p:nvSpPr>
        <p:spPr>
          <a:xfrm>
            <a:off x="5376072" y="4250212"/>
            <a:ext cx="196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11 312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DA0832B-7D50-3D07-0C04-629A51B3C576}"/>
              </a:ext>
            </a:extLst>
          </p:cNvPr>
          <p:cNvSpPr txBox="1"/>
          <p:nvPr/>
        </p:nvSpPr>
        <p:spPr>
          <a:xfrm>
            <a:off x="6510335" y="4280173"/>
            <a:ext cx="6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53321C8-D1FB-4C0C-932F-4293208A3F01}"/>
              </a:ext>
            </a:extLst>
          </p:cNvPr>
          <p:cNvCxnSpPr/>
          <p:nvPr/>
        </p:nvCxnSpPr>
        <p:spPr>
          <a:xfrm>
            <a:off x="5331729" y="5353632"/>
            <a:ext cx="155988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8810B59-9F41-5649-88FD-636B566D721C}"/>
                  </a:ext>
                </a:extLst>
              </p:cNvPr>
              <p:cNvSpPr txBox="1"/>
              <p:nvPr/>
            </p:nvSpPr>
            <p:spPr>
              <a:xfrm>
                <a:off x="5021300" y="4643846"/>
                <a:ext cx="434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8810B59-9F41-5649-88FD-636B566D7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300" y="4643846"/>
                <a:ext cx="43441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C677E93B-5E91-B597-83F7-3DD92C8C4BC1}"/>
              </a:ext>
            </a:extLst>
          </p:cNvPr>
          <p:cNvSpPr txBox="1"/>
          <p:nvPr/>
        </p:nvSpPr>
        <p:spPr>
          <a:xfrm>
            <a:off x="5367209" y="5480502"/>
            <a:ext cx="19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79 184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E7DB05C-41FC-D8B6-8DF4-E7D34ED667DE}"/>
              </a:ext>
            </a:extLst>
          </p:cNvPr>
          <p:cNvSpPr txBox="1">
            <a:spLocks/>
          </p:cNvSpPr>
          <p:nvPr/>
        </p:nvSpPr>
        <p:spPr>
          <a:xfrm>
            <a:off x="1727034" y="7397580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31869B8-BF50-EA32-8C22-F1EF4BBBE401}"/>
              </a:ext>
            </a:extLst>
          </p:cNvPr>
          <p:cNvSpPr txBox="1">
            <a:spLocks/>
          </p:cNvSpPr>
          <p:nvPr/>
        </p:nvSpPr>
        <p:spPr>
          <a:xfrm>
            <a:off x="1499392" y="7846497"/>
            <a:ext cx="72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BFB4CDE-8A4D-D40E-6926-C65208D03D60}"/>
              </a:ext>
            </a:extLst>
          </p:cNvPr>
          <p:cNvSpPr txBox="1">
            <a:spLocks/>
          </p:cNvSpPr>
          <p:nvPr/>
        </p:nvSpPr>
        <p:spPr>
          <a:xfrm>
            <a:off x="3302852" y="4032943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FAA4CC7-5CD8-4F86-34AA-3B2D8C647D9D}"/>
              </a:ext>
            </a:extLst>
          </p:cNvPr>
          <p:cNvCxnSpPr>
            <a:cxnSpLocks/>
          </p:cNvCxnSpPr>
          <p:nvPr/>
        </p:nvCxnSpPr>
        <p:spPr>
          <a:xfrm>
            <a:off x="1624280" y="8481993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779428C2-B49E-F99F-E8BE-BC5B88BA820E}"/>
              </a:ext>
            </a:extLst>
          </p:cNvPr>
          <p:cNvSpPr txBox="1">
            <a:spLocks/>
          </p:cNvSpPr>
          <p:nvPr/>
        </p:nvSpPr>
        <p:spPr>
          <a:xfrm>
            <a:off x="1768338" y="8447111"/>
            <a:ext cx="426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D5E9A07-9B60-AF55-9676-7B1BF621B0C5}"/>
              </a:ext>
            </a:extLst>
          </p:cNvPr>
          <p:cNvSpPr txBox="1">
            <a:spLocks/>
          </p:cNvSpPr>
          <p:nvPr/>
        </p:nvSpPr>
        <p:spPr>
          <a:xfrm>
            <a:off x="8671142" y="3973416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21B8D5F-A66E-4862-1381-D447DB672370}"/>
              </a:ext>
            </a:extLst>
          </p:cNvPr>
          <p:cNvSpPr txBox="1">
            <a:spLocks/>
          </p:cNvSpPr>
          <p:nvPr/>
        </p:nvSpPr>
        <p:spPr>
          <a:xfrm>
            <a:off x="10295670" y="405568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62BCC57-AB01-D004-B560-863EAC95CE05}"/>
              </a:ext>
            </a:extLst>
          </p:cNvPr>
          <p:cNvCxnSpPr>
            <a:cxnSpLocks/>
          </p:cNvCxnSpPr>
          <p:nvPr/>
        </p:nvCxnSpPr>
        <p:spPr>
          <a:xfrm>
            <a:off x="8786355" y="4557456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D98B1B31-7260-25DD-16AF-98805426762F}"/>
              </a:ext>
            </a:extLst>
          </p:cNvPr>
          <p:cNvSpPr txBox="1">
            <a:spLocks/>
          </p:cNvSpPr>
          <p:nvPr/>
        </p:nvSpPr>
        <p:spPr>
          <a:xfrm>
            <a:off x="8673338" y="4530084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3840DB2-E76E-F577-E323-0CCDFB430DBB}"/>
              </a:ext>
            </a:extLst>
          </p:cNvPr>
          <p:cNvSpPr txBox="1">
            <a:spLocks/>
          </p:cNvSpPr>
          <p:nvPr/>
        </p:nvSpPr>
        <p:spPr>
          <a:xfrm>
            <a:off x="8957104" y="4541112"/>
            <a:ext cx="430165" cy="64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2710717-33BD-C69C-F9BF-248BD0705D10}"/>
              </a:ext>
            </a:extLst>
          </p:cNvPr>
          <p:cNvSpPr txBox="1">
            <a:spLocks/>
          </p:cNvSpPr>
          <p:nvPr/>
        </p:nvSpPr>
        <p:spPr>
          <a:xfrm>
            <a:off x="10561733" y="405568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AEF0F8A-CB95-6585-C437-11D90FF66032}"/>
              </a:ext>
            </a:extLst>
          </p:cNvPr>
          <p:cNvSpPr txBox="1">
            <a:spLocks/>
          </p:cNvSpPr>
          <p:nvPr/>
        </p:nvSpPr>
        <p:spPr>
          <a:xfrm>
            <a:off x="8671142" y="4978112"/>
            <a:ext cx="81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10A2D79-1360-4DD7-34F0-327EC7CF8D30}"/>
              </a:ext>
            </a:extLst>
          </p:cNvPr>
          <p:cNvCxnSpPr>
            <a:cxnSpLocks/>
          </p:cNvCxnSpPr>
          <p:nvPr/>
        </p:nvCxnSpPr>
        <p:spPr>
          <a:xfrm>
            <a:off x="8744012" y="5526539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C270F00E-1792-181A-8142-79A90917758B}"/>
              </a:ext>
            </a:extLst>
          </p:cNvPr>
          <p:cNvSpPr txBox="1">
            <a:spLocks/>
          </p:cNvSpPr>
          <p:nvPr/>
        </p:nvSpPr>
        <p:spPr>
          <a:xfrm>
            <a:off x="8977062" y="545920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7157C05-9E18-3574-3CC3-CB5B03514931}"/>
              </a:ext>
            </a:extLst>
          </p:cNvPr>
          <p:cNvSpPr txBox="1">
            <a:spLocks/>
          </p:cNvSpPr>
          <p:nvPr/>
        </p:nvSpPr>
        <p:spPr>
          <a:xfrm>
            <a:off x="10827796" y="406725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0F35984-F747-E395-775F-D757CD5DA9C5}"/>
              </a:ext>
            </a:extLst>
          </p:cNvPr>
          <p:cNvSpPr txBox="1">
            <a:spLocks/>
          </p:cNvSpPr>
          <p:nvPr/>
        </p:nvSpPr>
        <p:spPr>
          <a:xfrm>
            <a:off x="9266668" y="5921657"/>
            <a:ext cx="82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312878D8-286E-7244-76FA-A65457881356}"/>
              </a:ext>
            </a:extLst>
          </p:cNvPr>
          <p:cNvCxnSpPr>
            <a:cxnSpLocks/>
          </p:cNvCxnSpPr>
          <p:nvPr/>
        </p:nvCxnSpPr>
        <p:spPr>
          <a:xfrm>
            <a:off x="9026056" y="6471724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BE5EAC9A-1D1C-BBE4-3E69-0A96BE30CD66}"/>
              </a:ext>
            </a:extLst>
          </p:cNvPr>
          <p:cNvSpPr txBox="1">
            <a:spLocks/>
          </p:cNvSpPr>
          <p:nvPr/>
        </p:nvSpPr>
        <p:spPr>
          <a:xfrm>
            <a:off x="9228130" y="640593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949CE2E-EBA3-BA7D-D083-D9146E808C4A}"/>
              </a:ext>
            </a:extLst>
          </p:cNvPr>
          <p:cNvSpPr txBox="1">
            <a:spLocks/>
          </p:cNvSpPr>
          <p:nvPr/>
        </p:nvSpPr>
        <p:spPr>
          <a:xfrm>
            <a:off x="9242489" y="5449564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070F6B0-9962-8DED-8E5D-D1E2C26E1781}"/>
              </a:ext>
            </a:extLst>
          </p:cNvPr>
          <p:cNvSpPr txBox="1">
            <a:spLocks/>
          </p:cNvSpPr>
          <p:nvPr/>
        </p:nvSpPr>
        <p:spPr>
          <a:xfrm>
            <a:off x="11093858" y="405568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C938B5D-7D8A-C9B5-E152-20EE7F469584}"/>
              </a:ext>
            </a:extLst>
          </p:cNvPr>
          <p:cNvSpPr txBox="1">
            <a:spLocks/>
          </p:cNvSpPr>
          <p:nvPr/>
        </p:nvSpPr>
        <p:spPr>
          <a:xfrm>
            <a:off x="9471915" y="641557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C5CA671-F3D9-6EC9-7017-8356A9AB7C6A}"/>
              </a:ext>
            </a:extLst>
          </p:cNvPr>
          <p:cNvSpPr txBox="1">
            <a:spLocks/>
          </p:cNvSpPr>
          <p:nvPr/>
        </p:nvSpPr>
        <p:spPr>
          <a:xfrm>
            <a:off x="9455384" y="7445109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B8B605A-39EB-0FEF-F34D-D0D8D0E1A9D8}"/>
              </a:ext>
            </a:extLst>
          </p:cNvPr>
          <p:cNvCxnSpPr>
            <a:cxnSpLocks/>
          </p:cNvCxnSpPr>
          <p:nvPr/>
        </p:nvCxnSpPr>
        <p:spPr>
          <a:xfrm>
            <a:off x="9351210" y="7475916"/>
            <a:ext cx="47479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D07E6ED5-A807-BC4D-342C-39099B9676B5}"/>
              </a:ext>
            </a:extLst>
          </p:cNvPr>
          <p:cNvSpPr txBox="1">
            <a:spLocks/>
          </p:cNvSpPr>
          <p:nvPr/>
        </p:nvSpPr>
        <p:spPr>
          <a:xfrm>
            <a:off x="9498392" y="6969796"/>
            <a:ext cx="71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0299558-9AF6-6845-8A86-417CE4B1EC76}"/>
              </a:ext>
            </a:extLst>
          </p:cNvPr>
          <p:cNvGrpSpPr/>
          <p:nvPr/>
        </p:nvGrpSpPr>
        <p:grpSpPr>
          <a:xfrm>
            <a:off x="8661847" y="3457394"/>
            <a:ext cx="3521699" cy="976212"/>
            <a:chOff x="4795789" y="5087168"/>
            <a:chExt cx="2031612" cy="976212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50B99F34-D940-F81D-8D53-87281A4B6AB4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3E2D67D-C314-ABA2-531A-B5D9D8EF0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5FEB2DD0-C94E-5789-27B1-C4319D3E9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910615F-032D-5BDD-709B-6F81D44672D2}"/>
                </a:ext>
              </a:extLst>
            </p:cNvPr>
            <p:cNvSpPr txBox="1">
              <a:spLocks/>
            </p:cNvSpPr>
            <p:nvPr/>
          </p:nvSpPr>
          <p:spPr>
            <a:xfrm>
              <a:off x="4795789" y="5106918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57 647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717134B-532F-021B-0CC2-A79E87846B76}"/>
                </a:ext>
              </a:extLst>
            </p:cNvPr>
            <p:cNvSpPr txBox="1">
              <a:spLocks/>
            </p:cNvSpPr>
            <p:nvPr/>
          </p:nvSpPr>
          <p:spPr>
            <a:xfrm>
              <a:off x="5760601" y="5087168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3C821F4E-876A-C524-0FA4-EB44484F696E}"/>
              </a:ext>
            </a:extLst>
          </p:cNvPr>
          <p:cNvSpPr txBox="1"/>
          <p:nvPr/>
        </p:nvSpPr>
        <p:spPr>
          <a:xfrm>
            <a:off x="13162419" y="3579597"/>
            <a:ext cx="176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9C2B1E2-6E8F-6639-6B16-4B4A8640791B}"/>
              </a:ext>
            </a:extLst>
          </p:cNvPr>
          <p:cNvSpPr txBox="1"/>
          <p:nvPr/>
        </p:nvSpPr>
        <p:spPr>
          <a:xfrm>
            <a:off x="13622785" y="4330243"/>
            <a:ext cx="196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19 215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A65188F-9B23-C3F3-CF2B-7B4F649C77D2}"/>
              </a:ext>
            </a:extLst>
          </p:cNvPr>
          <p:cNvSpPr txBox="1"/>
          <p:nvPr/>
        </p:nvSpPr>
        <p:spPr>
          <a:xfrm>
            <a:off x="14757048" y="4360204"/>
            <a:ext cx="6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C4006C3-7228-8507-B541-CDE63DD62CEF}"/>
              </a:ext>
            </a:extLst>
          </p:cNvPr>
          <p:cNvCxnSpPr/>
          <p:nvPr/>
        </p:nvCxnSpPr>
        <p:spPr>
          <a:xfrm>
            <a:off x="13578442" y="5433663"/>
            <a:ext cx="155988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D3FACEBF-3D9C-C3FC-48CB-64D562EC551A}"/>
                  </a:ext>
                </a:extLst>
              </p:cNvPr>
              <p:cNvSpPr txBox="1"/>
              <p:nvPr/>
            </p:nvSpPr>
            <p:spPr>
              <a:xfrm>
                <a:off x="13268013" y="4632437"/>
                <a:ext cx="434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D3FACEBF-3D9C-C3FC-48CB-64D562EC5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8013" y="4632437"/>
                <a:ext cx="43441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39BB0B43-AC33-7AA7-3642-71B6A60AE38F}"/>
              </a:ext>
            </a:extLst>
          </p:cNvPr>
          <p:cNvSpPr txBox="1"/>
          <p:nvPr/>
        </p:nvSpPr>
        <p:spPr>
          <a:xfrm>
            <a:off x="13613922" y="5560533"/>
            <a:ext cx="19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57 645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34B606D-B282-5424-4085-9B3067A2F72F}"/>
              </a:ext>
            </a:extLst>
          </p:cNvPr>
          <p:cNvSpPr txBox="1">
            <a:spLocks/>
          </p:cNvSpPr>
          <p:nvPr/>
        </p:nvSpPr>
        <p:spPr>
          <a:xfrm>
            <a:off x="9722864" y="7454751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34FD697-7D27-1871-842B-1589EB29C9A9}"/>
              </a:ext>
            </a:extLst>
          </p:cNvPr>
          <p:cNvSpPr txBox="1">
            <a:spLocks/>
          </p:cNvSpPr>
          <p:nvPr/>
        </p:nvSpPr>
        <p:spPr>
          <a:xfrm>
            <a:off x="9495222" y="7903668"/>
            <a:ext cx="72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497935D-19C8-B8C2-F3E4-D2CD02B97852}"/>
              </a:ext>
            </a:extLst>
          </p:cNvPr>
          <p:cNvSpPr txBox="1">
            <a:spLocks/>
          </p:cNvSpPr>
          <p:nvPr/>
        </p:nvSpPr>
        <p:spPr>
          <a:xfrm>
            <a:off x="11381925" y="405568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AD201AF-D992-2627-7A52-F3E5452F539A}"/>
              </a:ext>
            </a:extLst>
          </p:cNvPr>
          <p:cNvCxnSpPr>
            <a:cxnSpLocks/>
          </p:cNvCxnSpPr>
          <p:nvPr/>
        </p:nvCxnSpPr>
        <p:spPr>
          <a:xfrm>
            <a:off x="9620110" y="8539164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68080A92-9738-766E-FB8A-147B103FD552}"/>
              </a:ext>
            </a:extLst>
          </p:cNvPr>
          <p:cNvSpPr txBox="1">
            <a:spLocks/>
          </p:cNvSpPr>
          <p:nvPr/>
        </p:nvSpPr>
        <p:spPr>
          <a:xfrm>
            <a:off x="9746298" y="8466766"/>
            <a:ext cx="426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4B43B41-B7A6-B68A-B6D3-5657834EE52E}"/>
              </a:ext>
            </a:extLst>
          </p:cNvPr>
          <p:cNvSpPr txBox="1"/>
          <p:nvPr/>
        </p:nvSpPr>
        <p:spPr>
          <a:xfrm>
            <a:off x="13549760" y="6467657"/>
            <a:ext cx="19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57 645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0796901-04F1-884D-E0B7-412C804B7D25}"/>
                  </a:ext>
                </a:extLst>
              </p:cNvPr>
              <p:cNvSpPr txBox="1"/>
              <p:nvPr/>
            </p:nvSpPr>
            <p:spPr>
              <a:xfrm>
                <a:off x="13146781" y="6797859"/>
                <a:ext cx="44884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0796901-04F1-884D-E0B7-412C804B7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6781" y="6797859"/>
                <a:ext cx="448841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TextBox 149">
            <a:extLst>
              <a:ext uri="{FF2B5EF4-FFF2-40B4-BE49-F238E27FC236}">
                <a16:creationId xmlns:a16="http://schemas.microsoft.com/office/drawing/2014/main" id="{3459C0B2-55C4-261C-8E35-26871EACBEA7}"/>
              </a:ext>
            </a:extLst>
          </p:cNvPr>
          <p:cNvSpPr txBox="1"/>
          <p:nvPr/>
        </p:nvSpPr>
        <p:spPr>
          <a:xfrm>
            <a:off x="14654687" y="6461071"/>
            <a:ext cx="6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20A80BD3-2984-4FBF-BD8A-0476445B542B}"/>
              </a:ext>
            </a:extLst>
          </p:cNvPr>
          <p:cNvCxnSpPr/>
          <p:nvPr/>
        </p:nvCxnSpPr>
        <p:spPr>
          <a:xfrm>
            <a:off x="13547965" y="7577119"/>
            <a:ext cx="155988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30C67D3B-491A-E2F5-CE6D-02E9DBE7010A}"/>
              </a:ext>
            </a:extLst>
          </p:cNvPr>
          <p:cNvSpPr txBox="1"/>
          <p:nvPr/>
        </p:nvSpPr>
        <p:spPr>
          <a:xfrm>
            <a:off x="13583445" y="7703989"/>
            <a:ext cx="196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57 647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73946-AE07-C8F1-DB1B-7E0976CA1745}"/>
              </a:ext>
            </a:extLst>
          </p:cNvPr>
          <p:cNvGrpSpPr/>
          <p:nvPr/>
        </p:nvGrpSpPr>
        <p:grpSpPr>
          <a:xfrm>
            <a:off x="556008" y="1239777"/>
            <a:ext cx="14165356" cy="796010"/>
            <a:chOff x="510512" y="1283374"/>
            <a:chExt cx="14165356" cy="7960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73337F-F299-528B-A8EE-491E8CE56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97" b="35246" l="161" r="93076">
                          <a14:foregroundMark x1="2415" y1="18852" x2="92754" y2="27869"/>
                          <a14:foregroundMark x1="92754" y1="27869" x2="93076" y2="27869"/>
                          <a14:foregroundMark x1="161" y1="27869" x2="27697" y2="27869"/>
                        </a14:backgroundRemoval>
                      </a14:imgEffect>
                    </a14:imgLayer>
                  </a14:imgProps>
                </a:ext>
              </a:extLst>
            </a:blip>
            <a:srcRect l="-1" t="5763" r="92422" b="60381"/>
            <a:stretch/>
          </p:blipFill>
          <p:spPr>
            <a:xfrm>
              <a:off x="510512" y="1283374"/>
              <a:ext cx="907023" cy="7960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DA4DBA-8E50-1528-3FCD-4D4DAEC69BA5}"/>
                </a:ext>
              </a:extLst>
            </p:cNvPr>
            <p:cNvSpPr txBox="1"/>
            <p:nvPr/>
          </p:nvSpPr>
          <p:spPr>
            <a:xfrm>
              <a:off x="1337593" y="1302644"/>
              <a:ext cx="13338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phép chia sau rồi dung phép nhân để thử lại: 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1A245E-A610-2955-2250-BC15F93B8AE6}"/>
              </a:ext>
            </a:extLst>
          </p:cNvPr>
          <p:cNvSpPr/>
          <p:nvPr/>
        </p:nvSpPr>
        <p:spPr>
          <a:xfrm>
            <a:off x="2858218" y="2035083"/>
            <a:ext cx="2174741" cy="8668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79 184 : 7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20F43FFF-4C27-8A4B-8B71-61C030A666D2}"/>
              </a:ext>
            </a:extLst>
          </p:cNvPr>
          <p:cNvSpPr/>
          <p:nvPr/>
        </p:nvSpPr>
        <p:spPr>
          <a:xfrm>
            <a:off x="11243680" y="2026281"/>
            <a:ext cx="2174742" cy="8668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57 647 : 3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7" grpId="0"/>
      <p:bldP spid="94" grpId="0"/>
      <p:bldP spid="95" grpId="0"/>
      <p:bldP spid="96" grpId="0"/>
      <p:bldP spid="98" grpId="0"/>
      <p:bldP spid="99" grpId="0"/>
      <p:bldP spid="105" grpId="0"/>
      <p:bldP spid="106" grpId="0"/>
      <p:bldP spid="107" grpId="0"/>
      <p:bldP spid="109" grpId="0"/>
      <p:bldP spid="112" grpId="0"/>
      <p:bldP spid="113" grpId="0"/>
      <p:bldP spid="115" grpId="0"/>
      <p:bldP spid="116" grpId="0"/>
      <p:bldP spid="117" grpId="0"/>
      <p:bldP spid="118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30" grpId="0"/>
      <p:bldP spid="137" grpId="0"/>
      <p:bldP spid="138" grpId="0"/>
      <p:bldP spid="139" grpId="0"/>
      <p:bldP spid="141" grpId="0"/>
      <p:bldP spid="142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48032" y="1612261"/>
            <a:ext cx="10273759" cy="24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trang trại nông nghiệp áp dụng công nghệ cao, anh Thịnh trồng 8 660 cây ớt chuông trong 4 nhà kính, các nhà kính có số cây như nhau. Hỏi mỗi nhà kính có bao nhiêu cây ớt chuông?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34E271-26AF-7A0D-3ACB-056E0A1B6344}"/>
              </a:ext>
            </a:extLst>
          </p:cNvPr>
          <p:cNvSpPr txBox="1"/>
          <p:nvPr/>
        </p:nvSpPr>
        <p:spPr>
          <a:xfrm>
            <a:off x="2390195" y="397198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FB0ACE-712B-6518-F736-2B8CFCC5DA24}"/>
              </a:ext>
            </a:extLst>
          </p:cNvPr>
          <p:cNvSpPr txBox="1"/>
          <p:nvPr/>
        </p:nvSpPr>
        <p:spPr>
          <a:xfrm>
            <a:off x="1036479" y="4571998"/>
            <a:ext cx="617219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Trồng: 8 660 cây ớt chuông.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Trong: 4 nhà kính.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nhà kính có? cây.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BFA504-D7A5-275A-81BB-3C91AC46E525}"/>
              </a:ext>
            </a:extLst>
          </p:cNvPr>
          <p:cNvCxnSpPr/>
          <p:nvPr/>
        </p:nvCxnSpPr>
        <p:spPr>
          <a:xfrm>
            <a:off x="6842919" y="45141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3B4BB1-556E-74EA-DFB9-0EA08F009588}"/>
              </a:ext>
            </a:extLst>
          </p:cNvPr>
          <p:cNvSpPr txBox="1"/>
          <p:nvPr/>
        </p:nvSpPr>
        <p:spPr>
          <a:xfrm>
            <a:off x="10424319" y="3962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2ACFBF-ECE8-72CE-F750-D08FA45BAB25}"/>
              </a:ext>
            </a:extLst>
          </p:cNvPr>
          <p:cNvSpPr txBox="1"/>
          <p:nvPr/>
        </p:nvSpPr>
        <p:spPr>
          <a:xfrm>
            <a:off x="7071562" y="4726730"/>
            <a:ext cx="86325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cây ớt chuông trong mỗi nhà kính là:</a:t>
            </a:r>
          </a:p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8 660 : 4 = 2165 (cây)</a:t>
            </a:r>
          </a:p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Đáp số: 2165 cây</a:t>
            </a:r>
          </a:p>
          <a:p>
            <a:pPr algn="just"/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8658D3-EECA-2C53-E6B2-6C6F33FD4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8" t="22401" r="2067"/>
          <a:stretch/>
        </p:blipFill>
        <p:spPr>
          <a:xfrm>
            <a:off x="11421791" y="1390219"/>
            <a:ext cx="4812863" cy="2572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57E973-7BF8-F0B5-6195-81082CA35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59" y="1609533"/>
            <a:ext cx="1062913" cy="10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8-Toán_Luyện tập (Tr.70-Tiết 2)[20240312155758412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239</Words>
  <Application>Microsoft Office PowerPoint</Application>
  <PresentationFormat>Custom</PresentationFormat>
  <Paragraphs>87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Trang Chử</cp:lastModifiedBy>
  <cp:revision>266</cp:revision>
  <dcterms:created xsi:type="dcterms:W3CDTF">2022-07-10T01:37:20Z</dcterms:created>
  <dcterms:modified xsi:type="dcterms:W3CDTF">2024-03-12T08:58:47Z</dcterms:modified>
</cp:coreProperties>
</file>