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3" r:id="rId3"/>
  </p:sldMasterIdLst>
  <p:notesMasterIdLst>
    <p:notesMasterId r:id="rId25"/>
  </p:notesMasterIdLst>
  <p:sldIdLst>
    <p:sldId id="314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90" r:id="rId15"/>
    <p:sldId id="291" r:id="rId16"/>
    <p:sldId id="292" r:id="rId17"/>
    <p:sldId id="293" r:id="rId18"/>
    <p:sldId id="273" r:id="rId19"/>
    <p:sldId id="329" r:id="rId20"/>
    <p:sldId id="411" r:id="rId21"/>
    <p:sldId id="413" r:id="rId22"/>
    <p:sldId id="415" r:id="rId23"/>
    <p:sldId id="276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34" autoAdjust="0"/>
  </p:normalViewPr>
  <p:slideViewPr>
    <p:cSldViewPr snapToGrid="0">
      <p:cViewPr varScale="1">
        <p:scale>
          <a:sx n="55" d="100"/>
          <a:sy n="55" d="100"/>
        </p:scale>
        <p:origin x="45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37A99-65F3-42A8-AF7A-4B9E7F01F94C}" type="datetimeFigureOut">
              <a:rPr lang="en-US" smtClean="0"/>
              <a:t>12-Mar-24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5BBFE-EC05-4ED1-B5E5-E4202EEF1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87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49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658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84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08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2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8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67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47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362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/>
              <a:t>KHÁM</a:t>
            </a:r>
            <a:r>
              <a:rPr lang="en-US" baseline="0"/>
              <a:t> PHÁ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77545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9576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62498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090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1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5892B-0ED5-4A8A-A055-8EB4407E7D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5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22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3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9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685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41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4624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59" y="587259"/>
            <a:ext cx="10464886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703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921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6" y="774301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0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3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9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1799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6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9482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3593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927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1" y="820840"/>
            <a:ext cx="10291902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4" y="776306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37067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8" y="-2566733"/>
            <a:ext cx="4373370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6" y="5505847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8"/>
            <a:ext cx="453034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2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68" y="276370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11983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5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9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020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468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608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242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69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4205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566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80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7850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043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351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6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52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692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041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5163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482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043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54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69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836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339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60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7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5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03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20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4E87C-08B8-4A9D-9271-C302CB958FA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F6C8E-ABEA-45B0-B0AD-56D552A342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9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B550998-5294-4C91-9463-88572831ACA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5107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87ED940-1B65-409E-917D-DF92DCBB10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 panose="02000506050000020004"/>
              <a:buNone/>
              <a:defRPr sz="2800">
                <a:solidFill>
                  <a:schemeClr val="accent2"/>
                </a:solidFill>
                <a:latin typeface="Neucha" panose="02000506050000020004"/>
                <a:ea typeface="Neucha" panose="02000506050000020004"/>
                <a:cs typeface="Neucha" panose="02000506050000020004"/>
                <a:sym typeface="Neucha" panose="0200050605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 panose="00000500000000000000"/>
              <a:buChar char="●"/>
              <a:defRPr sz="1800"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●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 panose="00000500000000000000"/>
              <a:buChar char="○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 panose="00000500000000000000"/>
              <a:buChar char="■"/>
              <a:defRPr>
                <a:solidFill>
                  <a:schemeClr val="accent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8631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8189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6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2.png"/><Relationship Id="rId18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microsoft.com/office/2007/relationships/media" Target="../media/media3.mp3"/><Relationship Id="rId16" Type="http://schemas.openxmlformats.org/officeDocument/2006/relationships/image" Target="../media/image45.gif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audio" Target="../media/audio3.wav"/><Relationship Id="rId5" Type="http://schemas.microsoft.com/office/2007/relationships/media" Target="../media/media5.mp3"/><Relationship Id="rId15" Type="http://schemas.openxmlformats.org/officeDocument/2006/relationships/image" Target="../media/image44.gif"/><Relationship Id="rId10" Type="http://schemas.openxmlformats.org/officeDocument/2006/relationships/audio" Target="../media/audio2.wav"/><Relationship Id="rId19" Type="http://schemas.openxmlformats.org/officeDocument/2006/relationships/image" Target="../media/image47.gi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gif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48.png"/><Relationship Id="rId17" Type="http://schemas.openxmlformats.org/officeDocument/2006/relationships/image" Target="../media/image47.gif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3.png"/><Relationship Id="rId5" Type="http://schemas.microsoft.com/office/2007/relationships/media" Target="../media/media5.mp3"/><Relationship Id="rId15" Type="http://schemas.openxmlformats.org/officeDocument/2006/relationships/image" Target="../media/image46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gif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49.png"/><Relationship Id="rId17" Type="http://schemas.openxmlformats.org/officeDocument/2006/relationships/image" Target="../media/image47.gif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42.png"/><Relationship Id="rId5" Type="http://schemas.microsoft.com/office/2007/relationships/media" Target="../media/media5.mp3"/><Relationship Id="rId15" Type="http://schemas.openxmlformats.org/officeDocument/2006/relationships/image" Target="../media/image46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sv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4.gif"/><Relationship Id="rId3" Type="http://schemas.microsoft.com/office/2007/relationships/media" Target="../media/media4.mp3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51.png"/><Relationship Id="rId17" Type="http://schemas.openxmlformats.org/officeDocument/2006/relationships/image" Target="../media/image47.gif"/><Relationship Id="rId2" Type="http://schemas.microsoft.com/office/2007/relationships/media" Target="../media/media3.mp3"/><Relationship Id="rId16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50.png"/><Relationship Id="rId5" Type="http://schemas.microsoft.com/office/2007/relationships/media" Target="../media/media5.mp3"/><Relationship Id="rId15" Type="http://schemas.openxmlformats.org/officeDocument/2006/relationships/image" Target="../media/image52.png"/><Relationship Id="rId10" Type="http://schemas.openxmlformats.org/officeDocument/2006/relationships/audio" Target="../media/audio4.wav"/><Relationship Id="rId4" Type="http://schemas.openxmlformats.org/officeDocument/2006/relationships/audio" Target="../media/media4.mp3"/><Relationship Id="rId9" Type="http://schemas.openxmlformats.org/officeDocument/2006/relationships/audio" Target="../media/audio3.wav"/><Relationship Id="rId1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6.png"/><Relationship Id="rId4" Type="http://schemas.openxmlformats.org/officeDocument/2006/relationships/image" Target="../media/image38.sv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6.wdp"/><Relationship Id="rId3" Type="http://schemas.openxmlformats.org/officeDocument/2006/relationships/image" Target="../media/image17.jpeg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11" Type="http://schemas.openxmlformats.org/officeDocument/2006/relationships/slide" Target="slide7.xml"/><Relationship Id="rId5" Type="http://schemas.openxmlformats.org/officeDocument/2006/relationships/slide" Target="slide9.xml"/><Relationship Id="rId10" Type="http://schemas.openxmlformats.org/officeDocument/2006/relationships/slide" Target="slide8.xml"/><Relationship Id="rId4" Type="http://schemas.openxmlformats.org/officeDocument/2006/relationships/image" Target="../media/image22.pn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slide" Target="slide5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8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2082735" y="535382"/>
            <a:ext cx="1736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1535094" y="55450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621DC-24B2-26F2-9C18-8AED1C9D9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1471612"/>
            <a:ext cx="9296400" cy="4429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E529E2-A1A2-6F23-FA3D-EBDA51462B5C}"/>
              </a:ext>
            </a:extLst>
          </p:cNvPr>
          <p:cNvSpPr/>
          <p:nvPr/>
        </p:nvSpPr>
        <p:spPr>
          <a:xfrm>
            <a:off x="6591300" y="291465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2 531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F36255-3678-B380-AD1D-D3F82E4F864E}"/>
              </a:ext>
            </a:extLst>
          </p:cNvPr>
          <p:cNvSpPr/>
          <p:nvPr/>
        </p:nvSpPr>
        <p:spPr>
          <a:xfrm>
            <a:off x="8820150" y="291465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A64B82-8D9C-E405-D8B9-E7027813C7D5}"/>
              </a:ext>
            </a:extLst>
          </p:cNvPr>
          <p:cNvSpPr/>
          <p:nvPr/>
        </p:nvSpPr>
        <p:spPr>
          <a:xfrm>
            <a:off x="6591300" y="36957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1 214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980CFD-E446-A5C1-D00C-3B0C9619A8BC}"/>
              </a:ext>
            </a:extLst>
          </p:cNvPr>
          <p:cNvSpPr/>
          <p:nvPr/>
        </p:nvSpPr>
        <p:spPr>
          <a:xfrm>
            <a:off x="8820150" y="36957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09AD30-A0FE-CBA9-96ED-E23F5BF24A26}"/>
              </a:ext>
            </a:extLst>
          </p:cNvPr>
          <p:cNvSpPr/>
          <p:nvPr/>
        </p:nvSpPr>
        <p:spPr>
          <a:xfrm>
            <a:off x="6619875" y="44196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14 118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BEE50D-3007-D69C-2455-1C52A35D3040}"/>
              </a:ext>
            </a:extLst>
          </p:cNvPr>
          <p:cNvSpPr/>
          <p:nvPr/>
        </p:nvSpPr>
        <p:spPr>
          <a:xfrm>
            <a:off x="8848725" y="4419600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038E20-1380-F2F7-D260-E7B8993AB005}"/>
              </a:ext>
            </a:extLst>
          </p:cNvPr>
          <p:cNvSpPr/>
          <p:nvPr/>
        </p:nvSpPr>
        <p:spPr>
          <a:xfrm>
            <a:off x="6600825" y="5153025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12 171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36EF1C-25B0-AA1D-4AF5-F55B5ABFEFC0}"/>
              </a:ext>
            </a:extLst>
          </p:cNvPr>
          <p:cNvSpPr/>
          <p:nvPr/>
        </p:nvSpPr>
        <p:spPr>
          <a:xfrm>
            <a:off x="8829675" y="5153025"/>
            <a:ext cx="1504950" cy="5619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053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95772" y="335357"/>
            <a:ext cx="9705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các phép chia sau rồi dùng phép nhân để thử lại: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668319" y="42115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等线" panose="020F0502020204030204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3287D-0A50-C663-0833-9F71376D2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2462212"/>
            <a:ext cx="1106805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93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477553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061F5-D0B0-AB53-4C3C-56A3446F3916}"/>
              </a:ext>
            </a:extLst>
          </p:cNvPr>
          <p:cNvSpPr txBox="1"/>
          <p:nvPr/>
        </p:nvSpPr>
        <p:spPr>
          <a:xfrm>
            <a:off x="1328367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0B2F7-49C1-EE41-545D-886C40D5D8D8}"/>
              </a:ext>
            </a:extLst>
          </p:cNvPr>
          <p:cNvSpPr txBox="1"/>
          <p:nvPr/>
        </p:nvSpPr>
        <p:spPr>
          <a:xfrm>
            <a:off x="3219935" y="141534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7EB1B-C940-0E6A-0CF8-BE8D930508D9}"/>
              </a:ext>
            </a:extLst>
          </p:cNvPr>
          <p:cNvSpPr txBox="1"/>
          <p:nvPr/>
        </p:nvSpPr>
        <p:spPr>
          <a:xfrm>
            <a:off x="1019088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DAF62-B344-D174-D82C-A11049BD80A1}"/>
              </a:ext>
            </a:extLst>
          </p:cNvPr>
          <p:cNvSpPr txBox="1"/>
          <p:nvPr/>
        </p:nvSpPr>
        <p:spPr>
          <a:xfrm>
            <a:off x="2928907" y="1409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CCCAF-B7A6-C037-7E25-F6BE0E6EB6D5}"/>
              </a:ext>
            </a:extLst>
          </p:cNvPr>
          <p:cNvSpPr txBox="1"/>
          <p:nvPr/>
        </p:nvSpPr>
        <p:spPr>
          <a:xfrm>
            <a:off x="752475" y="85530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79 184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4E48A-745C-A149-3174-FEA53A13FA04}"/>
              </a:ext>
            </a:extLst>
          </p:cNvPr>
          <p:cNvSpPr txBox="1"/>
          <p:nvPr/>
        </p:nvSpPr>
        <p:spPr>
          <a:xfrm>
            <a:off x="2842119" y="85530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E39D42-942F-A5BB-04E6-3C0513592DD1}"/>
              </a:ext>
            </a:extLst>
          </p:cNvPr>
          <p:cNvCxnSpPr>
            <a:cxnSpLocks/>
          </p:cNvCxnSpPr>
          <p:nvPr/>
        </p:nvCxnSpPr>
        <p:spPr>
          <a:xfrm>
            <a:off x="3310610" y="1444690"/>
            <a:ext cx="1547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3FF1EE-7742-E424-B015-1D0F6767CED4}"/>
              </a:ext>
            </a:extLst>
          </p:cNvPr>
          <p:cNvCxnSpPr>
            <a:cxnSpLocks/>
          </p:cNvCxnSpPr>
          <p:nvPr/>
        </p:nvCxnSpPr>
        <p:spPr>
          <a:xfrm flipV="1">
            <a:off x="3310610" y="95943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964E17-736B-5D6F-A50E-DF35789F26D2}"/>
              </a:ext>
            </a:extLst>
          </p:cNvPr>
          <p:cNvSpPr txBox="1"/>
          <p:nvPr/>
        </p:nvSpPr>
        <p:spPr>
          <a:xfrm>
            <a:off x="2692468" y="141247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D9A28-18C5-B2B1-A9F4-AD3F7B4B63CE}"/>
              </a:ext>
            </a:extLst>
          </p:cNvPr>
          <p:cNvSpPr txBox="1"/>
          <p:nvPr/>
        </p:nvSpPr>
        <p:spPr>
          <a:xfrm>
            <a:off x="747696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FAF16-D8DA-9FC2-368B-37A33FE9942F}"/>
              </a:ext>
            </a:extLst>
          </p:cNvPr>
          <p:cNvSpPr txBox="1"/>
          <p:nvPr/>
        </p:nvSpPr>
        <p:spPr>
          <a:xfrm>
            <a:off x="1016328" y="25333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D93CE-24EE-0FC3-ACF3-FAEF26B4946B}"/>
              </a:ext>
            </a:extLst>
          </p:cNvPr>
          <p:cNvSpPr txBox="1"/>
          <p:nvPr/>
        </p:nvSpPr>
        <p:spPr>
          <a:xfrm>
            <a:off x="1050328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F1BB8-EBF4-E3F0-5CCC-E303A54147E1}"/>
              </a:ext>
            </a:extLst>
          </p:cNvPr>
          <p:cNvSpPr txBox="1"/>
          <p:nvPr/>
        </p:nvSpPr>
        <p:spPr>
          <a:xfrm>
            <a:off x="21431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2B520B-8C36-B9ED-A2BD-5EC9FE789A3D}"/>
              </a:ext>
            </a:extLst>
          </p:cNvPr>
          <p:cNvSpPr txBox="1"/>
          <p:nvPr/>
        </p:nvSpPr>
        <p:spPr>
          <a:xfrm>
            <a:off x="1504863" y="353346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4DB06-3132-0E50-700C-EE3FDFAA01F7}"/>
              </a:ext>
            </a:extLst>
          </p:cNvPr>
          <p:cNvSpPr txBox="1"/>
          <p:nvPr/>
        </p:nvSpPr>
        <p:spPr>
          <a:xfrm>
            <a:off x="1350501" y="1412363"/>
            <a:ext cx="52592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1E6621-FA90-953A-08A0-85B6477174AA}"/>
              </a:ext>
            </a:extLst>
          </p:cNvPr>
          <p:cNvCxnSpPr>
            <a:cxnSpLocks/>
          </p:cNvCxnSpPr>
          <p:nvPr/>
        </p:nvCxnSpPr>
        <p:spPr>
          <a:xfrm>
            <a:off x="1510375" y="201541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EDF813-5FE4-81A4-2A71-47A4C45028E0}"/>
              </a:ext>
            </a:extLst>
          </p:cNvPr>
          <p:cNvCxnSpPr>
            <a:cxnSpLocks/>
          </p:cNvCxnSpPr>
          <p:nvPr/>
        </p:nvCxnSpPr>
        <p:spPr>
          <a:xfrm>
            <a:off x="1738975" y="3117742"/>
            <a:ext cx="83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A22D0A-ADB7-2E1A-6807-02132C0EF391}"/>
              </a:ext>
            </a:extLst>
          </p:cNvPr>
          <p:cNvCxnSpPr>
            <a:cxnSpLocks/>
          </p:cNvCxnSpPr>
          <p:nvPr/>
        </p:nvCxnSpPr>
        <p:spPr>
          <a:xfrm>
            <a:off x="1790700" y="419780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E84653-E266-ACD7-9BFF-AA0D2FDE93E8}"/>
              </a:ext>
            </a:extLst>
          </p:cNvPr>
          <p:cNvSpPr txBox="1"/>
          <p:nvPr/>
        </p:nvSpPr>
        <p:spPr>
          <a:xfrm>
            <a:off x="4133850" y="141534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8B0A-38C5-74B1-DC25-4FE542005C7D}"/>
              </a:ext>
            </a:extLst>
          </p:cNvPr>
          <p:cNvSpPr txBox="1"/>
          <p:nvPr/>
        </p:nvSpPr>
        <p:spPr>
          <a:xfrm>
            <a:off x="24098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E0596-9FBA-5A9F-804B-B46E43124D44}"/>
              </a:ext>
            </a:extLst>
          </p:cNvPr>
          <p:cNvSpPr txBox="1"/>
          <p:nvPr/>
        </p:nvSpPr>
        <p:spPr>
          <a:xfrm flipH="1">
            <a:off x="2602231" y="4543426"/>
            <a:ext cx="457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AECE2-FEED-67B6-ABDB-D3A6D981F0EE}"/>
              </a:ext>
            </a:extLst>
          </p:cNvPr>
          <p:cNvSpPr txBox="1"/>
          <p:nvPr/>
        </p:nvSpPr>
        <p:spPr>
          <a:xfrm>
            <a:off x="1802803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01E715-B770-F4A6-9F1F-BAF9656BA017}"/>
              </a:ext>
            </a:extLst>
          </p:cNvPr>
          <p:cNvCxnSpPr>
            <a:cxnSpLocks/>
          </p:cNvCxnSpPr>
          <p:nvPr/>
        </p:nvCxnSpPr>
        <p:spPr>
          <a:xfrm>
            <a:off x="1796125" y="510846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0553BF-86CB-AA1F-D28F-8BADE21568FE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52905-91A4-FC85-DDF7-A281DE4AEADD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11 312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F425CB-380E-7566-DBE5-B7D19D22E7B7}"/>
              </a:ext>
            </a:extLst>
          </p:cNvPr>
          <p:cNvSpPr txBox="1"/>
          <p:nvPr/>
        </p:nvSpPr>
        <p:spPr>
          <a:xfrm>
            <a:off x="9971433" y="2168940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9783AF-8554-DAFE-B9D2-5AA962699916}"/>
              </a:ext>
            </a:extLst>
          </p:cNvPr>
          <p:cNvSpPr/>
          <p:nvPr/>
        </p:nvSpPr>
        <p:spPr>
          <a:xfrm>
            <a:off x="8587174" y="278130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5CABA9-B4C0-FED2-2FBB-CFCF753897F7}"/>
              </a:ext>
            </a:extLst>
          </p:cNvPr>
          <p:cNvSpPr txBox="1"/>
          <p:nvPr/>
        </p:nvSpPr>
        <p:spPr>
          <a:xfrm>
            <a:off x="10002755" y="2753261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593A9-53C1-20D7-A04A-A2AC70D405FA}"/>
              </a:ext>
            </a:extLst>
          </p:cNvPr>
          <p:cNvSpPr txBox="1"/>
          <p:nvPr/>
        </p:nvSpPr>
        <p:spPr>
          <a:xfrm>
            <a:off x="9677251" y="2763062"/>
            <a:ext cx="485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0CF87A-F3D5-8448-5CF9-10DFCD82E1C2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A159EF-5B9F-3FA0-C2E7-5EFF45344607}"/>
              </a:ext>
            </a:extLst>
          </p:cNvPr>
          <p:cNvSpPr txBox="1"/>
          <p:nvPr/>
        </p:nvSpPr>
        <p:spPr>
          <a:xfrm>
            <a:off x="9289624" y="2762647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1E7F13-EB8A-05BB-5A66-9AAB878C88C8}"/>
              </a:ext>
            </a:extLst>
          </p:cNvPr>
          <p:cNvSpPr txBox="1"/>
          <p:nvPr/>
        </p:nvSpPr>
        <p:spPr>
          <a:xfrm>
            <a:off x="8874251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69925C0-FC3F-2A1F-3A62-8D04CE02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75" y="307961"/>
            <a:ext cx="2138362" cy="9874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19DCF77-F590-F6CD-7CE5-68ED963BBB00}"/>
              </a:ext>
            </a:extLst>
          </p:cNvPr>
          <p:cNvSpPr txBox="1"/>
          <p:nvPr/>
        </p:nvSpPr>
        <p:spPr>
          <a:xfrm>
            <a:off x="2052267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63ECA1-3237-CD18-74ED-1CD542A97A4A}"/>
              </a:ext>
            </a:extLst>
          </p:cNvPr>
          <p:cNvSpPr txBox="1"/>
          <p:nvPr/>
        </p:nvSpPr>
        <p:spPr>
          <a:xfrm>
            <a:off x="4419600" y="142486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B5B191-32B4-4313-0515-E7B00FBC40FC}"/>
              </a:ext>
            </a:extLst>
          </p:cNvPr>
          <p:cNvSpPr txBox="1"/>
          <p:nvPr/>
        </p:nvSpPr>
        <p:spPr>
          <a:xfrm>
            <a:off x="2061792" y="55957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09366B-1759-82C6-DB82-75A21F8FC4C1}"/>
              </a:ext>
            </a:extLst>
          </p:cNvPr>
          <p:cNvSpPr txBox="1"/>
          <p:nvPr/>
        </p:nvSpPr>
        <p:spPr>
          <a:xfrm>
            <a:off x="2428875" y="6081512"/>
            <a:ext cx="7837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8FF816-F421-09F9-21C3-05D527CCD2F7}"/>
              </a:ext>
            </a:extLst>
          </p:cNvPr>
          <p:cNvCxnSpPr>
            <a:cxnSpLocks/>
          </p:cNvCxnSpPr>
          <p:nvPr/>
        </p:nvCxnSpPr>
        <p:spPr>
          <a:xfrm>
            <a:off x="2062825" y="617526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0CC4176-1689-58C6-D864-1AD22A9F92C0}"/>
              </a:ext>
            </a:extLst>
          </p:cNvPr>
          <p:cNvSpPr txBox="1"/>
          <p:nvPr/>
        </p:nvSpPr>
        <p:spPr>
          <a:xfrm>
            <a:off x="8540876" y="2753536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7473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48" grpId="0"/>
      <p:bldP spid="49" grpId="0"/>
      <p:bldP spid="51" grpId="0"/>
      <p:bldP spid="52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477553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061F5-D0B0-AB53-4C3C-56A3446F3916}"/>
              </a:ext>
            </a:extLst>
          </p:cNvPr>
          <p:cNvSpPr txBox="1"/>
          <p:nvPr/>
        </p:nvSpPr>
        <p:spPr>
          <a:xfrm>
            <a:off x="1328367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0B2F7-49C1-EE41-545D-886C40D5D8D8}"/>
              </a:ext>
            </a:extLst>
          </p:cNvPr>
          <p:cNvSpPr txBox="1"/>
          <p:nvPr/>
        </p:nvSpPr>
        <p:spPr>
          <a:xfrm>
            <a:off x="3219935" y="141534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7EB1B-C940-0E6A-0CF8-BE8D930508D9}"/>
              </a:ext>
            </a:extLst>
          </p:cNvPr>
          <p:cNvSpPr txBox="1"/>
          <p:nvPr/>
        </p:nvSpPr>
        <p:spPr>
          <a:xfrm>
            <a:off x="1019088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DAF62-B344-D174-D82C-A11049BD80A1}"/>
              </a:ext>
            </a:extLst>
          </p:cNvPr>
          <p:cNvSpPr txBox="1"/>
          <p:nvPr/>
        </p:nvSpPr>
        <p:spPr>
          <a:xfrm>
            <a:off x="2928907" y="1409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CCCAF-B7A6-C037-7E25-F6BE0E6EB6D5}"/>
              </a:ext>
            </a:extLst>
          </p:cNvPr>
          <p:cNvSpPr txBox="1"/>
          <p:nvPr/>
        </p:nvSpPr>
        <p:spPr>
          <a:xfrm>
            <a:off x="752475" y="85530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57  647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E4E48A-745C-A149-3174-FEA53A13FA04}"/>
              </a:ext>
            </a:extLst>
          </p:cNvPr>
          <p:cNvSpPr txBox="1"/>
          <p:nvPr/>
        </p:nvSpPr>
        <p:spPr>
          <a:xfrm>
            <a:off x="2842119" y="85530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E39D42-942F-A5BB-04E6-3C0513592DD1}"/>
              </a:ext>
            </a:extLst>
          </p:cNvPr>
          <p:cNvCxnSpPr>
            <a:cxnSpLocks/>
          </p:cNvCxnSpPr>
          <p:nvPr/>
        </p:nvCxnSpPr>
        <p:spPr>
          <a:xfrm>
            <a:off x="3310610" y="1444690"/>
            <a:ext cx="15471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3FF1EE-7742-E424-B015-1D0F6767CED4}"/>
              </a:ext>
            </a:extLst>
          </p:cNvPr>
          <p:cNvCxnSpPr>
            <a:cxnSpLocks/>
          </p:cNvCxnSpPr>
          <p:nvPr/>
        </p:nvCxnSpPr>
        <p:spPr>
          <a:xfrm flipV="1">
            <a:off x="3310610" y="959435"/>
            <a:ext cx="0" cy="15989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C964E17-736B-5D6F-A50E-DF35789F26D2}"/>
              </a:ext>
            </a:extLst>
          </p:cNvPr>
          <p:cNvSpPr txBox="1"/>
          <p:nvPr/>
        </p:nvSpPr>
        <p:spPr>
          <a:xfrm>
            <a:off x="2692468" y="141247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D9A28-18C5-B2B1-A9F4-AD3F7B4B63CE}"/>
              </a:ext>
            </a:extLst>
          </p:cNvPr>
          <p:cNvSpPr txBox="1"/>
          <p:nvPr/>
        </p:nvSpPr>
        <p:spPr>
          <a:xfrm>
            <a:off x="747696" y="207666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FAF16-D8DA-9FC2-368B-37A33FE9942F}"/>
              </a:ext>
            </a:extLst>
          </p:cNvPr>
          <p:cNvSpPr txBox="1"/>
          <p:nvPr/>
        </p:nvSpPr>
        <p:spPr>
          <a:xfrm>
            <a:off x="1016328" y="25333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D93CE-24EE-0FC3-ACF3-FAEF26B4946B}"/>
              </a:ext>
            </a:extLst>
          </p:cNvPr>
          <p:cNvSpPr txBox="1"/>
          <p:nvPr/>
        </p:nvSpPr>
        <p:spPr>
          <a:xfrm>
            <a:off x="1050328" y="30811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F1BB8-EBF4-E3F0-5CCC-E303A54147E1}"/>
              </a:ext>
            </a:extLst>
          </p:cNvPr>
          <p:cNvSpPr txBox="1"/>
          <p:nvPr/>
        </p:nvSpPr>
        <p:spPr>
          <a:xfrm>
            <a:off x="21431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2B520B-8C36-B9ED-A2BD-5EC9FE789A3D}"/>
              </a:ext>
            </a:extLst>
          </p:cNvPr>
          <p:cNvSpPr txBox="1"/>
          <p:nvPr/>
        </p:nvSpPr>
        <p:spPr>
          <a:xfrm>
            <a:off x="1504863" y="3533462"/>
            <a:ext cx="9335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B4DB06-3132-0E50-700C-EE3FDFAA01F7}"/>
              </a:ext>
            </a:extLst>
          </p:cNvPr>
          <p:cNvSpPr txBox="1"/>
          <p:nvPr/>
        </p:nvSpPr>
        <p:spPr>
          <a:xfrm>
            <a:off x="1350501" y="1412363"/>
            <a:ext cx="38304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1E6621-FA90-953A-08A0-85B6477174AA}"/>
              </a:ext>
            </a:extLst>
          </p:cNvPr>
          <p:cNvCxnSpPr>
            <a:cxnSpLocks/>
          </p:cNvCxnSpPr>
          <p:nvPr/>
        </p:nvCxnSpPr>
        <p:spPr>
          <a:xfrm>
            <a:off x="1510375" y="2015415"/>
            <a:ext cx="11661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EDF813-5FE4-81A4-2A71-47A4C45028E0}"/>
              </a:ext>
            </a:extLst>
          </p:cNvPr>
          <p:cNvCxnSpPr>
            <a:cxnSpLocks/>
          </p:cNvCxnSpPr>
          <p:nvPr/>
        </p:nvCxnSpPr>
        <p:spPr>
          <a:xfrm>
            <a:off x="1738975" y="3117742"/>
            <a:ext cx="83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9A22D0A-ADB7-2E1A-6807-02132C0EF391}"/>
              </a:ext>
            </a:extLst>
          </p:cNvPr>
          <p:cNvCxnSpPr>
            <a:cxnSpLocks/>
          </p:cNvCxnSpPr>
          <p:nvPr/>
        </p:nvCxnSpPr>
        <p:spPr>
          <a:xfrm>
            <a:off x="1790700" y="4197808"/>
            <a:ext cx="14097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CE84653-E266-ACD7-9BFF-AA0D2FDE93E8}"/>
              </a:ext>
            </a:extLst>
          </p:cNvPr>
          <p:cNvSpPr txBox="1"/>
          <p:nvPr/>
        </p:nvSpPr>
        <p:spPr>
          <a:xfrm>
            <a:off x="4133850" y="1415340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E08B0A-38C5-74B1-DC25-4FE542005C7D}"/>
              </a:ext>
            </a:extLst>
          </p:cNvPr>
          <p:cNvSpPr txBox="1"/>
          <p:nvPr/>
        </p:nvSpPr>
        <p:spPr>
          <a:xfrm>
            <a:off x="2409825" y="4133537"/>
            <a:ext cx="4096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3E0596-9FBA-5A9F-804B-B46E43124D44}"/>
              </a:ext>
            </a:extLst>
          </p:cNvPr>
          <p:cNvSpPr txBox="1"/>
          <p:nvPr/>
        </p:nvSpPr>
        <p:spPr>
          <a:xfrm flipH="1">
            <a:off x="2602231" y="4543426"/>
            <a:ext cx="4571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AECE2-FEED-67B6-ABDB-D3A6D981F0EE}"/>
              </a:ext>
            </a:extLst>
          </p:cNvPr>
          <p:cNvSpPr txBox="1"/>
          <p:nvPr/>
        </p:nvSpPr>
        <p:spPr>
          <a:xfrm>
            <a:off x="1802803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01E715-B770-F4A6-9F1F-BAF9656BA017}"/>
              </a:ext>
            </a:extLst>
          </p:cNvPr>
          <p:cNvCxnSpPr>
            <a:cxnSpLocks/>
          </p:cNvCxnSpPr>
          <p:nvPr/>
        </p:nvCxnSpPr>
        <p:spPr>
          <a:xfrm>
            <a:off x="1796125" y="5108467"/>
            <a:ext cx="1447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70553BF-86CB-AA1F-D28F-8BADE21568FE}"/>
              </a:ext>
            </a:extLst>
          </p:cNvPr>
          <p:cNvSpPr txBox="1"/>
          <p:nvPr/>
        </p:nvSpPr>
        <p:spPr>
          <a:xfrm>
            <a:off x="7271244" y="1102956"/>
            <a:ext cx="27585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52905-91A4-FC85-DDF7-A281DE4AEADD}"/>
              </a:ext>
            </a:extLst>
          </p:cNvPr>
          <p:cNvSpPr txBox="1"/>
          <p:nvPr/>
        </p:nvSpPr>
        <p:spPr>
          <a:xfrm>
            <a:off x="8363420" y="1678520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19 215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F425CB-380E-7566-DBE5-B7D19D22E7B7}"/>
              </a:ext>
            </a:extLst>
          </p:cNvPr>
          <p:cNvSpPr txBox="1"/>
          <p:nvPr/>
        </p:nvSpPr>
        <p:spPr>
          <a:xfrm>
            <a:off x="9971433" y="2168940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9783AF-8554-DAFE-B9D2-5AA962699916}"/>
              </a:ext>
            </a:extLst>
          </p:cNvPr>
          <p:cNvSpPr/>
          <p:nvPr/>
        </p:nvSpPr>
        <p:spPr>
          <a:xfrm>
            <a:off x="8587174" y="278130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5CABA9-B4C0-FED2-2FBB-CFCF753897F7}"/>
              </a:ext>
            </a:extLst>
          </p:cNvPr>
          <p:cNvSpPr txBox="1"/>
          <p:nvPr/>
        </p:nvSpPr>
        <p:spPr>
          <a:xfrm>
            <a:off x="10002755" y="2753261"/>
            <a:ext cx="89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593A9-53C1-20D7-A04A-A2AC70D405FA}"/>
              </a:ext>
            </a:extLst>
          </p:cNvPr>
          <p:cNvSpPr txBox="1"/>
          <p:nvPr/>
        </p:nvSpPr>
        <p:spPr>
          <a:xfrm>
            <a:off x="9677251" y="2763062"/>
            <a:ext cx="485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0CF87A-F3D5-8448-5CF9-10DFCD82E1C2}"/>
              </a:ext>
            </a:extLst>
          </p:cNvPr>
          <p:cNvSpPr txBox="1"/>
          <p:nvPr/>
        </p:nvSpPr>
        <p:spPr>
          <a:xfrm>
            <a:off x="8209900" y="2195955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A159EF-5B9F-3FA0-C2E7-5EFF45344607}"/>
              </a:ext>
            </a:extLst>
          </p:cNvPr>
          <p:cNvSpPr txBox="1"/>
          <p:nvPr/>
        </p:nvSpPr>
        <p:spPr>
          <a:xfrm>
            <a:off x="9289624" y="2762647"/>
            <a:ext cx="49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1E7F13-EB8A-05BB-5A66-9AAB878C88C8}"/>
              </a:ext>
            </a:extLst>
          </p:cNvPr>
          <p:cNvSpPr txBox="1"/>
          <p:nvPr/>
        </p:nvSpPr>
        <p:spPr>
          <a:xfrm>
            <a:off x="8874251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9DCF77-F590-F6CD-7CE5-68ED963BBB00}"/>
              </a:ext>
            </a:extLst>
          </p:cNvPr>
          <p:cNvSpPr txBox="1"/>
          <p:nvPr/>
        </p:nvSpPr>
        <p:spPr>
          <a:xfrm>
            <a:off x="2052267" y="508138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63ECA1-3237-CD18-74ED-1CD542A97A4A}"/>
              </a:ext>
            </a:extLst>
          </p:cNvPr>
          <p:cNvSpPr txBox="1"/>
          <p:nvPr/>
        </p:nvSpPr>
        <p:spPr>
          <a:xfrm>
            <a:off x="4419600" y="1424865"/>
            <a:ext cx="4291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B5B191-32B4-4313-0515-E7B00FBC40FC}"/>
              </a:ext>
            </a:extLst>
          </p:cNvPr>
          <p:cNvSpPr txBox="1"/>
          <p:nvPr/>
        </p:nvSpPr>
        <p:spPr>
          <a:xfrm>
            <a:off x="2061792" y="5595737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F09366B-1759-82C6-DB82-75A21F8FC4C1}"/>
              </a:ext>
            </a:extLst>
          </p:cNvPr>
          <p:cNvSpPr txBox="1"/>
          <p:nvPr/>
        </p:nvSpPr>
        <p:spPr>
          <a:xfrm>
            <a:off x="2428875" y="6081512"/>
            <a:ext cx="78371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8FF816-F421-09F9-21C3-05D527CCD2F7}"/>
              </a:ext>
            </a:extLst>
          </p:cNvPr>
          <p:cNvCxnSpPr>
            <a:cxnSpLocks/>
          </p:cNvCxnSpPr>
          <p:nvPr/>
        </p:nvCxnSpPr>
        <p:spPr>
          <a:xfrm>
            <a:off x="2062825" y="6175267"/>
            <a:ext cx="1337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0CC4176-1689-58C6-D864-1AD22A9F92C0}"/>
              </a:ext>
            </a:extLst>
          </p:cNvPr>
          <p:cNvSpPr txBox="1"/>
          <p:nvPr/>
        </p:nvSpPr>
        <p:spPr>
          <a:xfrm>
            <a:off x="8578976" y="2763061"/>
            <a:ext cx="3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600" dirty="0">
                <a:solidFill>
                  <a:srgbClr val="FF0000"/>
                </a:solidFill>
                <a:latin typeface="Calibri"/>
              </a:rPr>
              <a:t>5</a:t>
            </a:r>
            <a:endParaRPr kumimoji="0" lang="en-US" sz="4400" b="0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413E5-8EF6-08FD-4435-D388940F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44" y="276225"/>
            <a:ext cx="2099893" cy="9953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856E8E-A159-3825-7FBE-D0920F0FDE4F}"/>
              </a:ext>
            </a:extLst>
          </p:cNvPr>
          <p:cNvSpPr txBox="1"/>
          <p:nvPr/>
        </p:nvSpPr>
        <p:spPr>
          <a:xfrm>
            <a:off x="8296745" y="3650195"/>
            <a:ext cx="3363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57 645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C2CB8D6-3552-B999-E691-74F344810E93}"/>
              </a:ext>
            </a:extLst>
          </p:cNvPr>
          <p:cNvSpPr txBox="1"/>
          <p:nvPr/>
        </p:nvSpPr>
        <p:spPr>
          <a:xfrm>
            <a:off x="9904758" y="4140615"/>
            <a:ext cx="123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717ED5-196E-D45E-B9E2-76754F466549}"/>
              </a:ext>
            </a:extLst>
          </p:cNvPr>
          <p:cNvSpPr txBox="1"/>
          <p:nvPr/>
        </p:nvSpPr>
        <p:spPr>
          <a:xfrm>
            <a:off x="8143225" y="4167630"/>
            <a:ext cx="602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A81DBE-1774-CD42-2C44-F291C3D65629}"/>
              </a:ext>
            </a:extLst>
          </p:cNvPr>
          <p:cNvSpPr/>
          <p:nvPr/>
        </p:nvSpPr>
        <p:spPr>
          <a:xfrm>
            <a:off x="8472874" y="4857751"/>
            <a:ext cx="1890326" cy="594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40E8D9-2DDF-C73D-E043-0A5A0B0349F4}"/>
              </a:ext>
            </a:extLst>
          </p:cNvPr>
          <p:cNvSpPr txBox="1"/>
          <p:nvPr/>
        </p:nvSpPr>
        <p:spPr>
          <a:xfrm>
            <a:off x="8302750" y="4858561"/>
            <a:ext cx="2422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57 647</a:t>
            </a:r>
          </a:p>
        </p:txBody>
      </p:sp>
    </p:spTree>
    <p:extLst>
      <p:ext uri="{BB962C8B-B14F-4D97-AF65-F5344CB8AC3E}">
        <p14:creationId xmlns:p14="http://schemas.microsoft.com/office/powerpoint/2010/main" val="1884072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  <p:bldP spid="25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48" grpId="0"/>
      <p:bldP spid="49" grpId="0"/>
      <p:bldP spid="51" grpId="0"/>
      <p:bldP spid="52" grpId="0"/>
      <p:bldP spid="55" grpId="0"/>
      <p:bldP spid="27" grpId="0"/>
      <p:bldP spid="37" grpId="0"/>
      <p:bldP spid="38" grpId="0"/>
      <p:bldP spid="41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DB1C4E-D8D6-45A8-B39E-5744A2BA5440}"/>
              </a:ext>
            </a:extLst>
          </p:cNvPr>
          <p:cNvSpPr txBox="1"/>
          <p:nvPr/>
        </p:nvSpPr>
        <p:spPr>
          <a:xfrm>
            <a:off x="1495772" y="335357"/>
            <a:ext cx="97056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trang trại nông nghiệp áp dụng công nghệ cao, anh Thịnh trồng 8 660 cây ớt chuông trong 4 nhà kính. Các nhà kính có số cây như nhau. Hỏi mỗi nhà kính có bao nhiêu cây ớt chuông?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B7EE410-8BDF-0590-8E60-9952C0184FB4}"/>
              </a:ext>
            </a:extLst>
          </p:cNvPr>
          <p:cNvSpPr/>
          <p:nvPr/>
        </p:nvSpPr>
        <p:spPr>
          <a:xfrm>
            <a:off x="668319" y="421150"/>
            <a:ext cx="688768" cy="68876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5976D-55D0-0746-1FC9-A9332F9A8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49" y="2423448"/>
            <a:ext cx="7058025" cy="407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79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9614" y="266147"/>
            <a:ext cx="11835088" cy="6325705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EB34E-D0A8-F256-50E1-0545CEF01955}"/>
              </a:ext>
            </a:extLst>
          </p:cNvPr>
          <p:cNvSpPr txBox="1"/>
          <p:nvPr/>
        </p:nvSpPr>
        <p:spPr>
          <a:xfrm>
            <a:off x="1047749" y="1276350"/>
            <a:ext cx="10258425" cy="357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i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 giải:</a:t>
            </a:r>
            <a:endParaRPr lang="en-US" sz="4800" b="1" u="sng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nhà kính có số cây ớt chuông là:</a:t>
            </a:r>
          </a:p>
          <a:p>
            <a:pPr algn="ct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8 660 : 4 = 2 165 (cây)</a:t>
            </a:r>
          </a:p>
          <a:p>
            <a:pPr algn="r">
              <a:lnSpc>
                <a:spcPct val="120000"/>
              </a:lnSpc>
            </a:pPr>
            <a:r>
              <a:rPr lang="nl-NL" sz="4800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Đáp số: 2 165 cây ớt chuông.</a:t>
            </a:r>
          </a:p>
        </p:txBody>
      </p:sp>
    </p:spTree>
    <p:extLst>
      <p:ext uri="{BB962C8B-B14F-4D97-AF65-F5344CB8AC3E}">
        <p14:creationId xmlns:p14="http://schemas.microsoft.com/office/powerpoint/2010/main" val="3234838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Cha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6C22F6-9E0E-465C-8CD9-53C7568905B8}"/>
              </a:ext>
            </a:extLst>
          </p:cNvPr>
          <p:cNvSpPr txBox="1"/>
          <p:nvPr/>
        </p:nvSpPr>
        <p:spPr>
          <a:xfrm>
            <a:off x="1828021" y="2828835"/>
            <a:ext cx="857747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2AAA71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rgbClr val="2AAA71"/>
                </a:solidFill>
              </a:ln>
              <a:solidFill>
                <a:srgbClr val="2AAA71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61539"/>
      </p:ext>
    </p:extLst>
  </p:cSld>
  <p:clrMapOvr>
    <a:masterClrMapping/>
  </p:clrMapOvr>
  <p:transition spd="slow" advClick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3850"/>
            <a:ext cx="12192000" cy="339484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9341" y="430476"/>
            <a:ext cx="5119591" cy="1816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1172" y="5087007"/>
            <a:ext cx="4990720" cy="194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-210342" y="2333415"/>
            <a:ext cx="3062669" cy="43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á»c sinh Hoáº¡t hÃ¬nh giÃ¡o dá»¥c há»c sinh - png táº£i vá» - Miá»n phÃ­ trong suá»t  Phim Hoáº¡t HÃ¬nh png Táº£i vá»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300069" y="2699107"/>
            <a:ext cx="321017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02F289-88E4-406E-AF60-06F60865A24A}"/>
              </a:ext>
            </a:extLst>
          </p:cNvPr>
          <p:cNvSpPr txBox="1"/>
          <p:nvPr/>
        </p:nvSpPr>
        <p:spPr>
          <a:xfrm>
            <a:off x="343049" y="835548"/>
            <a:ext cx="342761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2AAA71"/>
                  </a:solidFill>
                </a:ln>
                <a:solidFill>
                  <a:srgbClr val="00206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1467E-B643-F655-14AE-CDDF454D8F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3937" y="2759502"/>
            <a:ext cx="785842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71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8B7ADA-FB1F-4B44-B415-DA50ACFAFA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401" y="2455050"/>
            <a:ext cx="10364098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12421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893" y="2531186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38C7C0-575A-598E-D00C-8BEF63767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5192" y="2581929"/>
            <a:ext cx="857781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511"/>
      </p:ext>
    </p:extLst>
  </p:cSld>
  <p:clrMapOvr>
    <a:masterClrMapping/>
  </p:clrMapOvr>
  <p:transition spd="slow" advClick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22FEFA-7944-3EB4-3A52-07A7593829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894" y="864001"/>
            <a:ext cx="990076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7">
                <p:cTn id="2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799" y="3706405"/>
            <a:ext cx="993458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9" action="ppaction://hlinksldjump"/>
          </p:cNvPr>
          <p:cNvSpPr/>
          <p:nvPr/>
        </p:nvSpPr>
        <p:spPr>
          <a:xfrm>
            <a:off x="2281925" y="3194292"/>
            <a:ext cx="733418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3" y="5261184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0" action="ppaction://hlinksldjump"/>
          </p:cNvPr>
          <p:cNvSpPr/>
          <p:nvPr/>
        </p:nvSpPr>
        <p:spPr>
          <a:xfrm>
            <a:off x="3537343" y="4985657"/>
            <a:ext cx="812846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4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1" action="ppaction://hlinksldjump"/>
          </p:cNvPr>
          <p:cNvSpPr/>
          <p:nvPr/>
        </p:nvSpPr>
        <p:spPr>
          <a:xfrm>
            <a:off x="5095864" y="3756020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2DC92927-24E6-991D-267A-6B9E358CAB75}"/>
              </a:ext>
            </a:extLst>
          </p:cNvPr>
          <p:cNvSpPr/>
          <p:nvPr/>
        </p:nvSpPr>
        <p:spPr>
          <a:xfrm>
            <a:off x="9686925" y="161925"/>
            <a:ext cx="1209675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84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42213" y="2290550"/>
            <a:ext cx="10626824" cy="391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A2B3-89C3-7B5D-3A48-A6915DE01D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73" y="657916"/>
            <a:ext cx="1527868" cy="15594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87668" y="554008"/>
            <a:ext cx="8437485" cy="1569660"/>
            <a:chOff x="2605653" y="704967"/>
            <a:chExt cx="8437485" cy="15696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05653" y="704967"/>
              <a:ext cx="8284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thương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phép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chia 240 : 3 = ?</a:t>
              </a:r>
            </a:p>
          </p:txBody>
        </p:sp>
      </p:grpSp>
      <p:grpSp>
        <p:nvGrpSpPr>
          <p:cNvPr id="13" name="A">
            <a:extLst>
              <a:ext uri="{FF2B5EF4-FFF2-40B4-BE49-F238E27FC236}">
                <a16:creationId xmlns:a16="http://schemas.microsoft.com/office/drawing/2014/main" id="{18CC4459-D8F7-EDC7-7163-E2776B16484E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4" name="Hình chữ nhật: Góc Tròn 4">
              <a:extLst>
                <a:ext uri="{FF2B5EF4-FFF2-40B4-BE49-F238E27FC236}">
                  <a16:creationId xmlns:a16="http://schemas.microsoft.com/office/drawing/2014/main" id="{8AF232F7-77E0-95CF-C6D5-2D6EE8563F49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</a:p>
          </p:txBody>
        </p:sp>
        <p:pic>
          <p:nvPicPr>
            <p:cNvPr id="16" name="A">
              <a:extLst>
                <a:ext uri="{FF2B5EF4-FFF2-40B4-BE49-F238E27FC236}">
                  <a16:creationId xmlns:a16="http://schemas.microsoft.com/office/drawing/2014/main" id="{2343BAFE-4783-A418-B9CE-EAD6CF3D0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7" name="B">
            <a:extLst>
              <a:ext uri="{FF2B5EF4-FFF2-40B4-BE49-F238E27FC236}">
                <a16:creationId xmlns:a16="http://schemas.microsoft.com/office/drawing/2014/main" id="{E82E277A-EAC7-CB9C-7F7E-CBCB686FD06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8" name="Hình chữ nhật: Góc Tròn 5">
              <a:extLst>
                <a:ext uri="{FF2B5EF4-FFF2-40B4-BE49-F238E27FC236}">
                  <a16:creationId xmlns:a16="http://schemas.microsoft.com/office/drawing/2014/main" id="{AC82586F-3697-90B4-9E2F-6C80832A4AF6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  <p:pic>
          <p:nvPicPr>
            <p:cNvPr id="19" name="Hình ảnh 10">
              <a:extLst>
                <a:ext uri="{FF2B5EF4-FFF2-40B4-BE49-F238E27FC236}">
                  <a16:creationId xmlns:a16="http://schemas.microsoft.com/office/drawing/2014/main" id="{CBC97374-5288-AD3F-1179-C9CE8FAE7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0" name="C">
            <a:extLst>
              <a:ext uri="{FF2B5EF4-FFF2-40B4-BE49-F238E27FC236}">
                <a16:creationId xmlns:a16="http://schemas.microsoft.com/office/drawing/2014/main" id="{3EFE5424-8575-F706-9E86-1330B69196C3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1" name="Hình chữ nhật: Góc Tròn 6">
              <a:extLst>
                <a:ext uri="{FF2B5EF4-FFF2-40B4-BE49-F238E27FC236}">
                  <a16:creationId xmlns:a16="http://schemas.microsoft.com/office/drawing/2014/main" id="{39421C84-7501-2A34-DEF3-C56D12F7C50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82</a:t>
              </a:r>
            </a:p>
          </p:txBody>
        </p:sp>
        <p:pic>
          <p:nvPicPr>
            <p:cNvPr id="22" name="Hình ảnh 11">
              <a:extLst>
                <a:ext uri="{FF2B5EF4-FFF2-40B4-BE49-F238E27FC236}">
                  <a16:creationId xmlns:a16="http://schemas.microsoft.com/office/drawing/2014/main" id="{B14A23E6-7ADC-7386-680A-F3C3CF56F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D">
            <a:extLst>
              <a:ext uri="{FF2B5EF4-FFF2-40B4-BE49-F238E27FC236}">
                <a16:creationId xmlns:a16="http://schemas.microsoft.com/office/drawing/2014/main" id="{A3014598-FC01-C8A7-D23F-8D2AD42EEB8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4" name="60">
              <a:extLst>
                <a:ext uri="{FF2B5EF4-FFF2-40B4-BE49-F238E27FC236}">
                  <a16:creationId xmlns:a16="http://schemas.microsoft.com/office/drawing/2014/main" id="{10B6B1E5-E3E0-6692-6494-ED3BC2C087AE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Hình ảnh 12">
              <a:extLst>
                <a:ext uri="{FF2B5EF4-FFF2-40B4-BE49-F238E27FC236}">
                  <a16:creationId xmlns:a16="http://schemas.microsoft.com/office/drawing/2014/main" id="{CE5C5035-AF61-AD55-24EB-C9AA52CD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1FD32F63-6A04-E25D-95BB-67FA1639965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73894" y="3243627"/>
            <a:ext cx="896707" cy="890172"/>
          </a:xfrm>
          <a:prstGeom prst="rect">
            <a:avLst/>
          </a:prstGeom>
        </p:spPr>
      </p:pic>
      <p:pic>
        <p:nvPicPr>
          <p:cNvPr id="27" name="Hình ảnh 15">
            <a:extLst>
              <a:ext uri="{FF2B5EF4-FFF2-40B4-BE49-F238E27FC236}">
                <a16:creationId xmlns:a16="http://schemas.microsoft.com/office/drawing/2014/main" id="{D5112B69-D170-C427-BF31-7E21B80F86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97906" y="3279878"/>
            <a:ext cx="896707" cy="890172"/>
          </a:xfrm>
          <a:prstGeom prst="rect">
            <a:avLst/>
          </a:prstGeom>
        </p:spPr>
      </p:pic>
      <p:pic>
        <p:nvPicPr>
          <p:cNvPr id="28" name="Hình ảnh 16">
            <a:extLst>
              <a:ext uri="{FF2B5EF4-FFF2-40B4-BE49-F238E27FC236}">
                <a16:creationId xmlns:a16="http://schemas.microsoft.com/office/drawing/2014/main" id="{2C55542A-2C95-EE0E-9567-E33FA6D5F5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073893" y="4932145"/>
            <a:ext cx="896707" cy="890172"/>
          </a:xfrm>
          <a:prstGeom prst="rect">
            <a:avLst/>
          </a:prstGeom>
        </p:spPr>
      </p:pic>
      <p:pic>
        <p:nvPicPr>
          <p:cNvPr id="29" name="Hình ảnh 17">
            <a:extLst>
              <a:ext uri="{FF2B5EF4-FFF2-40B4-BE49-F238E27FC236}">
                <a16:creationId xmlns:a16="http://schemas.microsoft.com/office/drawing/2014/main" id="{C7F80012-982E-2604-EA13-71548CD42E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F9C33F08-F2C9-8723-4EFB-2C03B26181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328CA5F0-B1CB-0579-27B0-1AC6C2C0E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766618" y="2466109"/>
            <a:ext cx="11259126" cy="372225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2597193" y="553521"/>
            <a:ext cx="8427960" cy="1569660"/>
            <a:chOff x="2615178" y="704480"/>
            <a:chExt cx="8427960" cy="1569660"/>
          </a:xfrm>
        </p:grpSpPr>
        <p:sp>
          <p:nvSpPr>
            <p:cNvPr id="21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711474" y="704480"/>
              <a:ext cx="8284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số dư trong phép chia 638 : 2 = ?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2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pic>
          <p:nvPicPr>
            <p:cNvPr id="2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2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2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pic>
          <p:nvPicPr>
            <p:cNvPr id="30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32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pic>
          <p:nvPicPr>
            <p:cNvPr id="33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34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35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pic>
          <p:nvPicPr>
            <p:cNvPr id="36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37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8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9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40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78B416-DB70-C872-5097-D42739BC72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467" y="526094"/>
            <a:ext cx="2247924" cy="157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19">
            <a:extLst>
              <a:ext uri="{FF2B5EF4-FFF2-40B4-BE49-F238E27FC236}">
                <a16:creationId xmlns:a16="http://schemas.microsoft.com/office/drawing/2014/main" id="{DF47A024-6CDA-1F13-8805-D78563F361C2}"/>
              </a:ext>
            </a:extLst>
          </p:cNvPr>
          <p:cNvSpPr/>
          <p:nvPr/>
        </p:nvSpPr>
        <p:spPr>
          <a:xfrm>
            <a:off x="915679" y="2368494"/>
            <a:ext cx="10724846" cy="3898445"/>
          </a:xfrm>
          <a:prstGeom prst="roundRect">
            <a:avLst/>
          </a:prstGeom>
          <a:solidFill>
            <a:srgbClr val="FFE5B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A16AE1-AED2-3B21-16CA-C30BB0619E6D}"/>
              </a:ext>
            </a:extLst>
          </p:cNvPr>
          <p:cNvGrpSpPr/>
          <p:nvPr/>
        </p:nvGrpSpPr>
        <p:grpSpPr>
          <a:xfrm>
            <a:off x="1496290" y="596127"/>
            <a:ext cx="10901549" cy="1507260"/>
            <a:chOff x="2615178" y="747086"/>
            <a:chExt cx="8427960" cy="1507260"/>
          </a:xfrm>
        </p:grpSpPr>
        <p:sp>
          <p:nvSpPr>
            <p:cNvPr id="8" name="Rectangle: Rounded Corners 19">
              <a:extLst>
                <a:ext uri="{FF2B5EF4-FFF2-40B4-BE49-F238E27FC236}">
                  <a16:creationId xmlns:a16="http://schemas.microsoft.com/office/drawing/2014/main" id="{DF47A024-6CDA-1F13-8805-D78563F361C2}"/>
                </a:ext>
              </a:extLst>
            </p:cNvPr>
            <p:cNvSpPr/>
            <p:nvPr/>
          </p:nvSpPr>
          <p:spPr>
            <a:xfrm>
              <a:off x="2615178" y="747086"/>
              <a:ext cx="8427960" cy="1507260"/>
            </a:xfrm>
            <a:prstGeom prst="roundRect">
              <a:avLst/>
            </a:prstGeom>
            <a:solidFill>
              <a:srgbClr val="FFE5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E15191-A905-5CE7-727A-744819DE3B06}"/>
                </a:ext>
              </a:extLst>
            </p:cNvPr>
            <p:cNvSpPr txBox="1"/>
            <p:nvPr/>
          </p:nvSpPr>
          <p:spPr>
            <a:xfrm>
              <a:off x="2630324" y="985766"/>
              <a:ext cx="8284266" cy="830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Phép chia 567 : 5 có mấy lượt chia 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37B199-8359-F225-0FA9-B12AE9837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20" y="739536"/>
            <a:ext cx="1810692" cy="1271401"/>
          </a:xfrm>
          <a:prstGeom prst="rect">
            <a:avLst/>
          </a:prstGeom>
        </p:spPr>
      </p:pic>
      <p:grpSp>
        <p:nvGrpSpPr>
          <p:cNvPr id="15" name="A">
            <a:extLst>
              <a:ext uri="{FF2B5EF4-FFF2-40B4-BE49-F238E27FC236}">
                <a16:creationId xmlns:a16="http://schemas.microsoft.com/office/drawing/2014/main" id="{2FF45B53-EFEA-CE0B-75E0-83B31D56050C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p:sp>
          <p:nvSpPr>
            <p:cNvPr id="16" name="Hình chữ nhật: Góc Tròn 4">
              <a:extLst>
                <a:ext uri="{FF2B5EF4-FFF2-40B4-BE49-F238E27FC236}">
                  <a16:creationId xmlns:a16="http://schemas.microsoft.com/office/drawing/2014/main" id="{57ED0888-2FF1-99BC-27EF-DF558813587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pic>
          <p:nvPicPr>
            <p:cNvPr id="17" name="A">
              <a:extLst>
                <a:ext uri="{FF2B5EF4-FFF2-40B4-BE49-F238E27FC236}">
                  <a16:creationId xmlns:a16="http://schemas.microsoft.com/office/drawing/2014/main" id="{70F8106E-6C2C-528D-7E06-A2629039D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8" name="B">
            <a:extLst>
              <a:ext uri="{FF2B5EF4-FFF2-40B4-BE49-F238E27FC236}">
                <a16:creationId xmlns:a16="http://schemas.microsoft.com/office/drawing/2014/main" id="{FB556653-3521-18E7-5C00-7083C975E55C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p:sp>
          <p:nvSpPr>
            <p:cNvPr id="19" name="Hình chữ nhật: Góc Tròn 5">
              <a:extLst>
                <a:ext uri="{FF2B5EF4-FFF2-40B4-BE49-F238E27FC236}">
                  <a16:creationId xmlns:a16="http://schemas.microsoft.com/office/drawing/2014/main" id="{12C15939-D4FC-812A-CA13-14E6695DF70C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pic>
          <p:nvPicPr>
            <p:cNvPr id="22" name="Hình ảnh 10">
              <a:extLst>
                <a:ext uri="{FF2B5EF4-FFF2-40B4-BE49-F238E27FC236}">
                  <a16:creationId xmlns:a16="http://schemas.microsoft.com/office/drawing/2014/main" id="{FCE8582B-D0DA-B6E4-049E-5411227E4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23" name="C">
            <a:extLst>
              <a:ext uri="{FF2B5EF4-FFF2-40B4-BE49-F238E27FC236}">
                <a16:creationId xmlns:a16="http://schemas.microsoft.com/office/drawing/2014/main" id="{739463DA-37BF-C5B7-BA0D-1CA85F624059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8E42A282-B809-2712-14A0-EF34C74932E6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pic>
          <p:nvPicPr>
            <p:cNvPr id="25" name="Hình ảnh 11">
              <a:extLst>
                <a:ext uri="{FF2B5EF4-FFF2-40B4-BE49-F238E27FC236}">
                  <a16:creationId xmlns:a16="http://schemas.microsoft.com/office/drawing/2014/main" id="{77BB188B-D3C0-AC95-11D6-969E14016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26" name="D">
            <a:extLst>
              <a:ext uri="{FF2B5EF4-FFF2-40B4-BE49-F238E27FC236}">
                <a16:creationId xmlns:a16="http://schemas.microsoft.com/office/drawing/2014/main" id="{6E32F84E-5302-B164-7F9B-57EFC759B3FF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27" name="60">
              <a:extLst>
                <a:ext uri="{FF2B5EF4-FFF2-40B4-BE49-F238E27FC236}">
                  <a16:creationId xmlns:a16="http://schemas.microsoft.com/office/drawing/2014/main" id="{1EF83ABC-5FEF-CC12-AC17-4F5F9226070F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pic>
          <p:nvPicPr>
            <p:cNvPr id="28" name="Hình ảnh 12">
              <a:extLst>
                <a:ext uri="{FF2B5EF4-FFF2-40B4-BE49-F238E27FC236}">
                  <a16:creationId xmlns:a16="http://schemas.microsoft.com/office/drawing/2014/main" id="{A296BC52-47BE-B419-511E-4DF69C5C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id="{1514CBBB-27F3-EBA5-7B49-240A29F50F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4869925" y="4850653"/>
            <a:ext cx="896707" cy="890172"/>
          </a:xfrm>
          <a:prstGeom prst="rect">
            <a:avLst/>
          </a:prstGeom>
        </p:spPr>
      </p:pic>
      <p:pic>
        <p:nvPicPr>
          <p:cNvPr id="30" name="Hình ảnh 15">
            <a:extLst>
              <a:ext uri="{FF2B5EF4-FFF2-40B4-BE49-F238E27FC236}">
                <a16:creationId xmlns:a16="http://schemas.microsoft.com/office/drawing/2014/main" id="{BDFE810B-6327-AD71-B8F3-786D0E9A8C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31" name="Hình ảnh 16">
            <a:extLst>
              <a:ext uri="{FF2B5EF4-FFF2-40B4-BE49-F238E27FC236}">
                <a16:creationId xmlns:a16="http://schemas.microsoft.com/office/drawing/2014/main" id="{F87B033B-CBD5-F650-204B-FB580CBBD5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743818" y="3269983"/>
            <a:ext cx="896707" cy="890172"/>
          </a:xfrm>
          <a:prstGeom prst="rect">
            <a:avLst/>
          </a:prstGeom>
        </p:spPr>
      </p:pic>
      <p:pic>
        <p:nvPicPr>
          <p:cNvPr id="32" name="Hình ảnh 17">
            <a:extLst>
              <a:ext uri="{FF2B5EF4-FFF2-40B4-BE49-F238E27FC236}">
                <a16:creationId xmlns:a16="http://schemas.microsoft.com/office/drawing/2014/main" id="{2006A200-17CD-5714-E9FB-175F06C20B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pic>
        <p:nvPicPr>
          <p:cNvPr id="3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9D3F325-E7E4-E03B-F4CA-CB6604D15E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3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B51B302D-0069-39E4-853E-8AB53A5B49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AA7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0" y="2268922"/>
            <a:ext cx="12192000" cy="2470265"/>
            <a:chOff x="0" y="2187034"/>
            <a:chExt cx="12192000" cy="2470265"/>
          </a:xfrm>
        </p:grpSpPr>
        <p:pic>
          <p:nvPicPr>
            <p:cNvPr id="32" name="图形 31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3" name="图形 32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4" name="图形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9008"/>
            <a:stretch/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pic>
        <p:nvPicPr>
          <p:cNvPr id="11" name="图形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2729" y="549582"/>
            <a:ext cx="6086543" cy="21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70714" y="4361033"/>
            <a:ext cx="6050572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4" descr="HÃ¬nh áº£nh Há»c Sinh Tiá»u Há»c Hoáº¡t HÃ¬nh , Há»c Sinh Tiá»u Há»c, Há»c Sinh, Äi Há»c  miá»n phÃ­ táº£i táº­p tin PNG PSDComment vÃ  Vec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313" b="84063" l="2813" r="96719">
                        <a14:foregroundMark x1="4688" y1="49531" x2="84844" y2="82813"/>
                        <a14:foregroundMark x1="11094" y1="43125" x2="45313" y2="35938"/>
                        <a14:foregroundMark x1="32188" y1="30312" x2="25781" y2="45938"/>
                        <a14:foregroundMark x1="35625" y1="19063" x2="35156" y2="51250"/>
                        <a14:foregroundMark x1="41094" y1="40938" x2="48125" y2="57031"/>
                        <a14:foregroundMark x1="44688" y1="33750" x2="56406" y2="54688"/>
                        <a14:foregroundMark x1="45938" y1="30625" x2="51719" y2="45781"/>
                        <a14:foregroundMark x1="82500" y1="52031" x2="91719" y2="52500"/>
                        <a14:foregroundMark x1="95000" y1="50000" x2="80156" y2="50781"/>
                        <a14:foregroundMark x1="35156" y1="15313" x2="44688" y2="20313"/>
                        <a14:foregroundMark x1="30938" y1="39219" x2="30312" y2="50625"/>
                        <a14:foregroundMark x1="30312" y1="37188" x2="6250" y2="43750"/>
                        <a14:foregroundMark x1="27187" y1="35625" x2="18594" y2="40156"/>
                        <a14:foregroundMark x1="14688" y1="40625" x2="7500" y2="43281"/>
                        <a14:foregroundMark x1="8750" y1="52344" x2="24531" y2="76875"/>
                        <a14:backgroundMark x1="51250" y1="29531" x2="59844" y2="46875"/>
                        <a14:backgroundMark x1="58125" y1="46406" x2="60156" y2="52344"/>
                        <a14:backgroundMark x1="66094" y1="54688" x2="66094" y2="54688"/>
                        <a14:backgroundMark x1="60625" y1="51250" x2="60625" y2="53438"/>
                        <a14:backgroundMark x1="22813" y1="36250" x2="2813" y2="4546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663" y="2566510"/>
            <a:ext cx="4851323" cy="485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98943F-DB6D-484E-10E4-D08C58BE1A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1367" y="2750718"/>
            <a:ext cx="8577815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74015"/>
      </p:ext>
    </p:extLst>
  </p:cSld>
  <p:clrMapOvr>
    <a:masterClrMapping/>
  </p:clrMapOvr>
  <p:transition spd="slow" advClick="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28-Toán-Luyện tập (Tiết 2)[2024031215592222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468</Words>
  <Application>Microsoft Office PowerPoint</Application>
  <PresentationFormat>Widescreen</PresentationFormat>
  <Paragraphs>148</Paragraphs>
  <Slides>21</Slides>
  <Notes>16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Arial</vt:lpstr>
      <vt:lpstr>Calibri</vt:lpstr>
      <vt:lpstr>Cambria</vt:lpstr>
      <vt:lpstr>inpin heiti</vt:lpstr>
      <vt:lpstr>Neucha</vt:lpstr>
      <vt:lpstr>Open Sans</vt:lpstr>
      <vt:lpstr>Poppins</vt:lpstr>
      <vt:lpstr>Tahoma</vt:lpstr>
      <vt:lpstr>Times New Roman</vt:lpstr>
      <vt:lpstr>Wingdings</vt:lpstr>
      <vt:lpstr>Office 主题​​</vt:lpstr>
      <vt:lpstr>Class Awards Certificates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16</cp:revision>
  <dcterms:created xsi:type="dcterms:W3CDTF">2023-03-05T05:14:16Z</dcterms:created>
  <dcterms:modified xsi:type="dcterms:W3CDTF">2024-03-12T08:59:24Z</dcterms:modified>
</cp:coreProperties>
</file>