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6" r:id="rId3"/>
  </p:sldMasterIdLst>
  <p:notesMasterIdLst>
    <p:notesMasterId r:id="rId27"/>
  </p:notesMasterIdLst>
  <p:sldIdLst>
    <p:sldId id="314" r:id="rId4"/>
    <p:sldId id="534" r:id="rId5"/>
    <p:sldId id="535" r:id="rId6"/>
    <p:sldId id="536" r:id="rId7"/>
    <p:sldId id="537" r:id="rId8"/>
    <p:sldId id="257" r:id="rId9"/>
    <p:sldId id="277" r:id="rId10"/>
    <p:sldId id="280" r:id="rId11"/>
    <p:sldId id="258" r:id="rId12"/>
    <p:sldId id="538" r:id="rId13"/>
    <p:sldId id="278" r:id="rId14"/>
    <p:sldId id="539" r:id="rId15"/>
    <p:sldId id="262" r:id="rId16"/>
    <p:sldId id="540" r:id="rId17"/>
    <p:sldId id="281" r:id="rId18"/>
    <p:sldId id="541" r:id="rId19"/>
    <p:sldId id="542" r:id="rId20"/>
    <p:sldId id="2007577228" r:id="rId21"/>
    <p:sldId id="2007577215" r:id="rId22"/>
    <p:sldId id="291" r:id="rId23"/>
    <p:sldId id="2007577227" r:id="rId24"/>
    <p:sldId id="2007577229" r:id="rId25"/>
    <p:sldId id="27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28" autoAdjust="0"/>
  </p:normalViewPr>
  <p:slideViewPr>
    <p:cSldViewPr snapToGrid="0">
      <p:cViewPr varScale="1">
        <p:scale>
          <a:sx n="54" d="100"/>
          <a:sy n="54" d="100"/>
        </p:scale>
        <p:origin x="11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AAFC5-8179-4587-B40F-385F6DF0874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12966-F211-4BD3-97DF-D03640E3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5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74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4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33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42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1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4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12-Mar-24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1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16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37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53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0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7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1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4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12-Mar-24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3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5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GIF"/><Relationship Id="rId1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audio" Target="../media/audio4.wav"/><Relationship Id="rId17" Type="http://schemas.openxmlformats.org/officeDocument/2006/relationships/image" Target="../media/image45.png"/><Relationship Id="rId2" Type="http://schemas.openxmlformats.org/officeDocument/2006/relationships/video" Target="../media/media3.mp4"/><Relationship Id="rId16" Type="http://schemas.openxmlformats.org/officeDocument/2006/relationships/image" Target="../media/image44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0.jpeg"/><Relationship Id="rId5" Type="http://schemas.microsoft.com/office/2007/relationships/media" Target="../media/media5.mp4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4.wav"/><Relationship Id="rId18" Type="http://schemas.openxmlformats.org/officeDocument/2006/relationships/image" Target="../media/image45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9.png"/><Relationship Id="rId5" Type="http://schemas.microsoft.com/office/2007/relationships/media" Target="../media/media5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4.wav"/><Relationship Id="rId18" Type="http://schemas.openxmlformats.org/officeDocument/2006/relationships/image" Target="../media/image45.png"/><Relationship Id="rId3" Type="http://schemas.microsoft.com/office/2007/relationships/media" Target="../media/media4.mp4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9.png"/><Relationship Id="rId5" Type="http://schemas.microsoft.com/office/2007/relationships/media" Target="../media/media5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9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618B1F-05A6-11D9-1C54-389CB9C2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2" y="1895475"/>
            <a:ext cx="2022295" cy="21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17D337F-6901-C4D4-CEDD-C5AB839B5E32}"/>
              </a:ext>
            </a:extLst>
          </p:cNvPr>
          <p:cNvSpPr/>
          <p:nvPr/>
        </p:nvSpPr>
        <p:spPr>
          <a:xfrm>
            <a:off x="2850035" y="1404295"/>
            <a:ext cx="8627589" cy="2910530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ý: Trong phép chia có số 0 ở thương, ta vẫn thực hiện các thao tác chia, nhân, trừ giống như các phép chia khác.</a:t>
            </a:r>
            <a:endParaRPr lang="vi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ECAD5-7B35-E213-2C96-748A234BF31F}"/>
              </a:ext>
            </a:extLst>
          </p:cNvPr>
          <p:cNvSpPr txBox="1"/>
          <p:nvPr/>
        </p:nvSpPr>
        <p:spPr>
          <a:xfrm>
            <a:off x="3229159" y="2135032"/>
            <a:ext cx="814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B0E246A-F2C5-0BEA-B282-6766A9C6F010}"/>
              </a:ext>
            </a:extLst>
          </p:cNvPr>
          <p:cNvSpPr/>
          <p:nvPr/>
        </p:nvSpPr>
        <p:spPr>
          <a:xfrm>
            <a:off x="100295" y="254362"/>
            <a:ext cx="2842930" cy="9202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</a:t>
            </a:r>
            <a:r>
              <a:rPr lang="en-US" altLang="zh-CN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.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5EBD4-FD59-669D-CECA-206028CA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5" y="1954367"/>
            <a:ext cx="10458450" cy="25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644209-86CB-4379-97F5-8C6F242EF3D4}"/>
              </a:ext>
            </a:extLst>
          </p:cNvPr>
          <p:cNvSpPr/>
          <p:nvPr/>
        </p:nvSpPr>
        <p:spPr>
          <a:xfrm>
            <a:off x="733425" y="1565296"/>
            <a:ext cx="3215780" cy="40354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1871A-DE37-AE19-D282-CED4B4D9A7C5}"/>
              </a:ext>
            </a:extLst>
          </p:cNvPr>
          <p:cNvSpPr txBox="1"/>
          <p:nvPr/>
        </p:nvSpPr>
        <p:spPr>
          <a:xfrm>
            <a:off x="819442" y="27758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2E7E3-7269-5525-C05A-E88C8145F6F3}"/>
              </a:ext>
            </a:extLst>
          </p:cNvPr>
          <p:cNvSpPr txBox="1"/>
          <p:nvPr/>
        </p:nvSpPr>
        <p:spPr>
          <a:xfrm>
            <a:off x="3178351" y="23018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209D0-6036-539D-8DCA-7002C00F74EA}"/>
              </a:ext>
            </a:extLst>
          </p:cNvPr>
          <p:cNvSpPr txBox="1"/>
          <p:nvPr/>
        </p:nvSpPr>
        <p:spPr>
          <a:xfrm>
            <a:off x="2923482" y="22959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37978-AD54-8B48-643F-5DAD287D4321}"/>
              </a:ext>
            </a:extLst>
          </p:cNvPr>
          <p:cNvSpPr txBox="1"/>
          <p:nvPr/>
        </p:nvSpPr>
        <p:spPr>
          <a:xfrm>
            <a:off x="200025" y="17418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F854A-AA06-761F-F711-A16262451C4A}"/>
              </a:ext>
            </a:extLst>
          </p:cNvPr>
          <p:cNvSpPr txBox="1"/>
          <p:nvPr/>
        </p:nvSpPr>
        <p:spPr>
          <a:xfrm>
            <a:off x="1939614" y="17418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F25DD1-E94E-FCB3-4304-0C497558D297}"/>
              </a:ext>
            </a:extLst>
          </p:cNvPr>
          <p:cNvCxnSpPr>
            <a:cxnSpLocks/>
          </p:cNvCxnSpPr>
          <p:nvPr/>
        </p:nvCxnSpPr>
        <p:spPr>
          <a:xfrm>
            <a:off x="2570155" y="23312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303CCB-BF7A-FE45-A3D0-D9E8C971F805}"/>
              </a:ext>
            </a:extLst>
          </p:cNvPr>
          <p:cNvCxnSpPr>
            <a:cxnSpLocks/>
          </p:cNvCxnSpPr>
          <p:nvPr/>
        </p:nvCxnSpPr>
        <p:spPr>
          <a:xfrm flipV="1">
            <a:off x="2570155" y="18459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EE5D61-05F8-DBD8-179E-6A870CB6EA3A}"/>
              </a:ext>
            </a:extLst>
          </p:cNvPr>
          <p:cNvSpPr txBox="1"/>
          <p:nvPr/>
        </p:nvSpPr>
        <p:spPr>
          <a:xfrm>
            <a:off x="1911325" y="22990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22B08-4061-B33E-D08D-0742E4450586}"/>
              </a:ext>
            </a:extLst>
          </p:cNvPr>
          <p:cNvSpPr txBox="1"/>
          <p:nvPr/>
        </p:nvSpPr>
        <p:spPr>
          <a:xfrm>
            <a:off x="1479483" y="21767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E33E-48F9-8050-F1A5-82BF4AC59511}"/>
              </a:ext>
            </a:extLst>
          </p:cNvPr>
          <p:cNvSpPr txBox="1"/>
          <p:nvPr/>
        </p:nvSpPr>
        <p:spPr>
          <a:xfrm>
            <a:off x="1123861" y="32597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E42A40-D729-24A4-ABEA-2986535FBDD2}"/>
              </a:ext>
            </a:extLst>
          </p:cNvPr>
          <p:cNvSpPr txBox="1"/>
          <p:nvPr/>
        </p:nvSpPr>
        <p:spPr>
          <a:xfrm>
            <a:off x="1861086" y="27297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B80F1-BC8B-5D7E-7F8F-4FC311629946}"/>
              </a:ext>
            </a:extLst>
          </p:cNvPr>
          <p:cNvSpPr txBox="1"/>
          <p:nvPr/>
        </p:nvSpPr>
        <p:spPr>
          <a:xfrm>
            <a:off x="1828089" y="37503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ADC63F-66CA-15AA-B9B2-F334C30E39EB}"/>
              </a:ext>
            </a:extLst>
          </p:cNvPr>
          <p:cNvCxnSpPr/>
          <p:nvPr/>
        </p:nvCxnSpPr>
        <p:spPr>
          <a:xfrm>
            <a:off x="1555498" y="28003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FE630D-D391-080C-4AB5-FA2DAA84FF44}"/>
              </a:ext>
            </a:extLst>
          </p:cNvPr>
          <p:cNvSpPr txBox="1"/>
          <p:nvPr/>
        </p:nvSpPr>
        <p:spPr>
          <a:xfrm>
            <a:off x="1866901" y="417754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8086539-F9E3-C1A6-98E8-68A0F747FD58}"/>
              </a:ext>
            </a:extLst>
          </p:cNvPr>
          <p:cNvCxnSpPr>
            <a:cxnSpLocks/>
            <a:stCxn id="15" idx="2"/>
          </p:cNvCxnSpPr>
          <p:nvPr/>
        </p:nvCxnSpPr>
        <p:spPr>
          <a:xfrm flipV="1">
            <a:off x="1666830" y="386715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76F733A-0A23-3EBA-33B8-2E68866577E5}"/>
              </a:ext>
            </a:extLst>
          </p:cNvPr>
          <p:cNvSpPr txBox="1"/>
          <p:nvPr/>
        </p:nvSpPr>
        <p:spPr>
          <a:xfrm>
            <a:off x="2104314" y="37598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37480F-EF1F-DD1E-9F30-2CF97C3AC5DC}"/>
              </a:ext>
            </a:extLst>
          </p:cNvPr>
          <p:cNvCxnSpPr>
            <a:cxnSpLocks/>
          </p:cNvCxnSpPr>
          <p:nvPr/>
        </p:nvCxnSpPr>
        <p:spPr>
          <a:xfrm>
            <a:off x="1745998" y="47434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B4C9037-07AE-F425-61D3-945F4C3B5E80}"/>
              </a:ext>
            </a:extLst>
          </p:cNvPr>
          <p:cNvSpPr txBox="1"/>
          <p:nvPr/>
        </p:nvSpPr>
        <p:spPr>
          <a:xfrm>
            <a:off x="2151939" y="47504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681905-85B6-5FEE-ACF6-F91B3CE83A4D}"/>
              </a:ext>
            </a:extLst>
          </p:cNvPr>
          <p:cNvSpPr/>
          <p:nvPr/>
        </p:nvSpPr>
        <p:spPr>
          <a:xfrm>
            <a:off x="4886325" y="1546246"/>
            <a:ext cx="3215780" cy="40354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EFED93-69D9-72D2-1039-B4F8E6C25455}"/>
              </a:ext>
            </a:extLst>
          </p:cNvPr>
          <p:cNvSpPr txBox="1"/>
          <p:nvPr/>
        </p:nvSpPr>
        <p:spPr>
          <a:xfrm>
            <a:off x="5010442" y="27568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9899E4-6EEE-090D-444A-1C86EEFF17A7}"/>
              </a:ext>
            </a:extLst>
          </p:cNvPr>
          <p:cNvSpPr txBox="1"/>
          <p:nvPr/>
        </p:nvSpPr>
        <p:spPr>
          <a:xfrm>
            <a:off x="7331251" y="2282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C9D948-4FAA-0C8F-B8F6-515AE9308D68}"/>
              </a:ext>
            </a:extLst>
          </p:cNvPr>
          <p:cNvSpPr txBox="1"/>
          <p:nvPr/>
        </p:nvSpPr>
        <p:spPr>
          <a:xfrm>
            <a:off x="7076382" y="2276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F21C12-B502-0929-0D31-93B5BC1928F7}"/>
              </a:ext>
            </a:extLst>
          </p:cNvPr>
          <p:cNvSpPr txBox="1"/>
          <p:nvPr/>
        </p:nvSpPr>
        <p:spPr>
          <a:xfrm>
            <a:off x="4352925" y="1722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022BD8-351C-0975-F1D4-73EFE89568B6}"/>
              </a:ext>
            </a:extLst>
          </p:cNvPr>
          <p:cNvSpPr txBox="1"/>
          <p:nvPr/>
        </p:nvSpPr>
        <p:spPr>
          <a:xfrm>
            <a:off x="6092514" y="1722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81B160-CFEE-7266-77CA-0A4EBA499C8F}"/>
              </a:ext>
            </a:extLst>
          </p:cNvPr>
          <p:cNvCxnSpPr>
            <a:cxnSpLocks/>
          </p:cNvCxnSpPr>
          <p:nvPr/>
        </p:nvCxnSpPr>
        <p:spPr>
          <a:xfrm>
            <a:off x="6723055" y="23121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383DD9-110D-43DC-6EC0-D40A58CA4E09}"/>
              </a:ext>
            </a:extLst>
          </p:cNvPr>
          <p:cNvCxnSpPr>
            <a:cxnSpLocks/>
          </p:cNvCxnSpPr>
          <p:nvPr/>
        </p:nvCxnSpPr>
        <p:spPr>
          <a:xfrm flipV="1">
            <a:off x="6723055" y="1826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4CF6B6A-8A54-D5F0-91E5-4303FF2CB2F9}"/>
              </a:ext>
            </a:extLst>
          </p:cNvPr>
          <p:cNvSpPr txBox="1"/>
          <p:nvPr/>
        </p:nvSpPr>
        <p:spPr>
          <a:xfrm>
            <a:off x="6064225" y="2279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F6CF62-5DE4-1D85-C318-9FBE71E89D4B}"/>
              </a:ext>
            </a:extLst>
          </p:cNvPr>
          <p:cNvSpPr txBox="1"/>
          <p:nvPr/>
        </p:nvSpPr>
        <p:spPr>
          <a:xfrm>
            <a:off x="5660958" y="2157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33B08F-40A5-D245-AC5B-640258D37CD9}"/>
              </a:ext>
            </a:extLst>
          </p:cNvPr>
          <p:cNvSpPr txBox="1"/>
          <p:nvPr/>
        </p:nvSpPr>
        <p:spPr>
          <a:xfrm>
            <a:off x="5276761" y="32406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1EDEA8-5124-C1F4-2C15-771C55E0FC3A}"/>
              </a:ext>
            </a:extLst>
          </p:cNvPr>
          <p:cNvSpPr txBox="1"/>
          <p:nvPr/>
        </p:nvSpPr>
        <p:spPr>
          <a:xfrm>
            <a:off x="6013986" y="27106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FCE1D4-A1D9-50EE-3516-84CE6F73A1B8}"/>
              </a:ext>
            </a:extLst>
          </p:cNvPr>
          <p:cNvSpPr txBox="1"/>
          <p:nvPr/>
        </p:nvSpPr>
        <p:spPr>
          <a:xfrm>
            <a:off x="5980989" y="37313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53273F-F5FB-CC40-1E9F-23E3FC6A70E6}"/>
              </a:ext>
            </a:extLst>
          </p:cNvPr>
          <p:cNvCxnSpPr/>
          <p:nvPr/>
        </p:nvCxnSpPr>
        <p:spPr>
          <a:xfrm>
            <a:off x="5708398" y="27813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6BD7F2C-3F06-FE69-25EF-40D113B50F7F}"/>
              </a:ext>
            </a:extLst>
          </p:cNvPr>
          <p:cNvSpPr txBox="1"/>
          <p:nvPr/>
        </p:nvSpPr>
        <p:spPr>
          <a:xfrm>
            <a:off x="6019801" y="415849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1A15430-9EF5-10E0-3B52-BF4C22F3C31F}"/>
              </a:ext>
            </a:extLst>
          </p:cNvPr>
          <p:cNvCxnSpPr>
            <a:cxnSpLocks/>
            <a:stCxn id="57" idx="2"/>
          </p:cNvCxnSpPr>
          <p:nvPr/>
        </p:nvCxnSpPr>
        <p:spPr>
          <a:xfrm flipV="1">
            <a:off x="5819730" y="384810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C91B13A0-C8FB-A34F-8217-F260E3283BFF}"/>
              </a:ext>
            </a:extLst>
          </p:cNvPr>
          <p:cNvSpPr txBox="1"/>
          <p:nvPr/>
        </p:nvSpPr>
        <p:spPr>
          <a:xfrm>
            <a:off x="6200064" y="37313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43D1F9A-5F31-3889-2E77-3BC1C4CF3559}"/>
              </a:ext>
            </a:extLst>
          </p:cNvPr>
          <p:cNvCxnSpPr>
            <a:cxnSpLocks/>
          </p:cNvCxnSpPr>
          <p:nvPr/>
        </p:nvCxnSpPr>
        <p:spPr>
          <a:xfrm>
            <a:off x="5898898" y="47244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7520403-FD84-F30A-C015-66024882CFED}"/>
              </a:ext>
            </a:extLst>
          </p:cNvPr>
          <p:cNvSpPr txBox="1"/>
          <p:nvPr/>
        </p:nvSpPr>
        <p:spPr>
          <a:xfrm>
            <a:off x="6304839" y="4731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8620125" y="150814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8410867" y="26901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11065051" y="22447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10810182" y="22387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8086725" y="16846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7 632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9826314" y="16846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10456855" y="22740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10456855" y="17888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9798025" y="2241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9042333" y="21386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8705761" y="31358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9452511" y="26344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94671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9204073" y="27432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9772649" y="41203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9248730" y="374332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9743364" y="36646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9632698" y="46863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9838614" y="46742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10076739" y="46838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11312701" y="22542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9905999" y="50443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9766048" y="56292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10182224" y="54919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00"/>
                            </p:stCondLst>
                            <p:childTnLst>
                              <p:par>
                                <p:cTn id="2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4" grpId="0"/>
      <p:bldP spid="48" grpId="0"/>
      <p:bldP spid="49" grpId="0"/>
      <p:bldP spid="50" grpId="0"/>
      <p:bldP spid="51" grpId="0"/>
      <p:bldP spid="52" grpId="0"/>
      <p:bldP spid="55" grpId="0"/>
      <p:bldP spid="57" grpId="0"/>
      <p:bldP spid="58" grpId="0"/>
      <p:bldP spid="59" grpId="0"/>
      <p:bldP spid="63" grpId="0"/>
      <p:bldP spid="97" grpId="0"/>
      <p:bldP spid="99" grpId="0"/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14400" y="11461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705142" y="23281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59326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04457" y="18768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381000" y="13227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8 448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20589" y="13227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51130" y="19121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51130" y="14268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092300" y="187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336608" y="1776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1000036" y="2773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746786" y="22725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761414" y="3293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498348" y="23812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809750" y="37584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543005" y="33813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2037639" y="3302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926973" y="43243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2132889" y="43123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371014" y="4321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597451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2200274" y="46823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2060323" y="52673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476499" y="51300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4876800" y="1174770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877A4-74E1-4A72-33FE-BBBAAD2BB2EA}"/>
              </a:ext>
            </a:extLst>
          </p:cNvPr>
          <p:cNvSpPr txBox="1"/>
          <p:nvPr/>
        </p:nvSpPr>
        <p:spPr>
          <a:xfrm>
            <a:off x="4667542" y="23567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AB249-4914-A9AD-5EB4-6A87496A72B5}"/>
              </a:ext>
            </a:extLst>
          </p:cNvPr>
          <p:cNvSpPr txBox="1"/>
          <p:nvPr/>
        </p:nvSpPr>
        <p:spPr>
          <a:xfrm>
            <a:off x="7321726" y="19113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53EB5-EC88-CDA2-B72E-7F7AD3DD71CF}"/>
              </a:ext>
            </a:extLst>
          </p:cNvPr>
          <p:cNvSpPr txBox="1"/>
          <p:nvPr/>
        </p:nvSpPr>
        <p:spPr>
          <a:xfrm>
            <a:off x="7066857" y="19053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E91A4-B1AA-DE02-B668-900CFF831A2F}"/>
              </a:ext>
            </a:extLst>
          </p:cNvPr>
          <p:cNvSpPr txBox="1"/>
          <p:nvPr/>
        </p:nvSpPr>
        <p:spPr>
          <a:xfrm>
            <a:off x="4343400" y="13513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2 167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DA9D0-817E-4B47-4C81-F773E57D98E3}"/>
              </a:ext>
            </a:extLst>
          </p:cNvPr>
          <p:cNvSpPr txBox="1"/>
          <p:nvPr/>
        </p:nvSpPr>
        <p:spPr>
          <a:xfrm>
            <a:off x="6082989" y="13513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71D5E3-BA2A-18D1-FC5F-499CFC6566C4}"/>
              </a:ext>
            </a:extLst>
          </p:cNvPr>
          <p:cNvCxnSpPr>
            <a:cxnSpLocks/>
          </p:cNvCxnSpPr>
          <p:nvPr/>
        </p:nvCxnSpPr>
        <p:spPr>
          <a:xfrm>
            <a:off x="6713530" y="19406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C3369E-B712-5EE2-5060-88BC61FF8F4A}"/>
              </a:ext>
            </a:extLst>
          </p:cNvPr>
          <p:cNvCxnSpPr>
            <a:cxnSpLocks/>
          </p:cNvCxnSpPr>
          <p:nvPr/>
        </p:nvCxnSpPr>
        <p:spPr>
          <a:xfrm flipV="1">
            <a:off x="6713530" y="14554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70723E-EEC4-FD2C-C1BA-C53C7975C1AF}"/>
              </a:ext>
            </a:extLst>
          </p:cNvPr>
          <p:cNvSpPr txBox="1"/>
          <p:nvPr/>
        </p:nvSpPr>
        <p:spPr>
          <a:xfrm>
            <a:off x="6054700" y="1908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4D39E-DC9A-6445-364C-75E5E9E97A69}"/>
              </a:ext>
            </a:extLst>
          </p:cNvPr>
          <p:cNvSpPr txBox="1"/>
          <p:nvPr/>
        </p:nvSpPr>
        <p:spPr>
          <a:xfrm>
            <a:off x="5299008" y="18053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C912F3-9A8E-E427-118C-DEF0F38D9D76}"/>
              </a:ext>
            </a:extLst>
          </p:cNvPr>
          <p:cNvSpPr txBox="1"/>
          <p:nvPr/>
        </p:nvSpPr>
        <p:spPr>
          <a:xfrm>
            <a:off x="4962436" y="2802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F08578-0FCB-FD1F-B752-52D546F9B353}"/>
              </a:ext>
            </a:extLst>
          </p:cNvPr>
          <p:cNvSpPr txBox="1"/>
          <p:nvPr/>
        </p:nvSpPr>
        <p:spPr>
          <a:xfrm>
            <a:off x="5709186" y="23011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47EAA-BF84-AE56-D17E-6C796C677DED}"/>
              </a:ext>
            </a:extLst>
          </p:cNvPr>
          <p:cNvSpPr txBox="1"/>
          <p:nvPr/>
        </p:nvSpPr>
        <p:spPr>
          <a:xfrm>
            <a:off x="5723814" y="33217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1BF740-FEB6-2288-E698-89E3E9F17D3D}"/>
              </a:ext>
            </a:extLst>
          </p:cNvPr>
          <p:cNvCxnSpPr/>
          <p:nvPr/>
        </p:nvCxnSpPr>
        <p:spPr>
          <a:xfrm>
            <a:off x="5460748" y="24098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2BE0FA-301E-9909-AE47-B246A6B23170}"/>
              </a:ext>
            </a:extLst>
          </p:cNvPr>
          <p:cNvSpPr txBox="1"/>
          <p:nvPr/>
        </p:nvSpPr>
        <p:spPr>
          <a:xfrm>
            <a:off x="5772150" y="3787016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B3FD6D-D9D3-35B7-83C9-377A104F1ED1}"/>
              </a:ext>
            </a:extLst>
          </p:cNvPr>
          <p:cNvCxnSpPr>
            <a:cxnSpLocks/>
            <a:stCxn id="33" idx="2"/>
          </p:cNvCxnSpPr>
          <p:nvPr/>
        </p:nvCxnSpPr>
        <p:spPr>
          <a:xfrm flipV="1">
            <a:off x="5505405" y="340995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A5A85E1-BE4D-99AD-9A91-3313D9844509}"/>
              </a:ext>
            </a:extLst>
          </p:cNvPr>
          <p:cNvSpPr txBox="1"/>
          <p:nvPr/>
        </p:nvSpPr>
        <p:spPr>
          <a:xfrm>
            <a:off x="6000039" y="33312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D75844-996C-A462-1E69-0383D28DF1D9}"/>
              </a:ext>
            </a:extLst>
          </p:cNvPr>
          <p:cNvCxnSpPr>
            <a:cxnSpLocks/>
          </p:cNvCxnSpPr>
          <p:nvPr/>
        </p:nvCxnSpPr>
        <p:spPr>
          <a:xfrm>
            <a:off x="5889373" y="43529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F0C8DC5-F459-29D9-6AC1-BBF442DED2DE}"/>
              </a:ext>
            </a:extLst>
          </p:cNvPr>
          <p:cNvSpPr txBox="1"/>
          <p:nvPr/>
        </p:nvSpPr>
        <p:spPr>
          <a:xfrm>
            <a:off x="6095289" y="43409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8A76EE-F3B9-DD87-816F-CEFF3C0EDE32}"/>
              </a:ext>
            </a:extLst>
          </p:cNvPr>
          <p:cNvSpPr txBox="1"/>
          <p:nvPr/>
        </p:nvSpPr>
        <p:spPr>
          <a:xfrm>
            <a:off x="6333414" y="4350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4A1F47-A157-29DF-EF72-9547D203C69E}"/>
              </a:ext>
            </a:extLst>
          </p:cNvPr>
          <p:cNvSpPr txBox="1"/>
          <p:nvPr/>
        </p:nvSpPr>
        <p:spPr>
          <a:xfrm>
            <a:off x="7569376" y="19208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9FFFF-A353-4758-11D0-B419A9ADFBEE}"/>
              </a:ext>
            </a:extLst>
          </p:cNvPr>
          <p:cNvSpPr txBox="1"/>
          <p:nvPr/>
        </p:nvSpPr>
        <p:spPr>
          <a:xfrm>
            <a:off x="6410325" y="4710941"/>
            <a:ext cx="500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F95919-FFB3-68F7-7DCB-F39E172E879D}"/>
              </a:ext>
            </a:extLst>
          </p:cNvPr>
          <p:cNvCxnSpPr>
            <a:cxnSpLocks/>
          </p:cNvCxnSpPr>
          <p:nvPr/>
        </p:nvCxnSpPr>
        <p:spPr>
          <a:xfrm>
            <a:off x="6022723" y="52959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A06DD8-ECDC-09F8-2DEF-1D7B874F3498}"/>
              </a:ext>
            </a:extLst>
          </p:cNvPr>
          <p:cNvSpPr txBox="1"/>
          <p:nvPr/>
        </p:nvSpPr>
        <p:spPr>
          <a:xfrm>
            <a:off x="6438899" y="51586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F221CD8-3E8B-17A0-C519-BC81DCB46BC5}"/>
              </a:ext>
            </a:extLst>
          </p:cNvPr>
          <p:cNvSpPr/>
          <p:nvPr/>
        </p:nvSpPr>
        <p:spPr>
          <a:xfrm>
            <a:off x="8620125" y="116524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674C42E-DBF4-4935-2ECE-1F28C8B5E413}"/>
              </a:ext>
            </a:extLst>
          </p:cNvPr>
          <p:cNvSpPr txBox="1"/>
          <p:nvPr/>
        </p:nvSpPr>
        <p:spPr>
          <a:xfrm>
            <a:off x="8410867" y="23472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B7D3555-70AF-B36D-EE93-27454234ECF2}"/>
              </a:ext>
            </a:extLst>
          </p:cNvPr>
          <p:cNvSpPr txBox="1"/>
          <p:nvPr/>
        </p:nvSpPr>
        <p:spPr>
          <a:xfrm>
            <a:off x="11065051" y="1901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9D7D537-AA00-B6B2-5CCD-F1D52978CA13}"/>
              </a:ext>
            </a:extLst>
          </p:cNvPr>
          <p:cNvSpPr txBox="1"/>
          <p:nvPr/>
        </p:nvSpPr>
        <p:spPr>
          <a:xfrm>
            <a:off x="10810182" y="1895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00DA7B3-D40F-4C67-BF57-4F7DAF50C198}"/>
              </a:ext>
            </a:extLst>
          </p:cNvPr>
          <p:cNvSpPr txBox="1"/>
          <p:nvPr/>
        </p:nvSpPr>
        <p:spPr>
          <a:xfrm>
            <a:off x="8086725" y="1341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8 516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130963A-D625-4F17-CB13-0BD4D14A5213}"/>
              </a:ext>
            </a:extLst>
          </p:cNvPr>
          <p:cNvSpPr txBox="1"/>
          <p:nvPr/>
        </p:nvSpPr>
        <p:spPr>
          <a:xfrm>
            <a:off x="9826314" y="1341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CA8EDED-252F-6AA8-7BA8-A67D55F09E5C}"/>
              </a:ext>
            </a:extLst>
          </p:cNvPr>
          <p:cNvCxnSpPr>
            <a:cxnSpLocks/>
          </p:cNvCxnSpPr>
          <p:nvPr/>
        </p:nvCxnSpPr>
        <p:spPr>
          <a:xfrm>
            <a:off x="10456855" y="19311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DA60277-BA68-2D74-BFD0-B85ED89905F0}"/>
              </a:ext>
            </a:extLst>
          </p:cNvPr>
          <p:cNvCxnSpPr>
            <a:cxnSpLocks/>
          </p:cNvCxnSpPr>
          <p:nvPr/>
        </p:nvCxnSpPr>
        <p:spPr>
          <a:xfrm flipV="1">
            <a:off x="10456855" y="1445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ADC6049-8B5B-B7B7-A5A4-109950644D2F}"/>
              </a:ext>
            </a:extLst>
          </p:cNvPr>
          <p:cNvSpPr txBox="1"/>
          <p:nvPr/>
        </p:nvSpPr>
        <p:spPr>
          <a:xfrm>
            <a:off x="9798025" y="1898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2FF157-AC2B-8192-B360-E4FABD7F0217}"/>
              </a:ext>
            </a:extLst>
          </p:cNvPr>
          <p:cNvSpPr txBox="1"/>
          <p:nvPr/>
        </p:nvSpPr>
        <p:spPr>
          <a:xfrm>
            <a:off x="9042333" y="17957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9009629-2858-5120-8448-AC80B64A4F65}"/>
              </a:ext>
            </a:extLst>
          </p:cNvPr>
          <p:cNvSpPr txBox="1"/>
          <p:nvPr/>
        </p:nvSpPr>
        <p:spPr>
          <a:xfrm>
            <a:off x="8705761" y="27929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54D053-496C-ABEB-A4FC-F312CCCE5DE1}"/>
              </a:ext>
            </a:extLst>
          </p:cNvPr>
          <p:cNvSpPr txBox="1"/>
          <p:nvPr/>
        </p:nvSpPr>
        <p:spPr>
          <a:xfrm>
            <a:off x="9452511" y="22915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5B8CA9F-8F1A-6F4D-3990-CA722C857867}"/>
              </a:ext>
            </a:extLst>
          </p:cNvPr>
          <p:cNvSpPr txBox="1"/>
          <p:nvPr/>
        </p:nvSpPr>
        <p:spPr>
          <a:xfrm>
            <a:off x="9467139" y="3312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E728667-23CE-4A45-EFFC-693C6D0DA3C4}"/>
              </a:ext>
            </a:extLst>
          </p:cNvPr>
          <p:cNvCxnSpPr/>
          <p:nvPr/>
        </p:nvCxnSpPr>
        <p:spPr>
          <a:xfrm>
            <a:off x="9204073" y="24003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BBC2ECC-6A7E-80F0-9223-924422779E7F}"/>
              </a:ext>
            </a:extLst>
          </p:cNvPr>
          <p:cNvSpPr txBox="1"/>
          <p:nvPr/>
        </p:nvSpPr>
        <p:spPr>
          <a:xfrm>
            <a:off x="9772649" y="37774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6258799-C001-F193-2B31-0A460A6228A3}"/>
              </a:ext>
            </a:extLst>
          </p:cNvPr>
          <p:cNvCxnSpPr>
            <a:cxnSpLocks/>
            <a:stCxn id="113" idx="2"/>
          </p:cNvCxnSpPr>
          <p:nvPr/>
        </p:nvCxnSpPr>
        <p:spPr>
          <a:xfrm flipV="1">
            <a:off x="9248730" y="340042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25D39E98-4813-28D4-6790-3EEFE6FBF774}"/>
              </a:ext>
            </a:extLst>
          </p:cNvPr>
          <p:cNvSpPr txBox="1"/>
          <p:nvPr/>
        </p:nvSpPr>
        <p:spPr>
          <a:xfrm>
            <a:off x="9743364" y="33217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4783D64-0742-FA4B-733E-4B64C8D6CFFB}"/>
              </a:ext>
            </a:extLst>
          </p:cNvPr>
          <p:cNvCxnSpPr>
            <a:cxnSpLocks/>
          </p:cNvCxnSpPr>
          <p:nvPr/>
        </p:nvCxnSpPr>
        <p:spPr>
          <a:xfrm>
            <a:off x="9632698" y="43434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DCF37F4-BBAC-7B78-1876-2D63B8123DEA}"/>
              </a:ext>
            </a:extLst>
          </p:cNvPr>
          <p:cNvSpPr txBox="1"/>
          <p:nvPr/>
        </p:nvSpPr>
        <p:spPr>
          <a:xfrm>
            <a:off x="9838614" y="43313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BE66448-850D-836B-F9CA-95552AE76650}"/>
              </a:ext>
            </a:extLst>
          </p:cNvPr>
          <p:cNvSpPr txBox="1"/>
          <p:nvPr/>
        </p:nvSpPr>
        <p:spPr>
          <a:xfrm>
            <a:off x="10076739" y="43409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CC3261-CDCC-1E43-6F52-8AEE0271CF08}"/>
              </a:ext>
            </a:extLst>
          </p:cNvPr>
          <p:cNvSpPr txBox="1"/>
          <p:nvPr/>
        </p:nvSpPr>
        <p:spPr>
          <a:xfrm>
            <a:off x="11303176" y="19113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DEA0CD1-2DB6-C949-04F3-BA0CBDEB4D29}"/>
              </a:ext>
            </a:extLst>
          </p:cNvPr>
          <p:cNvSpPr txBox="1"/>
          <p:nvPr/>
        </p:nvSpPr>
        <p:spPr>
          <a:xfrm>
            <a:off x="9905999" y="47014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88DEBCD-6689-D804-0366-0CA45D66899D}"/>
              </a:ext>
            </a:extLst>
          </p:cNvPr>
          <p:cNvCxnSpPr>
            <a:cxnSpLocks/>
          </p:cNvCxnSpPr>
          <p:nvPr/>
        </p:nvCxnSpPr>
        <p:spPr>
          <a:xfrm>
            <a:off x="9766048" y="52863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84796DDD-DE40-171F-92D1-D7B379E52DDD}"/>
              </a:ext>
            </a:extLst>
          </p:cNvPr>
          <p:cNvSpPr txBox="1"/>
          <p:nvPr/>
        </p:nvSpPr>
        <p:spPr>
          <a:xfrm>
            <a:off x="10182224" y="51490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00"/>
                            </p:stCondLst>
                            <p:childTnLst>
                              <p:par>
                                <p:cTn id="2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17" grpId="0"/>
      <p:bldP spid="18" grpId="0"/>
      <p:bldP spid="19" grpId="0"/>
      <p:bldP spid="20" grpId="0"/>
      <p:bldP spid="21" grpId="0"/>
      <p:bldP spid="31" grpId="0"/>
      <p:bldP spid="33" grpId="0"/>
      <p:bldP spid="35" grpId="0"/>
      <p:bldP spid="36" grpId="0"/>
      <p:bldP spid="38" grpId="0"/>
      <p:bldP spid="41" grpId="0"/>
      <p:bldP spid="43" grpId="0"/>
      <p:bldP spid="44" grpId="0"/>
      <p:bldP spid="45" grpId="0"/>
      <p:bldP spid="46" grpId="0"/>
      <p:bldP spid="61" grpId="0"/>
      <p:bldP spid="103" grpId="0"/>
      <p:bldP spid="104" grpId="0"/>
      <p:bldP spid="105" grpId="0"/>
      <p:bldP spid="106" grpId="0"/>
      <p:bldP spid="107" grpId="0"/>
      <p:bldP spid="110" grpId="0"/>
      <p:bldP spid="113" grpId="0"/>
      <p:bldP spid="114" grpId="0"/>
      <p:bldP spid="115" grpId="0"/>
      <p:bldP spid="117" grpId="0"/>
      <p:bldP spid="119" grpId="0"/>
      <p:bldP spid="121" grpId="0"/>
      <p:bldP spid="122" grpId="0"/>
      <p:bldP spid="123" grpId="0"/>
      <p:bldP spid="124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857251" y="259246"/>
            <a:ext cx="5457824" cy="1059813"/>
            <a:chOff x="1262688" y="709863"/>
            <a:chExt cx="4093367" cy="794859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62688" y="709863"/>
              <a:ext cx="1251912" cy="794859"/>
              <a:chOff x="1492927" y="721895"/>
              <a:chExt cx="1286368" cy="862301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92927" y="743460"/>
                <a:ext cx="1286368" cy="840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697428-8F91-1A60-8848-DA75D849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487358"/>
            <a:ext cx="11115675" cy="7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14400" y="11461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705142" y="23281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59326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04457" y="18768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381000" y="13227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4 152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20589" y="13227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51130" y="19121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51130" y="14268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092300" y="187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336608" y="17767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1000036" y="2773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746786" y="22725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761414" y="3293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498348" y="23812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809750" y="37584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543005" y="33813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2037639" y="3302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926973" y="43243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2132889" y="43123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371014" y="4321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597451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2200274" y="46823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2060323" y="52673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476499" y="51300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7143750" y="1108095"/>
            <a:ext cx="3215780" cy="50736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877A4-74E1-4A72-33FE-BBBAAD2BB2EA}"/>
              </a:ext>
            </a:extLst>
          </p:cNvPr>
          <p:cNvSpPr txBox="1"/>
          <p:nvPr/>
        </p:nvSpPr>
        <p:spPr>
          <a:xfrm>
            <a:off x="6934492" y="22900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AB249-4914-A9AD-5EB4-6A87496A72B5}"/>
              </a:ext>
            </a:extLst>
          </p:cNvPr>
          <p:cNvSpPr txBox="1"/>
          <p:nvPr/>
        </p:nvSpPr>
        <p:spPr>
          <a:xfrm>
            <a:off x="9588676" y="18446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53EB5-EC88-CDA2-B72E-7F7AD3DD71CF}"/>
              </a:ext>
            </a:extLst>
          </p:cNvPr>
          <p:cNvSpPr txBox="1"/>
          <p:nvPr/>
        </p:nvSpPr>
        <p:spPr>
          <a:xfrm>
            <a:off x="9333807" y="18387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E91A4-B1AA-DE02-B668-900CFF831A2F}"/>
              </a:ext>
            </a:extLst>
          </p:cNvPr>
          <p:cNvSpPr txBox="1"/>
          <p:nvPr/>
        </p:nvSpPr>
        <p:spPr>
          <a:xfrm>
            <a:off x="6610350" y="12846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8 340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DA9D0-817E-4B47-4C81-F773E57D98E3}"/>
              </a:ext>
            </a:extLst>
          </p:cNvPr>
          <p:cNvSpPr txBox="1"/>
          <p:nvPr/>
        </p:nvSpPr>
        <p:spPr>
          <a:xfrm>
            <a:off x="8349939" y="12846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71D5E3-BA2A-18D1-FC5F-499CFC6566C4}"/>
              </a:ext>
            </a:extLst>
          </p:cNvPr>
          <p:cNvCxnSpPr>
            <a:cxnSpLocks/>
          </p:cNvCxnSpPr>
          <p:nvPr/>
        </p:nvCxnSpPr>
        <p:spPr>
          <a:xfrm>
            <a:off x="8980480" y="18740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C3369E-B712-5EE2-5060-88BC61FF8F4A}"/>
              </a:ext>
            </a:extLst>
          </p:cNvPr>
          <p:cNvCxnSpPr>
            <a:cxnSpLocks/>
          </p:cNvCxnSpPr>
          <p:nvPr/>
        </p:nvCxnSpPr>
        <p:spPr>
          <a:xfrm flipV="1">
            <a:off x="8980480" y="13887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70723E-EEC4-FD2C-C1BA-C53C7975C1AF}"/>
              </a:ext>
            </a:extLst>
          </p:cNvPr>
          <p:cNvSpPr txBox="1"/>
          <p:nvPr/>
        </p:nvSpPr>
        <p:spPr>
          <a:xfrm>
            <a:off x="8321650" y="18418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4D39E-DC9A-6445-364C-75E5E9E97A69}"/>
              </a:ext>
            </a:extLst>
          </p:cNvPr>
          <p:cNvSpPr txBox="1"/>
          <p:nvPr/>
        </p:nvSpPr>
        <p:spPr>
          <a:xfrm>
            <a:off x="7565958" y="17386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C912F3-9A8E-E427-118C-DEF0F38D9D76}"/>
              </a:ext>
            </a:extLst>
          </p:cNvPr>
          <p:cNvSpPr txBox="1"/>
          <p:nvPr/>
        </p:nvSpPr>
        <p:spPr>
          <a:xfrm>
            <a:off x="7229386" y="2735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F08578-0FCB-FD1F-B752-52D546F9B353}"/>
              </a:ext>
            </a:extLst>
          </p:cNvPr>
          <p:cNvSpPr txBox="1"/>
          <p:nvPr/>
        </p:nvSpPr>
        <p:spPr>
          <a:xfrm>
            <a:off x="7976136" y="22344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47EAA-BF84-AE56-D17E-6C796C677DED}"/>
              </a:ext>
            </a:extLst>
          </p:cNvPr>
          <p:cNvSpPr txBox="1"/>
          <p:nvPr/>
        </p:nvSpPr>
        <p:spPr>
          <a:xfrm>
            <a:off x="7990764" y="32550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1BF740-FEB6-2288-E698-89E3E9F17D3D}"/>
              </a:ext>
            </a:extLst>
          </p:cNvPr>
          <p:cNvCxnSpPr/>
          <p:nvPr/>
        </p:nvCxnSpPr>
        <p:spPr>
          <a:xfrm>
            <a:off x="7727698" y="23431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2BE0FA-301E-9909-AE47-B246A6B23170}"/>
              </a:ext>
            </a:extLst>
          </p:cNvPr>
          <p:cNvSpPr txBox="1"/>
          <p:nvPr/>
        </p:nvSpPr>
        <p:spPr>
          <a:xfrm>
            <a:off x="8039100" y="37203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B3FD6D-D9D3-35B7-83C9-377A104F1ED1}"/>
              </a:ext>
            </a:extLst>
          </p:cNvPr>
          <p:cNvCxnSpPr>
            <a:cxnSpLocks/>
            <a:stCxn id="33" idx="2"/>
          </p:cNvCxnSpPr>
          <p:nvPr/>
        </p:nvCxnSpPr>
        <p:spPr>
          <a:xfrm flipV="1">
            <a:off x="7772355" y="33432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A5A85E1-BE4D-99AD-9A91-3313D9844509}"/>
              </a:ext>
            </a:extLst>
          </p:cNvPr>
          <p:cNvSpPr txBox="1"/>
          <p:nvPr/>
        </p:nvSpPr>
        <p:spPr>
          <a:xfrm>
            <a:off x="8266989" y="3264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D75844-996C-A462-1E69-0383D28DF1D9}"/>
              </a:ext>
            </a:extLst>
          </p:cNvPr>
          <p:cNvCxnSpPr>
            <a:cxnSpLocks/>
          </p:cNvCxnSpPr>
          <p:nvPr/>
        </p:nvCxnSpPr>
        <p:spPr>
          <a:xfrm>
            <a:off x="8156323" y="4286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F0C8DC5-F459-29D9-6AC1-BBF442DED2DE}"/>
              </a:ext>
            </a:extLst>
          </p:cNvPr>
          <p:cNvSpPr txBox="1"/>
          <p:nvPr/>
        </p:nvSpPr>
        <p:spPr>
          <a:xfrm>
            <a:off x="8362239" y="42742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8A76EE-F3B9-DD87-816F-CEFF3C0EDE32}"/>
              </a:ext>
            </a:extLst>
          </p:cNvPr>
          <p:cNvSpPr txBox="1"/>
          <p:nvPr/>
        </p:nvSpPr>
        <p:spPr>
          <a:xfrm>
            <a:off x="8600364" y="42837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4A1F47-A157-29DF-EF72-9547D203C69E}"/>
              </a:ext>
            </a:extLst>
          </p:cNvPr>
          <p:cNvSpPr txBox="1"/>
          <p:nvPr/>
        </p:nvSpPr>
        <p:spPr>
          <a:xfrm>
            <a:off x="9836326" y="18541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9FFFF-A353-4758-11D0-B419A9ADFBEE}"/>
              </a:ext>
            </a:extLst>
          </p:cNvPr>
          <p:cNvSpPr txBox="1"/>
          <p:nvPr/>
        </p:nvSpPr>
        <p:spPr>
          <a:xfrm>
            <a:off x="8677275" y="4644266"/>
            <a:ext cx="500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F95919-FFB3-68F7-7DCB-F39E172E879D}"/>
              </a:ext>
            </a:extLst>
          </p:cNvPr>
          <p:cNvCxnSpPr>
            <a:cxnSpLocks/>
          </p:cNvCxnSpPr>
          <p:nvPr/>
        </p:nvCxnSpPr>
        <p:spPr>
          <a:xfrm>
            <a:off x="8289673" y="52292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A06DD8-ECDC-09F8-2DEF-1D7B874F3498}"/>
              </a:ext>
            </a:extLst>
          </p:cNvPr>
          <p:cNvSpPr txBox="1"/>
          <p:nvPr/>
        </p:nvSpPr>
        <p:spPr>
          <a:xfrm>
            <a:off x="8705849" y="509194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17" grpId="0"/>
      <p:bldP spid="18" grpId="0"/>
      <p:bldP spid="19" grpId="0"/>
      <p:bldP spid="20" grpId="0"/>
      <p:bldP spid="21" grpId="0"/>
      <p:bldP spid="31" grpId="0"/>
      <p:bldP spid="33" grpId="0"/>
      <p:bldP spid="35" grpId="0"/>
      <p:bldP spid="36" grpId="0"/>
      <p:bldP spid="38" grpId="0"/>
      <p:bldP spid="41" grpId="0"/>
      <p:bldP spid="43" grpId="0"/>
      <p:bldP spid="44" grpId="0"/>
      <p:bldP spid="45" grpId="0"/>
      <p:bldP spid="46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48B79B0D-9C98-8E20-DE4E-D674901DE0FA}"/>
              </a:ext>
            </a:extLst>
          </p:cNvPr>
          <p:cNvSpPr/>
          <p:nvPr/>
        </p:nvSpPr>
        <p:spPr>
          <a:xfrm>
            <a:off x="952499" y="593745"/>
            <a:ext cx="3533775" cy="556893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FF04DC-BD0B-7FCA-75F0-EDB67ED2DB77}"/>
              </a:ext>
            </a:extLst>
          </p:cNvPr>
          <p:cNvSpPr txBox="1"/>
          <p:nvPr/>
        </p:nvSpPr>
        <p:spPr>
          <a:xfrm>
            <a:off x="419392" y="16804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DA2F53C-ACEF-A5FE-A1F7-D23FC8AA4F28}"/>
              </a:ext>
            </a:extLst>
          </p:cNvPr>
          <p:cNvSpPr txBox="1"/>
          <p:nvPr/>
        </p:nvSpPr>
        <p:spPr>
          <a:xfrm>
            <a:off x="3397426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F5246A-CF60-4B13-4690-71C188A2AB08}"/>
              </a:ext>
            </a:extLst>
          </p:cNvPr>
          <p:cNvSpPr txBox="1"/>
          <p:nvPr/>
        </p:nvSpPr>
        <p:spPr>
          <a:xfrm>
            <a:off x="3142557" y="13243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62644B-D968-3D56-E585-FC48569C99DE}"/>
              </a:ext>
            </a:extLst>
          </p:cNvPr>
          <p:cNvSpPr txBox="1"/>
          <p:nvPr/>
        </p:nvSpPr>
        <p:spPr>
          <a:xfrm>
            <a:off x="419100" y="7702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54 805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9CBD8E5-7778-B64F-4B3F-17FEE1A0839A}"/>
              </a:ext>
            </a:extLst>
          </p:cNvPr>
          <p:cNvSpPr txBox="1"/>
          <p:nvPr/>
        </p:nvSpPr>
        <p:spPr>
          <a:xfrm>
            <a:off x="2158689" y="7702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1219EDD-9CCB-B54D-8A47-19210FA0FEDD}"/>
              </a:ext>
            </a:extLst>
          </p:cNvPr>
          <p:cNvCxnSpPr>
            <a:cxnSpLocks/>
          </p:cNvCxnSpPr>
          <p:nvPr/>
        </p:nvCxnSpPr>
        <p:spPr>
          <a:xfrm>
            <a:off x="2789230" y="1359672"/>
            <a:ext cx="1420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1A443BB-8865-E73B-C0E6-B655A98BC3A8}"/>
              </a:ext>
            </a:extLst>
          </p:cNvPr>
          <p:cNvCxnSpPr>
            <a:cxnSpLocks/>
          </p:cNvCxnSpPr>
          <p:nvPr/>
        </p:nvCxnSpPr>
        <p:spPr>
          <a:xfrm flipV="1">
            <a:off x="2789230" y="8744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9B39F68-6270-4FB8-C575-515307AA0DD4}"/>
              </a:ext>
            </a:extLst>
          </p:cNvPr>
          <p:cNvSpPr txBox="1"/>
          <p:nvPr/>
        </p:nvSpPr>
        <p:spPr>
          <a:xfrm>
            <a:off x="2130400" y="13274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08BBC9-229E-1A9B-3D4E-974442B13BFA}"/>
              </a:ext>
            </a:extLst>
          </p:cNvPr>
          <p:cNvSpPr txBox="1"/>
          <p:nvPr/>
        </p:nvSpPr>
        <p:spPr>
          <a:xfrm>
            <a:off x="1127058" y="12052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B4B2E0-F353-9BAB-F5B9-9FCB6A8CC556}"/>
              </a:ext>
            </a:extLst>
          </p:cNvPr>
          <p:cNvSpPr txBox="1"/>
          <p:nvPr/>
        </p:nvSpPr>
        <p:spPr>
          <a:xfrm>
            <a:off x="742861" y="2088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BDCB98-0E18-2C90-3F60-FBB324D2CE39}"/>
              </a:ext>
            </a:extLst>
          </p:cNvPr>
          <p:cNvSpPr txBox="1"/>
          <p:nvPr/>
        </p:nvSpPr>
        <p:spPr>
          <a:xfrm>
            <a:off x="1461036" y="16248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7DD003B-3370-E152-BC11-046F27368827}"/>
              </a:ext>
            </a:extLst>
          </p:cNvPr>
          <p:cNvSpPr txBox="1"/>
          <p:nvPr/>
        </p:nvSpPr>
        <p:spPr>
          <a:xfrm>
            <a:off x="1475664" y="26454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7E32F2-D8AA-5FFE-3B67-395FCFB06CB8}"/>
              </a:ext>
            </a:extLst>
          </p:cNvPr>
          <p:cNvCxnSpPr/>
          <p:nvPr/>
        </p:nvCxnSpPr>
        <p:spPr>
          <a:xfrm>
            <a:off x="1288798" y="17621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E3B7F9F-0621-E1CB-CCA2-07C84F97C8F0}"/>
              </a:ext>
            </a:extLst>
          </p:cNvPr>
          <p:cNvSpPr txBox="1"/>
          <p:nvPr/>
        </p:nvSpPr>
        <p:spPr>
          <a:xfrm>
            <a:off x="1533525" y="3034541"/>
            <a:ext cx="100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4B55E9F-7CE1-7775-5A70-F4C097FCBFDC}"/>
              </a:ext>
            </a:extLst>
          </p:cNvPr>
          <p:cNvCxnSpPr>
            <a:cxnSpLocks/>
            <a:stCxn id="137" idx="2"/>
          </p:cNvCxnSpPr>
          <p:nvPr/>
        </p:nvCxnSpPr>
        <p:spPr>
          <a:xfrm flipV="1">
            <a:off x="1285830" y="26955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20464FFE-CCEB-B7B1-C777-BA3A4045C67B}"/>
              </a:ext>
            </a:extLst>
          </p:cNvPr>
          <p:cNvSpPr txBox="1"/>
          <p:nvPr/>
        </p:nvSpPr>
        <p:spPr>
          <a:xfrm>
            <a:off x="1751889" y="26549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F89DB18-EABC-C0F4-4336-4E78C23B9182}"/>
              </a:ext>
            </a:extLst>
          </p:cNvPr>
          <p:cNvCxnSpPr>
            <a:cxnSpLocks/>
          </p:cNvCxnSpPr>
          <p:nvPr/>
        </p:nvCxnSpPr>
        <p:spPr>
          <a:xfrm>
            <a:off x="1422148" y="36385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7213AB3-6DD2-9210-BFB6-2F6A7B42A0AE}"/>
              </a:ext>
            </a:extLst>
          </p:cNvPr>
          <p:cNvSpPr txBox="1"/>
          <p:nvPr/>
        </p:nvSpPr>
        <p:spPr>
          <a:xfrm>
            <a:off x="1780464" y="35598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E941FE-BE05-3D80-7C34-AEDA5C6611E7}"/>
              </a:ext>
            </a:extLst>
          </p:cNvPr>
          <p:cNvSpPr txBox="1"/>
          <p:nvPr/>
        </p:nvSpPr>
        <p:spPr>
          <a:xfrm>
            <a:off x="2018589" y="35693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2AC1F0-6DFD-6E70-85BA-0614C21E14DF}"/>
              </a:ext>
            </a:extLst>
          </p:cNvPr>
          <p:cNvSpPr txBox="1"/>
          <p:nvPr/>
        </p:nvSpPr>
        <p:spPr>
          <a:xfrm>
            <a:off x="3635551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B61872-9262-5557-C5BA-F9BFC8AA5D3B}"/>
              </a:ext>
            </a:extLst>
          </p:cNvPr>
          <p:cNvSpPr txBox="1"/>
          <p:nvPr/>
        </p:nvSpPr>
        <p:spPr>
          <a:xfrm>
            <a:off x="1809749" y="39013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D80DE0-94EF-1175-5CEA-B65BF88EAFB8}"/>
              </a:ext>
            </a:extLst>
          </p:cNvPr>
          <p:cNvCxnSpPr>
            <a:cxnSpLocks/>
          </p:cNvCxnSpPr>
          <p:nvPr/>
        </p:nvCxnSpPr>
        <p:spPr>
          <a:xfrm>
            <a:off x="1717423" y="44767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99F3771-9A6F-5859-CB52-0D952777883A}"/>
              </a:ext>
            </a:extLst>
          </p:cNvPr>
          <p:cNvSpPr txBox="1"/>
          <p:nvPr/>
        </p:nvSpPr>
        <p:spPr>
          <a:xfrm>
            <a:off x="2076449" y="43394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3BE46-47CE-788A-45A3-267F5F5D4192}"/>
              </a:ext>
            </a:extLst>
          </p:cNvPr>
          <p:cNvSpPr/>
          <p:nvPr/>
        </p:nvSpPr>
        <p:spPr>
          <a:xfrm>
            <a:off x="7267575" y="612795"/>
            <a:ext cx="3838576" cy="552130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053C7-7613-4659-3F10-44B178788510}"/>
              </a:ext>
            </a:extLst>
          </p:cNvPr>
          <p:cNvSpPr txBox="1"/>
          <p:nvPr/>
        </p:nvSpPr>
        <p:spPr>
          <a:xfrm>
            <a:off x="2333624" y="43489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1376D-060C-C1E4-F2ED-A6F1D1C40793}"/>
              </a:ext>
            </a:extLst>
          </p:cNvPr>
          <p:cNvSpPr txBox="1"/>
          <p:nvPr/>
        </p:nvSpPr>
        <p:spPr>
          <a:xfrm>
            <a:off x="3873676" y="13303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905EF-6F7D-285A-8D7A-743576C248A7}"/>
              </a:ext>
            </a:extLst>
          </p:cNvPr>
          <p:cNvSpPr txBox="1"/>
          <p:nvPr/>
        </p:nvSpPr>
        <p:spPr>
          <a:xfrm>
            <a:off x="2314575" y="4749041"/>
            <a:ext cx="519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40DAF4-96F5-4E3A-48CE-D153758B2B6D}"/>
              </a:ext>
            </a:extLst>
          </p:cNvPr>
          <p:cNvCxnSpPr>
            <a:cxnSpLocks/>
          </p:cNvCxnSpPr>
          <p:nvPr/>
        </p:nvCxnSpPr>
        <p:spPr>
          <a:xfrm>
            <a:off x="1888873" y="53530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C6D1D5-757C-2C4F-5417-B517042027C5}"/>
              </a:ext>
            </a:extLst>
          </p:cNvPr>
          <p:cNvSpPr txBox="1"/>
          <p:nvPr/>
        </p:nvSpPr>
        <p:spPr>
          <a:xfrm>
            <a:off x="2352674" y="52157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1E6D2-709C-A1D7-4DFF-1FA4C51A479E}"/>
              </a:ext>
            </a:extLst>
          </p:cNvPr>
          <p:cNvSpPr txBox="1"/>
          <p:nvPr/>
        </p:nvSpPr>
        <p:spPr>
          <a:xfrm>
            <a:off x="7163092" y="1718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0F4EC-5B5E-3B62-0D7B-D8C465FFC2DD}"/>
              </a:ext>
            </a:extLst>
          </p:cNvPr>
          <p:cNvSpPr txBox="1"/>
          <p:nvPr/>
        </p:nvSpPr>
        <p:spPr>
          <a:xfrm>
            <a:off x="10141126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F06CFF-F60F-C088-798A-05C1E87A2583}"/>
              </a:ext>
            </a:extLst>
          </p:cNvPr>
          <p:cNvSpPr txBox="1"/>
          <p:nvPr/>
        </p:nvSpPr>
        <p:spPr>
          <a:xfrm>
            <a:off x="9886257" y="13624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E2A99-7B67-870A-C249-ACC1FFCE0E39}"/>
              </a:ext>
            </a:extLst>
          </p:cNvPr>
          <p:cNvSpPr txBox="1"/>
          <p:nvPr/>
        </p:nvSpPr>
        <p:spPr>
          <a:xfrm>
            <a:off x="7162800" y="8083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84 549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31BD3-B616-0808-0831-B9412EEA7524}"/>
              </a:ext>
            </a:extLst>
          </p:cNvPr>
          <p:cNvSpPr txBox="1"/>
          <p:nvPr/>
        </p:nvSpPr>
        <p:spPr>
          <a:xfrm>
            <a:off x="8902389" y="8083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E53574-72F9-D6E5-64F0-DD1BA1D031C3}"/>
              </a:ext>
            </a:extLst>
          </p:cNvPr>
          <p:cNvCxnSpPr>
            <a:cxnSpLocks/>
          </p:cNvCxnSpPr>
          <p:nvPr/>
        </p:nvCxnSpPr>
        <p:spPr>
          <a:xfrm>
            <a:off x="9532930" y="1397772"/>
            <a:ext cx="1420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D23901-2629-6BBE-8345-42C17A8D73F1}"/>
              </a:ext>
            </a:extLst>
          </p:cNvPr>
          <p:cNvCxnSpPr>
            <a:cxnSpLocks/>
          </p:cNvCxnSpPr>
          <p:nvPr/>
        </p:nvCxnSpPr>
        <p:spPr>
          <a:xfrm flipV="1">
            <a:off x="9532930" y="9125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23D21E-76CC-3FC7-4185-6D1E92506640}"/>
              </a:ext>
            </a:extLst>
          </p:cNvPr>
          <p:cNvSpPr txBox="1"/>
          <p:nvPr/>
        </p:nvSpPr>
        <p:spPr>
          <a:xfrm>
            <a:off x="8874100" y="13655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51DEDB-6D8C-67A9-0BAD-BE43DD98A914}"/>
              </a:ext>
            </a:extLst>
          </p:cNvPr>
          <p:cNvSpPr txBox="1"/>
          <p:nvPr/>
        </p:nvSpPr>
        <p:spPr>
          <a:xfrm>
            <a:off x="7870758" y="12433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C4BA67-FED2-B354-D5A7-D2F2F17914E0}"/>
              </a:ext>
            </a:extLst>
          </p:cNvPr>
          <p:cNvSpPr txBox="1"/>
          <p:nvPr/>
        </p:nvSpPr>
        <p:spPr>
          <a:xfrm>
            <a:off x="7486561" y="21262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357C10-2104-73BA-D08F-8CF54BFB3246}"/>
              </a:ext>
            </a:extLst>
          </p:cNvPr>
          <p:cNvSpPr txBox="1"/>
          <p:nvPr/>
        </p:nvSpPr>
        <p:spPr>
          <a:xfrm>
            <a:off x="8204736" y="16629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33600B-AD8F-4999-4B76-60B8545C23ED}"/>
              </a:ext>
            </a:extLst>
          </p:cNvPr>
          <p:cNvSpPr txBox="1"/>
          <p:nvPr/>
        </p:nvSpPr>
        <p:spPr>
          <a:xfrm>
            <a:off x="8219364" y="2683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281DCC-CB1D-8352-6377-A60E83E02968}"/>
              </a:ext>
            </a:extLst>
          </p:cNvPr>
          <p:cNvCxnSpPr/>
          <p:nvPr/>
        </p:nvCxnSpPr>
        <p:spPr>
          <a:xfrm>
            <a:off x="8032498" y="18002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7AAC935-116D-4DF8-1E15-80EDF0648014}"/>
              </a:ext>
            </a:extLst>
          </p:cNvPr>
          <p:cNvSpPr txBox="1"/>
          <p:nvPr/>
        </p:nvSpPr>
        <p:spPr>
          <a:xfrm>
            <a:off x="8543925" y="3072641"/>
            <a:ext cx="738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E56352-AB9A-3492-0442-101789787E90}"/>
              </a:ext>
            </a:extLst>
          </p:cNvPr>
          <p:cNvCxnSpPr>
            <a:cxnSpLocks/>
            <a:stCxn id="29" idx="2"/>
          </p:cNvCxnSpPr>
          <p:nvPr/>
        </p:nvCxnSpPr>
        <p:spPr>
          <a:xfrm flipV="1">
            <a:off x="8029530" y="2733675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DCF5F19-EFE7-DC94-8DF6-7F6C63A2D0E6}"/>
              </a:ext>
            </a:extLst>
          </p:cNvPr>
          <p:cNvSpPr txBox="1"/>
          <p:nvPr/>
        </p:nvSpPr>
        <p:spPr>
          <a:xfrm>
            <a:off x="8495589" y="26930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FE76EB-69F5-58A0-5B33-65954C3A8FB6}"/>
              </a:ext>
            </a:extLst>
          </p:cNvPr>
          <p:cNvCxnSpPr>
            <a:cxnSpLocks/>
          </p:cNvCxnSpPr>
          <p:nvPr/>
        </p:nvCxnSpPr>
        <p:spPr>
          <a:xfrm>
            <a:off x="8165848" y="36766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E2BB14-A784-BC57-B1A7-D4A7F140BACF}"/>
              </a:ext>
            </a:extLst>
          </p:cNvPr>
          <p:cNvSpPr txBox="1"/>
          <p:nvPr/>
        </p:nvSpPr>
        <p:spPr>
          <a:xfrm>
            <a:off x="8524164" y="35979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1E21B6-F658-E661-68C2-0267FDC31599}"/>
              </a:ext>
            </a:extLst>
          </p:cNvPr>
          <p:cNvSpPr txBox="1"/>
          <p:nvPr/>
        </p:nvSpPr>
        <p:spPr>
          <a:xfrm>
            <a:off x="8762289" y="36074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12FCB2-1731-CDE3-401F-D8F809277B00}"/>
              </a:ext>
            </a:extLst>
          </p:cNvPr>
          <p:cNvSpPr txBox="1"/>
          <p:nvPr/>
        </p:nvSpPr>
        <p:spPr>
          <a:xfrm>
            <a:off x="10379251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BFB7A2-9460-CF95-39E7-01B15883FB6D}"/>
              </a:ext>
            </a:extLst>
          </p:cNvPr>
          <p:cNvSpPr txBox="1"/>
          <p:nvPr/>
        </p:nvSpPr>
        <p:spPr>
          <a:xfrm>
            <a:off x="8553449" y="393941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974C395-EBE3-A714-7653-0F9CCAFC5C6F}"/>
              </a:ext>
            </a:extLst>
          </p:cNvPr>
          <p:cNvCxnSpPr>
            <a:cxnSpLocks/>
          </p:cNvCxnSpPr>
          <p:nvPr/>
        </p:nvCxnSpPr>
        <p:spPr>
          <a:xfrm>
            <a:off x="8461123" y="45148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81A65C7-F116-0925-7EEA-9F71203FCD62}"/>
              </a:ext>
            </a:extLst>
          </p:cNvPr>
          <p:cNvSpPr txBox="1"/>
          <p:nvPr/>
        </p:nvSpPr>
        <p:spPr>
          <a:xfrm>
            <a:off x="8820149" y="43775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BCBE09-B25F-B652-FA2D-CFC9D08626DA}"/>
              </a:ext>
            </a:extLst>
          </p:cNvPr>
          <p:cNvSpPr txBox="1"/>
          <p:nvPr/>
        </p:nvSpPr>
        <p:spPr>
          <a:xfrm>
            <a:off x="9077324" y="4387091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9965C0-2668-013D-49F1-B0F15D4B7BFB}"/>
              </a:ext>
            </a:extLst>
          </p:cNvPr>
          <p:cNvSpPr txBox="1"/>
          <p:nvPr/>
        </p:nvSpPr>
        <p:spPr>
          <a:xfrm>
            <a:off x="10617376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6E43F1-CF45-1752-A324-60B5E4D2FA41}"/>
              </a:ext>
            </a:extLst>
          </p:cNvPr>
          <p:cNvSpPr txBox="1"/>
          <p:nvPr/>
        </p:nvSpPr>
        <p:spPr>
          <a:xfrm>
            <a:off x="9058275" y="4787141"/>
            <a:ext cx="519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4282DD3-6B92-70EE-BFC0-DC37E2BC9507}"/>
              </a:ext>
            </a:extLst>
          </p:cNvPr>
          <p:cNvCxnSpPr>
            <a:cxnSpLocks/>
          </p:cNvCxnSpPr>
          <p:nvPr/>
        </p:nvCxnSpPr>
        <p:spPr>
          <a:xfrm>
            <a:off x="8632573" y="5391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7525DF8-5837-B06D-3582-50DCD7CB0747}"/>
              </a:ext>
            </a:extLst>
          </p:cNvPr>
          <p:cNvSpPr txBox="1"/>
          <p:nvPr/>
        </p:nvSpPr>
        <p:spPr>
          <a:xfrm>
            <a:off x="9096374" y="5253866"/>
            <a:ext cx="74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8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130" grpId="0"/>
      <p:bldP spid="131" grpId="0"/>
      <p:bldP spid="132" grpId="0"/>
      <p:bldP spid="135" grpId="0"/>
      <p:bldP spid="137" grpId="0"/>
      <p:bldP spid="138" grpId="0"/>
      <p:bldP spid="139" grpId="0"/>
      <p:bldP spid="141" grpId="0"/>
      <p:bldP spid="143" grpId="0"/>
      <p:bldP spid="145" grpId="0"/>
      <p:bldP spid="146" grpId="0"/>
      <p:bldP spid="147" grpId="0"/>
      <p:bldP spid="148" grpId="0"/>
      <p:bldP spid="152" grpId="0"/>
      <p:bldP spid="5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22" grpId="0"/>
      <p:bldP spid="27" grpId="0"/>
      <p:bldP spid="29" grpId="0"/>
      <p:bldP spid="30" grpId="0"/>
      <p:bldP spid="34" grpId="0"/>
      <p:bldP spid="47" grpId="0"/>
      <p:bldP spid="49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ECAD5-7B35-E213-2C96-748A234BF31F}"/>
              </a:ext>
            </a:extLst>
          </p:cNvPr>
          <p:cNvSpPr txBox="1"/>
          <p:nvPr/>
        </p:nvSpPr>
        <p:spPr>
          <a:xfrm>
            <a:off x="3229159" y="2135032"/>
            <a:ext cx="814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20 202 : 2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10 111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10 100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10 102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1962" y="-2248332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5747" y="301987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21 012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84 044 : 4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21 001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21 011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21 021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0" name="30s">
            <a:hlinkClick r:id="" action="ppaction://media"/>
            <a:extLst>
              <a:ext uri="{FF2B5EF4-FFF2-40B4-BE49-F238E27FC236}">
                <a16:creationId xmlns:a16="http://schemas.microsoft.com/office/drawing/2014/main" id="{5489E970-EC06-97DC-8186-5CCEAC27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-13494"/>
            <a:ext cx="2486377" cy="1398587"/>
          </a:xfrm>
          <a:prstGeom prst="rect">
            <a:avLst/>
          </a:prstGeom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  <p:pic>
        <p:nvPicPr>
          <p:cNvPr id="62" name="1p">
            <a:hlinkClick r:id="" action="ppaction://media"/>
            <a:extLst>
              <a:ext uri="{FF2B5EF4-FFF2-40B4-BE49-F238E27FC236}">
                <a16:creationId xmlns:a16="http://schemas.microsoft.com/office/drawing/2014/main" id="{6CD4AF34-96C4-3AA7-4BE2-4795B5D769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20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34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99 909 : 9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11 102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11 100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11 111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30163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64335" y="966746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8 505 : 7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1 213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1 214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1 215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1 216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60 850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12 169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12 171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12 170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12 172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4238625" y="1078113"/>
            <a:ext cx="3633297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623" y="3252654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790575" y="1743075"/>
            <a:ext cx="10991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87: CHIA CHO SỐ CÓ MỘT CHỮ SỐ TRONG PHẠM VI 100 000 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E43F5-7D71-0FC5-A561-0CB894EC6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25" y="426774"/>
            <a:ext cx="10039350" cy="51977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8957F9-8432-19FB-7538-40717BB5D8F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phép tính phù hợp với tình huống bài toán trong tranh?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7C5EE-8C76-3752-AE15-B6C35A808B3F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1, viết 1.</a:t>
            </a:r>
          </a:p>
          <a:p>
            <a:pPr lvl="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nhân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bằng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trừ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bằng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148A0-22E5-E64F-7BAA-27F2E0DB8E31}"/>
              </a:ext>
            </a:extLst>
          </p:cNvPr>
          <p:cNvSpPr txBox="1"/>
          <p:nvPr/>
        </p:nvSpPr>
        <p:spPr>
          <a:xfrm>
            <a:off x="3953011" y="2716134"/>
            <a:ext cx="73341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được 1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1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3, viết 3.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12, 12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955D6-A101-A287-E960-25809E7E93F9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3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viết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0, 3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69A1E7-85DD-E9F7-0A3D-48834BB1DD06}"/>
              </a:ext>
            </a:extLst>
          </p:cNvPr>
          <p:cNvSpPr/>
          <p:nvPr/>
        </p:nvSpPr>
        <p:spPr>
          <a:xfrm>
            <a:off x="4463144" y="511628"/>
            <a:ext cx="3575956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5 236 : 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D65F6-4CE8-46B5-760A-CC22AA2D8B22}"/>
              </a:ext>
            </a:extLst>
          </p:cNvPr>
          <p:cNvSpPr txBox="1"/>
          <p:nvPr/>
        </p:nvSpPr>
        <p:spPr>
          <a:xfrm>
            <a:off x="295567" y="2480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90526-24F3-170B-C646-33807F89919F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BCAEC-CA5B-DDED-B9D6-7AFE737BF42D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F2867-144D-82D9-3E78-E336AF0DF482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5 236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47F0B-1A95-60E8-B83F-47A8E0E56915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21C0B-1B2B-E7FA-6F90-01252EA3372E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3109A-8DC0-8C76-AD01-3737385A918E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62747E-2C27-8661-671D-A1DBD93816C6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3B9AD-27D4-488E-ADEB-3D485D147948}"/>
              </a:ext>
            </a:extLst>
          </p:cNvPr>
          <p:cNvSpPr txBox="1"/>
          <p:nvPr/>
        </p:nvSpPr>
        <p:spPr>
          <a:xfrm>
            <a:off x="955608" y="18719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89DEC7-DE35-1BEF-60AA-3C6D869AD710}"/>
              </a:ext>
            </a:extLst>
          </p:cNvPr>
          <p:cNvSpPr txBox="1"/>
          <p:nvPr/>
        </p:nvSpPr>
        <p:spPr>
          <a:xfrm>
            <a:off x="599986" y="2935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9BAE3-C4A0-9A82-988E-EABCACAF8737}"/>
              </a:ext>
            </a:extLst>
          </p:cNvPr>
          <p:cNvSpPr txBox="1"/>
          <p:nvPr/>
        </p:nvSpPr>
        <p:spPr>
          <a:xfrm>
            <a:off x="1337211" y="24344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55BAC-B6FE-6F25-7E21-1655C650ECC1}"/>
              </a:ext>
            </a:extLst>
          </p:cNvPr>
          <p:cNvSpPr txBox="1"/>
          <p:nvPr/>
        </p:nvSpPr>
        <p:spPr>
          <a:xfrm>
            <a:off x="1342314" y="3445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C6B687-0705-9C32-849B-E0289F0156B8}"/>
              </a:ext>
            </a:extLst>
          </p:cNvPr>
          <p:cNvCxnSpPr/>
          <p:nvPr/>
        </p:nvCxnSpPr>
        <p:spPr>
          <a:xfrm>
            <a:off x="115544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E095C5-BAB4-4F2E-2C15-B05C7110ED8F}"/>
              </a:ext>
            </a:extLst>
          </p:cNvPr>
          <p:cNvSpPr txBox="1"/>
          <p:nvPr/>
        </p:nvSpPr>
        <p:spPr>
          <a:xfrm>
            <a:off x="1666876" y="3825116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54DD34-8357-0538-1806-17BEF6BE009E}"/>
              </a:ext>
            </a:extLst>
          </p:cNvPr>
          <p:cNvCxnSpPr>
            <a:cxnSpLocks/>
            <a:stCxn id="18" idx="2"/>
          </p:cNvCxnSpPr>
          <p:nvPr/>
        </p:nvCxnSpPr>
        <p:spPr>
          <a:xfrm flipV="1">
            <a:off x="1142955" y="3543300"/>
            <a:ext cx="857295" cy="8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CB270F-5DD8-7790-9E04-092C40D901EA}"/>
              </a:ext>
            </a:extLst>
          </p:cNvPr>
          <p:cNvSpPr txBox="1"/>
          <p:nvPr/>
        </p:nvSpPr>
        <p:spPr>
          <a:xfrm>
            <a:off x="1618539" y="34550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C08DE1-8B65-FB05-F448-58E3DF1B9287}"/>
              </a:ext>
            </a:extLst>
          </p:cNvPr>
          <p:cNvCxnSpPr>
            <a:cxnSpLocks/>
          </p:cNvCxnSpPr>
          <p:nvPr/>
        </p:nvCxnSpPr>
        <p:spPr>
          <a:xfrm>
            <a:off x="1241173" y="43910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9D7A78A-BE63-516B-B477-A83358DD87D0}"/>
              </a:ext>
            </a:extLst>
          </p:cNvPr>
          <p:cNvSpPr txBox="1"/>
          <p:nvPr/>
        </p:nvSpPr>
        <p:spPr>
          <a:xfrm>
            <a:off x="961936" y="44027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3AF3D4-6D7D-DE89-4A00-883271B4472F}"/>
              </a:ext>
            </a:extLst>
          </p:cNvPr>
          <p:cNvCxnSpPr/>
          <p:nvPr/>
        </p:nvCxnSpPr>
        <p:spPr>
          <a:xfrm>
            <a:off x="1564821" y="1862818"/>
            <a:ext cx="0" cy="57694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1E0881-43A6-E2DE-AB0C-CAE6FEE4C62D}"/>
              </a:ext>
            </a:extLst>
          </p:cNvPr>
          <p:cNvCxnSpPr>
            <a:cxnSpLocks/>
          </p:cNvCxnSpPr>
          <p:nvPr/>
        </p:nvCxnSpPr>
        <p:spPr>
          <a:xfrm>
            <a:off x="1850571" y="1843768"/>
            <a:ext cx="0" cy="173763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2E67BA2-46F2-FC3D-FB9B-4FCC218607D2}"/>
              </a:ext>
            </a:extLst>
          </p:cNvPr>
          <p:cNvSpPr txBox="1"/>
          <p:nvPr/>
        </p:nvSpPr>
        <p:spPr>
          <a:xfrm>
            <a:off x="3836400" y="469271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36, 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chia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được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viết 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9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36, 36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6A46D-2F20-1701-23BE-8BF731938C05}"/>
              </a:ext>
            </a:extLst>
          </p:cNvPr>
          <p:cNvSpPr txBox="1"/>
          <p:nvPr/>
        </p:nvSpPr>
        <p:spPr>
          <a:xfrm>
            <a:off x="1951914" y="43980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E66614-BBE9-A2F7-47C9-C5E88469B94E}"/>
              </a:ext>
            </a:extLst>
          </p:cNvPr>
          <p:cNvSpPr txBox="1"/>
          <p:nvPr/>
        </p:nvSpPr>
        <p:spPr>
          <a:xfrm>
            <a:off x="3235501" y="19589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4D7F69-3695-3217-9E94-3EB0556D7094}"/>
              </a:ext>
            </a:extLst>
          </p:cNvPr>
          <p:cNvSpPr txBox="1"/>
          <p:nvPr/>
        </p:nvSpPr>
        <p:spPr>
          <a:xfrm>
            <a:off x="1238161" y="4755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69FA8E-3509-7CC1-E076-DDCA850CEE9E}"/>
              </a:ext>
            </a:extLst>
          </p:cNvPr>
          <p:cNvCxnSpPr>
            <a:cxnSpLocks/>
          </p:cNvCxnSpPr>
          <p:nvPr/>
        </p:nvCxnSpPr>
        <p:spPr>
          <a:xfrm>
            <a:off x="1622173" y="53054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CD17D1B-9782-F397-64F5-379362578222}"/>
              </a:ext>
            </a:extLst>
          </p:cNvPr>
          <p:cNvSpPr txBox="1"/>
          <p:nvPr/>
        </p:nvSpPr>
        <p:spPr>
          <a:xfrm>
            <a:off x="1342937" y="5317105"/>
            <a:ext cx="10192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9F834B-29A2-DD2D-F85D-CFD89B11D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675" y="5819775"/>
            <a:ext cx="3733800" cy="800100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B615A6-4627-A7F6-C84F-2D8A21D09AAB}"/>
              </a:ext>
            </a:extLst>
          </p:cNvPr>
          <p:cNvCxnSpPr>
            <a:cxnSpLocks/>
          </p:cNvCxnSpPr>
          <p:nvPr/>
        </p:nvCxnSpPr>
        <p:spPr>
          <a:xfrm>
            <a:off x="2133600" y="1885950"/>
            <a:ext cx="0" cy="268605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2" grpId="0"/>
      <p:bldP spid="24" grpId="0"/>
      <p:bldP spid="26" grpId="0"/>
      <p:bldP spid="29" grpId="0"/>
      <p:bldP spid="34" grpId="0"/>
      <p:bldP spid="35" grpId="0"/>
      <p:bldP spid="36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8-Toán-Chia cho số có 1 chữ số trong PV 100 000 (Tiếp) (Tiết 1)[20240312155827981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585</Words>
  <Application>Microsoft Office PowerPoint</Application>
  <PresentationFormat>Widescreen</PresentationFormat>
  <Paragraphs>275</Paragraphs>
  <Slides>23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.VnTimeH</vt:lpstr>
      <vt:lpstr>Arial</vt:lpstr>
      <vt:lpstr>Calibri</vt:lpstr>
      <vt:lpstr>Calibri Light</vt:lpstr>
      <vt:lpstr>Cambria</vt:lpstr>
      <vt:lpstr>iCiel Crocante</vt:lpstr>
      <vt:lpstr>ITC Avant Garde Std Bk</vt:lpstr>
      <vt:lpstr>Tahoma</vt:lpstr>
      <vt:lpstr>Times New Roman</vt:lpstr>
      <vt:lpstr>UTM Avo</vt:lpstr>
      <vt:lpstr>字魂131号-酷乐潮玩体</vt:lpstr>
      <vt:lpstr>1_Office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30</cp:revision>
  <dcterms:created xsi:type="dcterms:W3CDTF">2023-03-11T12:15:05Z</dcterms:created>
  <dcterms:modified xsi:type="dcterms:W3CDTF">2024-03-12T09:00:51Z</dcterms:modified>
</cp:coreProperties>
</file>