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26"/>
  </p:notesMasterIdLst>
  <p:sldIdLst>
    <p:sldId id="375" r:id="rId3"/>
    <p:sldId id="257" r:id="rId4"/>
    <p:sldId id="258" r:id="rId5"/>
    <p:sldId id="263" r:id="rId6"/>
    <p:sldId id="874" r:id="rId7"/>
    <p:sldId id="875" r:id="rId8"/>
    <p:sldId id="916" r:id="rId9"/>
    <p:sldId id="877" r:id="rId10"/>
    <p:sldId id="917" r:id="rId11"/>
    <p:sldId id="918" r:id="rId12"/>
    <p:sldId id="879" r:id="rId13"/>
    <p:sldId id="919" r:id="rId14"/>
    <p:sldId id="920" r:id="rId15"/>
    <p:sldId id="894" r:id="rId16"/>
    <p:sldId id="881" r:id="rId17"/>
    <p:sldId id="896" r:id="rId18"/>
    <p:sldId id="259" r:id="rId19"/>
    <p:sldId id="899" r:id="rId20"/>
    <p:sldId id="901" r:id="rId21"/>
    <p:sldId id="898" r:id="rId22"/>
    <p:sldId id="903" r:id="rId23"/>
    <p:sldId id="921" r:id="rId24"/>
    <p:sldId id="902"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5" d="100"/>
          <a:sy n="35" d="100"/>
        </p:scale>
        <p:origin x="30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E056DB-31E4-4EDD-A97B-92068DE59CD7}" type="datetimeFigureOut">
              <a:rPr lang="en-US" smtClean="0"/>
              <a:t>22-Mar-24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090764-4971-4798-A97B-664350A47A49}" type="slidenum">
              <a:rPr lang="en-US" smtClean="0"/>
              <a:t>‹#›</a:t>
            </a:fld>
            <a:endParaRPr lang="en-US"/>
          </a:p>
        </p:txBody>
      </p:sp>
    </p:spTree>
    <p:extLst>
      <p:ext uri="{BB962C8B-B14F-4D97-AF65-F5344CB8AC3E}">
        <p14:creationId xmlns:p14="http://schemas.microsoft.com/office/powerpoint/2010/main" val="129935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8313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2027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5105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3338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22-Mar-24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0581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8263A-8B08-4430-845F-671ED8FE3F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1E0FB-A360-4BAC-9DC6-C70AA4F0E6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52451E-C742-4EF5-ABC6-5EBA382FB1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D26439-3F76-487C-A054-712FDE44E9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ED0EBF-00AD-4FD0-872F-FBF1DD1E67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EBDF60-DFC7-48DD-B2DB-B9F3A5A5B47D}"/>
              </a:ext>
            </a:extLst>
          </p:cNvPr>
          <p:cNvSpPr>
            <a:spLocks noGrp="1"/>
          </p:cNvSpPr>
          <p:nvPr>
            <p:ph type="dt" sz="half" idx="10"/>
          </p:nvPr>
        </p:nvSpPr>
        <p:spPr/>
        <p:txBody>
          <a:bodyPr/>
          <a:lstStyle/>
          <a:p>
            <a:fld id="{FD608E17-4647-4A7D-8A4F-E34FC229D3E7}" type="datetimeFigureOut">
              <a:rPr lang="en-US" smtClean="0"/>
              <a:t>22-Mar-24</a:t>
            </a:fld>
            <a:endParaRPr lang="en-US"/>
          </a:p>
        </p:txBody>
      </p:sp>
      <p:sp>
        <p:nvSpPr>
          <p:cNvPr id="8" name="Footer Placeholder 7">
            <a:extLst>
              <a:ext uri="{FF2B5EF4-FFF2-40B4-BE49-F238E27FC236}">
                <a16:creationId xmlns:a16="http://schemas.microsoft.com/office/drawing/2014/main" id="{B8F14F8C-BA00-4141-83DD-A441A3BD86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0235D8-80D2-4DE2-9CC7-2B01295CBEEC}"/>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156824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FD101-CE39-44DD-90A5-5C9FC737B0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8EEA3C-11E7-490A-B624-CA8F033146D8}"/>
              </a:ext>
            </a:extLst>
          </p:cNvPr>
          <p:cNvSpPr>
            <a:spLocks noGrp="1"/>
          </p:cNvSpPr>
          <p:nvPr>
            <p:ph type="dt" sz="half" idx="10"/>
          </p:nvPr>
        </p:nvSpPr>
        <p:spPr/>
        <p:txBody>
          <a:bodyPr/>
          <a:lstStyle/>
          <a:p>
            <a:fld id="{FD608E17-4647-4A7D-8A4F-E34FC229D3E7}" type="datetimeFigureOut">
              <a:rPr lang="en-US" smtClean="0"/>
              <a:t>22-Mar-24</a:t>
            </a:fld>
            <a:endParaRPr lang="en-US"/>
          </a:p>
        </p:txBody>
      </p:sp>
      <p:sp>
        <p:nvSpPr>
          <p:cNvPr id="4" name="Footer Placeholder 3">
            <a:extLst>
              <a:ext uri="{FF2B5EF4-FFF2-40B4-BE49-F238E27FC236}">
                <a16:creationId xmlns:a16="http://schemas.microsoft.com/office/drawing/2014/main" id="{5ED2406E-048F-48B6-9482-825DC2EE5A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CD2FD7-F310-4580-BC08-465B9868A8E1}"/>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2707109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D120B2-A948-4725-B6B9-3B00BE9EEF7C}"/>
              </a:ext>
            </a:extLst>
          </p:cNvPr>
          <p:cNvSpPr>
            <a:spLocks noGrp="1"/>
          </p:cNvSpPr>
          <p:nvPr>
            <p:ph type="dt" sz="half" idx="10"/>
          </p:nvPr>
        </p:nvSpPr>
        <p:spPr/>
        <p:txBody>
          <a:bodyPr/>
          <a:lstStyle/>
          <a:p>
            <a:fld id="{FD608E17-4647-4A7D-8A4F-E34FC229D3E7}" type="datetimeFigureOut">
              <a:rPr lang="en-US" smtClean="0"/>
              <a:t>22-Mar-24</a:t>
            </a:fld>
            <a:endParaRPr lang="en-US"/>
          </a:p>
        </p:txBody>
      </p:sp>
      <p:sp>
        <p:nvSpPr>
          <p:cNvPr id="3" name="Footer Placeholder 2">
            <a:extLst>
              <a:ext uri="{FF2B5EF4-FFF2-40B4-BE49-F238E27FC236}">
                <a16:creationId xmlns:a16="http://schemas.microsoft.com/office/drawing/2014/main" id="{976D111C-084C-4314-84E6-5224B80659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B2CE1A-5607-4F02-ACD9-1142CCFA6B9B}"/>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3063670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BF994-288D-4241-82B9-DFFD4B6B1B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62A518-D6D3-4E89-8A31-307EEB6F31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4A3BEE-6085-4C83-8A0B-3D669800C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A2011C-27C6-44AD-B3F7-8B56B62DEAC9}"/>
              </a:ext>
            </a:extLst>
          </p:cNvPr>
          <p:cNvSpPr>
            <a:spLocks noGrp="1"/>
          </p:cNvSpPr>
          <p:nvPr>
            <p:ph type="dt" sz="half" idx="10"/>
          </p:nvPr>
        </p:nvSpPr>
        <p:spPr/>
        <p:txBody>
          <a:bodyPr/>
          <a:lstStyle/>
          <a:p>
            <a:fld id="{FD608E17-4647-4A7D-8A4F-E34FC229D3E7}" type="datetimeFigureOut">
              <a:rPr lang="en-US" smtClean="0"/>
              <a:t>22-Mar-24</a:t>
            </a:fld>
            <a:endParaRPr lang="en-US"/>
          </a:p>
        </p:txBody>
      </p:sp>
      <p:sp>
        <p:nvSpPr>
          <p:cNvPr id="6" name="Footer Placeholder 5">
            <a:extLst>
              <a:ext uri="{FF2B5EF4-FFF2-40B4-BE49-F238E27FC236}">
                <a16:creationId xmlns:a16="http://schemas.microsoft.com/office/drawing/2014/main" id="{E041FD29-519F-4370-BCD3-F924B949D3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F260AF-34E1-41B5-988A-CD2EA084A8A5}"/>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2212110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D6C00-D995-40E4-A07C-922172021A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78F1D4-5A52-4F3D-A0DF-A2ABED533A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613ACB-9801-46A7-B40F-93FD02AC8D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A7A29B-234A-47D6-B121-5188D5EBEAE0}"/>
              </a:ext>
            </a:extLst>
          </p:cNvPr>
          <p:cNvSpPr>
            <a:spLocks noGrp="1"/>
          </p:cNvSpPr>
          <p:nvPr>
            <p:ph type="dt" sz="half" idx="10"/>
          </p:nvPr>
        </p:nvSpPr>
        <p:spPr/>
        <p:txBody>
          <a:bodyPr/>
          <a:lstStyle/>
          <a:p>
            <a:fld id="{FD608E17-4647-4A7D-8A4F-E34FC229D3E7}" type="datetimeFigureOut">
              <a:rPr lang="en-US" smtClean="0"/>
              <a:t>22-Mar-24</a:t>
            </a:fld>
            <a:endParaRPr lang="en-US"/>
          </a:p>
        </p:txBody>
      </p:sp>
      <p:sp>
        <p:nvSpPr>
          <p:cNvPr id="6" name="Footer Placeholder 5">
            <a:extLst>
              <a:ext uri="{FF2B5EF4-FFF2-40B4-BE49-F238E27FC236}">
                <a16:creationId xmlns:a16="http://schemas.microsoft.com/office/drawing/2014/main" id="{375382ED-FDD3-4B39-BD62-4E62C317EA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729BE5-C887-45C4-96A4-F30291966C4D}"/>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4122772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4B96E-994C-4A9A-9B79-705E3C0A4C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7BB5AE-7169-4D1B-A6DF-57879CEF19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93E42-DF4E-461D-ADDD-36924241F670}"/>
              </a:ext>
            </a:extLst>
          </p:cNvPr>
          <p:cNvSpPr>
            <a:spLocks noGrp="1"/>
          </p:cNvSpPr>
          <p:nvPr>
            <p:ph type="dt" sz="half" idx="10"/>
          </p:nvPr>
        </p:nvSpPr>
        <p:spPr/>
        <p:txBody>
          <a:bodyPr/>
          <a:lstStyle/>
          <a:p>
            <a:fld id="{FD608E17-4647-4A7D-8A4F-E34FC229D3E7}" type="datetimeFigureOut">
              <a:rPr lang="en-US" smtClean="0"/>
              <a:t>22-Mar-24</a:t>
            </a:fld>
            <a:endParaRPr lang="en-US"/>
          </a:p>
        </p:txBody>
      </p:sp>
      <p:sp>
        <p:nvSpPr>
          <p:cNvPr id="5" name="Footer Placeholder 4">
            <a:extLst>
              <a:ext uri="{FF2B5EF4-FFF2-40B4-BE49-F238E27FC236}">
                <a16:creationId xmlns:a16="http://schemas.microsoft.com/office/drawing/2014/main" id="{D31F4C4B-427A-4FD0-A428-B62945A958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FB5CD-076E-4250-A1A1-80216A04B0B2}"/>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2954466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045A2D-F4B8-453D-B6FC-B5F60E38FF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F1453D-6E23-44F9-85AC-8FC04BDF1A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7A59B0-1BDF-4556-854F-7A8FB3E1F951}"/>
              </a:ext>
            </a:extLst>
          </p:cNvPr>
          <p:cNvSpPr>
            <a:spLocks noGrp="1"/>
          </p:cNvSpPr>
          <p:nvPr>
            <p:ph type="dt" sz="half" idx="10"/>
          </p:nvPr>
        </p:nvSpPr>
        <p:spPr/>
        <p:txBody>
          <a:bodyPr/>
          <a:lstStyle/>
          <a:p>
            <a:fld id="{FD608E17-4647-4A7D-8A4F-E34FC229D3E7}" type="datetimeFigureOut">
              <a:rPr lang="en-US" smtClean="0"/>
              <a:t>22-Mar-24</a:t>
            </a:fld>
            <a:endParaRPr lang="en-US"/>
          </a:p>
        </p:txBody>
      </p:sp>
      <p:sp>
        <p:nvSpPr>
          <p:cNvPr id="5" name="Footer Placeholder 4">
            <a:extLst>
              <a:ext uri="{FF2B5EF4-FFF2-40B4-BE49-F238E27FC236}">
                <a16:creationId xmlns:a16="http://schemas.microsoft.com/office/drawing/2014/main" id="{01F6B231-1224-4AE2-A453-AB7EB3A6B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72B0DF-A875-4D50-BEBD-ABE5758FAFB0}"/>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174573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22-Mar-24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8766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22-Mar-24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43051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22-Mar-24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28535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22-Mar-24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6937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62067-8FB6-4BAD-ADC9-3348EC94A4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47BDC1-C763-4A08-8F4B-D24C350B78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56336D-55A5-4ED2-98A8-758E645981A0}"/>
              </a:ext>
            </a:extLst>
          </p:cNvPr>
          <p:cNvSpPr>
            <a:spLocks noGrp="1"/>
          </p:cNvSpPr>
          <p:nvPr>
            <p:ph type="dt" sz="half" idx="10"/>
          </p:nvPr>
        </p:nvSpPr>
        <p:spPr/>
        <p:txBody>
          <a:bodyPr/>
          <a:lstStyle/>
          <a:p>
            <a:fld id="{FD608E17-4647-4A7D-8A4F-E34FC229D3E7}" type="datetimeFigureOut">
              <a:rPr lang="en-US" smtClean="0"/>
              <a:t>22-Mar-24</a:t>
            </a:fld>
            <a:endParaRPr lang="en-US"/>
          </a:p>
        </p:txBody>
      </p:sp>
      <p:sp>
        <p:nvSpPr>
          <p:cNvPr id="5" name="Footer Placeholder 4">
            <a:extLst>
              <a:ext uri="{FF2B5EF4-FFF2-40B4-BE49-F238E27FC236}">
                <a16:creationId xmlns:a16="http://schemas.microsoft.com/office/drawing/2014/main" id="{4EF1FD55-FAF6-4F9B-AF19-F7B5F733A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4AC2D-2915-421D-A980-13408D4CBC4E}"/>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2443349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F3D9-999C-4453-9E2F-7DD500D933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4DC6EF-B4D8-4D75-8B77-0F6FC4DEE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3F16E-692B-44B8-AD71-E2772DCD060A}"/>
              </a:ext>
            </a:extLst>
          </p:cNvPr>
          <p:cNvSpPr>
            <a:spLocks noGrp="1"/>
          </p:cNvSpPr>
          <p:nvPr>
            <p:ph type="dt" sz="half" idx="10"/>
          </p:nvPr>
        </p:nvSpPr>
        <p:spPr/>
        <p:txBody>
          <a:bodyPr/>
          <a:lstStyle/>
          <a:p>
            <a:fld id="{FD608E17-4647-4A7D-8A4F-E34FC229D3E7}" type="datetimeFigureOut">
              <a:rPr lang="en-US" smtClean="0"/>
              <a:t>22-Mar-24</a:t>
            </a:fld>
            <a:endParaRPr lang="en-US"/>
          </a:p>
        </p:txBody>
      </p:sp>
      <p:sp>
        <p:nvSpPr>
          <p:cNvPr id="5" name="Footer Placeholder 4">
            <a:extLst>
              <a:ext uri="{FF2B5EF4-FFF2-40B4-BE49-F238E27FC236}">
                <a16:creationId xmlns:a16="http://schemas.microsoft.com/office/drawing/2014/main" id="{EEE0C1F6-EDF0-4E4E-953F-A09ABFC16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9C4D3-64C9-4EC7-8A90-98543AD65518}"/>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286726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33575-BD26-428D-B581-BAEFD2C32D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8CEC20-0290-4D19-8978-0DFD86E636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9D3E21-D063-4F22-81CF-EF987E4A553C}"/>
              </a:ext>
            </a:extLst>
          </p:cNvPr>
          <p:cNvSpPr>
            <a:spLocks noGrp="1"/>
          </p:cNvSpPr>
          <p:nvPr>
            <p:ph type="dt" sz="half" idx="10"/>
          </p:nvPr>
        </p:nvSpPr>
        <p:spPr/>
        <p:txBody>
          <a:bodyPr/>
          <a:lstStyle/>
          <a:p>
            <a:fld id="{FD608E17-4647-4A7D-8A4F-E34FC229D3E7}" type="datetimeFigureOut">
              <a:rPr lang="en-US" smtClean="0"/>
              <a:t>22-Mar-24</a:t>
            </a:fld>
            <a:endParaRPr lang="en-US"/>
          </a:p>
        </p:txBody>
      </p:sp>
      <p:sp>
        <p:nvSpPr>
          <p:cNvPr id="5" name="Footer Placeholder 4">
            <a:extLst>
              <a:ext uri="{FF2B5EF4-FFF2-40B4-BE49-F238E27FC236}">
                <a16:creationId xmlns:a16="http://schemas.microsoft.com/office/drawing/2014/main" id="{7E3105B8-CEFF-4B0D-9412-4C8A7DCA9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BD16DE-806B-41C0-A941-2B66ADAC60E0}"/>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80236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E708F-FC74-46CC-AA34-813F733C9C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DE9414-2703-4511-95DE-CE2AFE8237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695688-D5D9-43B7-8D0C-A669A94EB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DBE129-BAFB-4DB8-A059-BF8133B6B291}"/>
              </a:ext>
            </a:extLst>
          </p:cNvPr>
          <p:cNvSpPr>
            <a:spLocks noGrp="1"/>
          </p:cNvSpPr>
          <p:nvPr>
            <p:ph type="dt" sz="half" idx="10"/>
          </p:nvPr>
        </p:nvSpPr>
        <p:spPr/>
        <p:txBody>
          <a:bodyPr/>
          <a:lstStyle/>
          <a:p>
            <a:fld id="{FD608E17-4647-4A7D-8A4F-E34FC229D3E7}" type="datetimeFigureOut">
              <a:rPr lang="en-US" smtClean="0"/>
              <a:t>22-Mar-24</a:t>
            </a:fld>
            <a:endParaRPr lang="en-US"/>
          </a:p>
        </p:txBody>
      </p:sp>
      <p:sp>
        <p:nvSpPr>
          <p:cNvPr id="6" name="Footer Placeholder 5">
            <a:extLst>
              <a:ext uri="{FF2B5EF4-FFF2-40B4-BE49-F238E27FC236}">
                <a16:creationId xmlns:a16="http://schemas.microsoft.com/office/drawing/2014/main" id="{F6644BC0-2C7B-4B12-A34C-B7364E1E22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0AE30E-FAD0-43B9-B2F1-829A2E21E971}"/>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1537649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5409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3500C41F-750F-4906-8F97-1D86F6BFDE9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6907DB33-C11A-46D6-B267-73AEA213B3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E85CB6-D21D-4FF6-BF48-C98ED286AF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8E960-9B2F-49D8-84A2-DF51662092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608E17-4647-4A7D-8A4F-E34FC229D3E7}" type="datetimeFigureOut">
              <a:rPr lang="en-US" smtClean="0"/>
              <a:t>22-Mar-24</a:t>
            </a:fld>
            <a:endParaRPr lang="en-US"/>
          </a:p>
        </p:txBody>
      </p:sp>
      <p:sp>
        <p:nvSpPr>
          <p:cNvPr id="5" name="Footer Placeholder 4">
            <a:extLst>
              <a:ext uri="{FF2B5EF4-FFF2-40B4-BE49-F238E27FC236}">
                <a16:creationId xmlns:a16="http://schemas.microsoft.com/office/drawing/2014/main" id="{7339CDAC-BC28-4167-807F-B2EDDDAFFA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222D77-A7C5-4EEB-AE74-24F5E26C58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12C8B-08E7-462E-907E-029E5E1458A2}" type="slidenum">
              <a:rPr lang="en-US" smtClean="0"/>
              <a:t>‹#›</a:t>
            </a:fld>
            <a:endParaRPr lang="en-US"/>
          </a:p>
        </p:txBody>
      </p:sp>
    </p:spTree>
    <p:extLst>
      <p:ext uri="{BB962C8B-B14F-4D97-AF65-F5344CB8AC3E}">
        <p14:creationId xmlns:p14="http://schemas.microsoft.com/office/powerpoint/2010/main" val="254438364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4.wav"/><Relationship Id="rId7" Type="http://schemas.microsoft.com/office/2007/relationships/hdphoto" Target="../media/hdphoto6.wdp"/><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20.emf"/><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audio" Target="../media/audio3.wav"/><Relationship Id="rId3" Type="http://schemas.openxmlformats.org/officeDocument/2006/relationships/audio" Target="../media/audio3.wav"/><Relationship Id="rId7" Type="http://schemas.openxmlformats.org/officeDocument/2006/relationships/image" Target="../media/image20.emf"/><Relationship Id="rId12"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38.png"/><Relationship Id="rId11" Type="http://schemas.microsoft.com/office/2007/relationships/hdphoto" Target="../media/hdphoto6.wdp"/><Relationship Id="rId5" Type="http://schemas.openxmlformats.org/officeDocument/2006/relationships/image" Target="../media/image19.emf"/><Relationship Id="rId10" Type="http://schemas.openxmlformats.org/officeDocument/2006/relationships/image" Target="../media/image31.png"/><Relationship Id="rId4" Type="http://schemas.openxmlformats.org/officeDocument/2006/relationships/audio" Target="../media/audio4.wav"/><Relationship Id="rId9" Type="http://schemas.openxmlformats.org/officeDocument/2006/relationships/image" Target="../media/image22.png"/><Relationship Id="rId14" Type="http://schemas.openxmlformats.org/officeDocument/2006/relationships/audio" Target="../media/audio4.wav"/></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xml"/><Relationship Id="rId5" Type="http://schemas.openxmlformats.org/officeDocument/2006/relationships/image" Target="../media/image40.gif"/><Relationship Id="rId4" Type="http://schemas.openxmlformats.org/officeDocument/2006/relationships/image" Target="../media/image39.emf"/></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xml"/><Relationship Id="rId5" Type="http://schemas.openxmlformats.org/officeDocument/2006/relationships/image" Target="../media/image40.gif"/><Relationship Id="rId4" Type="http://schemas.openxmlformats.org/officeDocument/2006/relationships/image" Target="../media/image39.emf"/></Relationships>
</file>

<file path=ppt/slides/_rels/slide14.x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image" Target="../media/image46.svg"/><Relationship Id="rId2" Type="http://schemas.openxmlformats.org/officeDocument/2006/relationships/image" Target="../media/image41.emf"/><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7.png"/><Relationship Id="rId7" Type="http://schemas.openxmlformats.org/officeDocument/2006/relationships/image" Target="../media/image44.svg"/><Relationship Id="rId2" Type="http://schemas.openxmlformats.org/officeDocument/2006/relationships/image" Target="../media/image41.emf"/><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emf"/><Relationship Id="rId4" Type="http://schemas.microsoft.com/office/2007/relationships/hdphoto" Target="../media/hdphoto7.wdp"/></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audio" Target="../media/audio5.wav"/><Relationship Id="rId3" Type="http://schemas.openxmlformats.org/officeDocument/2006/relationships/audio" Target="../media/audio5.wav"/><Relationship Id="rId7" Type="http://schemas.openxmlformats.org/officeDocument/2006/relationships/image" Target="../media/image50.emf"/><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8.wdp"/><Relationship Id="rId11" Type="http://schemas.microsoft.com/office/2007/relationships/hdphoto" Target="../media/hdphoto9.wdp"/><Relationship Id="rId5" Type="http://schemas.openxmlformats.org/officeDocument/2006/relationships/image" Target="../media/image49.png"/><Relationship Id="rId10" Type="http://schemas.openxmlformats.org/officeDocument/2006/relationships/image" Target="../media/image53.png"/><Relationship Id="rId4" Type="http://schemas.openxmlformats.org/officeDocument/2006/relationships/audio" Target="../media/audio6.wav"/><Relationship Id="rId9" Type="http://schemas.openxmlformats.org/officeDocument/2006/relationships/image" Target="../media/image52.png"/><Relationship Id="rId14" Type="http://schemas.openxmlformats.org/officeDocument/2006/relationships/audio" Target="../media/audio6.wav"/></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audio" Target="../media/audio6.wav"/><Relationship Id="rId3" Type="http://schemas.openxmlformats.org/officeDocument/2006/relationships/audio" Target="../media/audio5.wav"/><Relationship Id="rId7" Type="http://schemas.openxmlformats.org/officeDocument/2006/relationships/image" Target="../media/image50.emf"/><Relationship Id="rId12" Type="http://schemas.openxmlformats.org/officeDocument/2006/relationships/audio" Target="../media/audio5.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8.wdp"/><Relationship Id="rId11" Type="http://schemas.openxmlformats.org/officeDocument/2006/relationships/image" Target="../media/image12.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audio" Target="../media/audio6.wav"/><Relationship Id="rId9"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audio" Target="../media/audio5.wav"/><Relationship Id="rId3" Type="http://schemas.openxmlformats.org/officeDocument/2006/relationships/audio" Target="../media/audio6.wav"/><Relationship Id="rId7" Type="http://schemas.openxmlformats.org/officeDocument/2006/relationships/image" Target="../media/image50.emf"/><Relationship Id="rId12" Type="http://schemas.openxmlformats.org/officeDocument/2006/relationships/audio" Target="../media/audio6.wav"/><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8.wdp"/><Relationship Id="rId11" Type="http://schemas.openxmlformats.org/officeDocument/2006/relationships/image" Target="../media/image12.png"/><Relationship Id="rId5" Type="http://schemas.openxmlformats.org/officeDocument/2006/relationships/image" Target="../media/image49.png"/><Relationship Id="rId10" Type="http://schemas.openxmlformats.org/officeDocument/2006/relationships/image" Target="../media/image55.jpeg"/><Relationship Id="rId4" Type="http://schemas.openxmlformats.org/officeDocument/2006/relationships/audio" Target="../media/audio5.wav"/><Relationship Id="rId9" Type="http://schemas.openxmlformats.org/officeDocument/2006/relationships/image" Target="../media/image5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audio" Target="../media/audio5.wav"/><Relationship Id="rId3" Type="http://schemas.openxmlformats.org/officeDocument/2006/relationships/audio" Target="../media/audio6.wav"/><Relationship Id="rId7" Type="http://schemas.openxmlformats.org/officeDocument/2006/relationships/image" Target="../media/image50.emf"/><Relationship Id="rId12" Type="http://schemas.openxmlformats.org/officeDocument/2006/relationships/audio" Target="../media/audio6.wav"/><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8.wdp"/><Relationship Id="rId11" Type="http://schemas.openxmlformats.org/officeDocument/2006/relationships/image" Target="../media/image12.png"/><Relationship Id="rId5" Type="http://schemas.openxmlformats.org/officeDocument/2006/relationships/image" Target="../media/image49.png"/><Relationship Id="rId10" Type="http://schemas.openxmlformats.org/officeDocument/2006/relationships/image" Target="../media/image56.jpeg"/><Relationship Id="rId4" Type="http://schemas.openxmlformats.org/officeDocument/2006/relationships/audio" Target="../media/audio5.wav"/><Relationship Id="rId9"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audio" Target="../media/audio5.wav"/><Relationship Id="rId3" Type="http://schemas.openxmlformats.org/officeDocument/2006/relationships/audio" Target="../media/audio6.wav"/><Relationship Id="rId7" Type="http://schemas.openxmlformats.org/officeDocument/2006/relationships/image" Target="../media/image50.emf"/><Relationship Id="rId12" Type="http://schemas.openxmlformats.org/officeDocument/2006/relationships/audio" Target="../media/audio6.wav"/><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8.wdp"/><Relationship Id="rId11" Type="http://schemas.openxmlformats.org/officeDocument/2006/relationships/image" Target="../media/image12.png"/><Relationship Id="rId5" Type="http://schemas.openxmlformats.org/officeDocument/2006/relationships/image" Target="../media/image49.png"/><Relationship Id="rId10" Type="http://schemas.openxmlformats.org/officeDocument/2006/relationships/image" Target="../media/image57.jpeg"/><Relationship Id="rId4" Type="http://schemas.openxmlformats.org/officeDocument/2006/relationships/audio" Target="../media/audio5.wav"/><Relationship Id="rId9"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audio" Target="../media/audio4.wav"/><Relationship Id="rId7" Type="http://schemas.microsoft.com/office/2007/relationships/hdphoto" Target="../media/hdphoto6.wdp"/><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20.emf"/><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1.wav"/><Relationship Id="rId7" Type="http://schemas.openxmlformats.org/officeDocument/2006/relationships/image" Target="../media/image59.png"/><Relationship Id="rId2" Type="http://schemas.openxmlformats.org/officeDocument/2006/relationships/audio" Target="../media/audio7.wav"/><Relationship Id="rId1" Type="http://schemas.openxmlformats.org/officeDocument/2006/relationships/slideLayout" Target="../slideLayouts/slideLayout1.xml"/><Relationship Id="rId6" Type="http://schemas.openxmlformats.org/officeDocument/2006/relationships/image" Target="../media/image42.emf"/><Relationship Id="rId5" Type="http://schemas.openxmlformats.org/officeDocument/2006/relationships/image" Target="../media/image58.png"/><Relationship Id="rId4" Type="http://schemas.openxmlformats.org/officeDocument/2006/relationships/image" Target="../media/image3.jpeg"/><Relationship Id="rId9"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6.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audio" Target="../media/audio2.wav"/><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emf"/><Relationship Id="rId7" Type="http://schemas.openxmlformats.org/officeDocument/2006/relationships/image" Target="../media/image23.png"/><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 Id="rId9" Type="http://schemas.openxmlformats.org/officeDocument/2006/relationships/audio" Target="../media/audio3.wav"/></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9.png"/><Relationship Id="rId3" Type="http://schemas.openxmlformats.org/officeDocument/2006/relationships/image" Target="../media/image19.emf"/><Relationship Id="rId7" Type="http://schemas.openxmlformats.org/officeDocument/2006/relationships/image" Target="../media/image26.png"/><Relationship Id="rId12" Type="http://schemas.microsoft.com/office/2007/relationships/hdphoto" Target="../media/hdphoto4.wdp"/><Relationship Id="rId2" Type="http://schemas.openxmlformats.org/officeDocument/2006/relationships/audio" Target="../media/audio3.wav"/><Relationship Id="rId16" Type="http://schemas.openxmlformats.org/officeDocument/2006/relationships/image" Target="../media/image24.png"/><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28.png"/><Relationship Id="rId5" Type="http://schemas.openxmlformats.org/officeDocument/2006/relationships/image" Target="../media/image25.png"/><Relationship Id="rId15" Type="http://schemas.openxmlformats.org/officeDocument/2006/relationships/image" Target="../media/image30.png"/><Relationship Id="rId10" Type="http://schemas.microsoft.com/office/2007/relationships/hdphoto" Target="../media/hdphoto3.wdp"/><Relationship Id="rId4" Type="http://schemas.openxmlformats.org/officeDocument/2006/relationships/image" Target="../media/image20.emf"/><Relationship Id="rId9" Type="http://schemas.openxmlformats.org/officeDocument/2006/relationships/image" Target="../media/image27.png"/><Relationship Id="rId1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4.wav"/><Relationship Id="rId7" Type="http://schemas.microsoft.com/office/2007/relationships/hdphoto" Target="../media/hdphoto6.wdp"/><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20.emf"/><Relationship Id="rId10" Type="http://schemas.openxmlformats.org/officeDocument/2006/relationships/image" Target="../media/image34.png"/><Relationship Id="rId4" Type="http://schemas.openxmlformats.org/officeDocument/2006/relationships/image" Target="../media/image19.emf"/><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4.wav"/><Relationship Id="rId7" Type="http://schemas.microsoft.com/office/2007/relationships/hdphoto" Target="../media/hdphoto6.wdp"/><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20.emf"/><Relationship Id="rId10" Type="http://schemas.openxmlformats.org/officeDocument/2006/relationships/image" Target="../media/image37.png"/><Relationship Id="rId4" Type="http://schemas.openxmlformats.org/officeDocument/2006/relationships/image" Target="../media/image19.emf"/><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6" y="26853"/>
            <a:ext cx="12096531" cy="6804299"/>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025566" y="1291070"/>
            <a:ext cx="8140876" cy="45306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48808" y="3933044"/>
            <a:ext cx="8494392" cy="280432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52"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0447" y="837110"/>
            <a:ext cx="1298356" cy="133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4189992" y="4636709"/>
            <a:ext cx="4059055" cy="1013613"/>
          </a:xfrm>
          <a:prstGeom prst="rect">
            <a:avLst/>
          </a:prstGeom>
          <a:noFill/>
        </p:spPr>
        <p:txBody>
          <a:bodyPr wrap="none" lIns="90612" tIns="45308" rIns="90612" bIns="45308">
            <a:spAutoFit/>
          </a:bodyPr>
          <a:lstStyle/>
          <a:p>
            <a:pPr algn="ctr">
              <a:defRPr/>
            </a:pPr>
            <a:r>
              <a:rPr lang="en-US"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rPr>
              <a:t>MÔN: TNXH</a:t>
            </a:r>
            <a:endParaRPr lang="vi-VN"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custDataLst>
      <p:tags r:id="rId1"/>
    </p:custDataLst>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62DCA108-62E0-44C7-9B47-C608D5CEFE73}"/>
              </a:ext>
            </a:extLst>
          </p:cNvPr>
          <p:cNvPicPr>
            <a:picLocks noChangeAspect="1"/>
          </p:cNvPicPr>
          <p:nvPr/>
        </p:nvPicPr>
        <p:blipFill rotWithShape="1">
          <a:blip r:embed="rId4"/>
          <a:srcRect b="18919"/>
          <a:stretch>
            <a:fillRect/>
          </a:stretch>
        </p:blipFill>
        <p:spPr>
          <a:xfrm>
            <a:off x="0" y="0"/>
            <a:ext cx="12192000" cy="6858000"/>
          </a:xfrm>
          <a:prstGeom prst="rect">
            <a:avLst/>
          </a:prstGeom>
        </p:spPr>
      </p:pic>
      <p:grpSp>
        <p:nvGrpSpPr>
          <p:cNvPr id="67" name="Group 66">
            <a:extLst>
              <a:ext uri="{FF2B5EF4-FFF2-40B4-BE49-F238E27FC236}">
                <a16:creationId xmlns:a16="http://schemas.microsoft.com/office/drawing/2014/main" id="{2525DAB7-0AE8-4F1F-9D75-03B8AFF90325}"/>
              </a:ext>
            </a:extLst>
          </p:cNvPr>
          <p:cNvGrpSpPr/>
          <p:nvPr/>
        </p:nvGrpSpPr>
        <p:grpSpPr>
          <a:xfrm>
            <a:off x="-22578" y="-683711"/>
            <a:ext cx="12214578" cy="1585964"/>
            <a:chOff x="-22578" y="-490942"/>
            <a:chExt cx="12237156" cy="1585964"/>
          </a:xfrm>
        </p:grpSpPr>
        <p:pic>
          <p:nvPicPr>
            <p:cNvPr id="68" name="Picture 67">
              <a:extLst>
                <a:ext uri="{FF2B5EF4-FFF2-40B4-BE49-F238E27FC236}">
                  <a16:creationId xmlns:a16="http://schemas.microsoft.com/office/drawing/2014/main" id="{4AECDB37-07A1-43A8-972C-8D0CFE93C55D}"/>
                </a:ext>
              </a:extLst>
            </p:cNvPr>
            <p:cNvPicPr>
              <a:picLocks noChangeAspect="1"/>
            </p:cNvPicPr>
            <p:nvPr/>
          </p:nvPicPr>
          <p:blipFill>
            <a:blip r:embed="rId5"/>
            <a:stretch>
              <a:fillRect/>
            </a:stretch>
          </p:blipFill>
          <p:spPr>
            <a:xfrm>
              <a:off x="-22578" y="-490942"/>
              <a:ext cx="8861778" cy="1585964"/>
            </a:xfrm>
            <a:prstGeom prst="rect">
              <a:avLst/>
            </a:prstGeom>
          </p:spPr>
        </p:pic>
        <p:pic>
          <p:nvPicPr>
            <p:cNvPr id="69" name="Picture 68">
              <a:extLst>
                <a:ext uri="{FF2B5EF4-FFF2-40B4-BE49-F238E27FC236}">
                  <a16:creationId xmlns:a16="http://schemas.microsoft.com/office/drawing/2014/main" id="{192025B7-4CCA-468F-93B9-FE403B22808E}"/>
                </a:ext>
              </a:extLst>
            </p:cNvPr>
            <p:cNvPicPr>
              <a:picLocks noChangeAspect="1"/>
            </p:cNvPicPr>
            <p:nvPr/>
          </p:nvPicPr>
          <p:blipFill rotWithShape="1">
            <a:blip r:embed="rId5"/>
            <a:srcRect l="7484" r="53911"/>
            <a:stretch>
              <a:fillRect/>
            </a:stretch>
          </p:blipFill>
          <p:spPr>
            <a:xfrm>
              <a:off x="8793480" y="-490942"/>
              <a:ext cx="3421098" cy="1585964"/>
            </a:xfrm>
            <a:prstGeom prst="rect">
              <a:avLst/>
            </a:prstGeom>
          </p:spPr>
        </p:pic>
      </p:grpSp>
      <p:sp>
        <p:nvSpPr>
          <p:cNvPr id="31" name="矩形: 圆角 7">
            <a:extLst>
              <a:ext uri="{FF2B5EF4-FFF2-40B4-BE49-F238E27FC236}">
                <a16:creationId xmlns:a16="http://schemas.microsoft.com/office/drawing/2014/main" id="{7447FEBB-83A3-426C-8FBA-184241AA45FC}"/>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sp>
        <p:nvSpPr>
          <p:cNvPr id="22" name="矩形: 圆角 7">
            <a:extLst>
              <a:ext uri="{FF2B5EF4-FFF2-40B4-BE49-F238E27FC236}">
                <a16:creationId xmlns:a16="http://schemas.microsoft.com/office/drawing/2014/main" id="{84A93AF5-1E2D-4B59-B4A7-57F89BA269D0}"/>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UTM Avo" panose="02040603050506020204" pitchFamily="18" charset="0"/>
              <a:ea typeface="杨任东竹石体-Medium" panose="02000000000000000000" pitchFamily="2" charset="-122"/>
              <a:cs typeface="+mn-cs"/>
            </a:endParaRPr>
          </a:p>
        </p:txBody>
      </p:sp>
      <p:grpSp>
        <p:nvGrpSpPr>
          <p:cNvPr id="60" name="Group 59">
            <a:extLst>
              <a:ext uri="{FF2B5EF4-FFF2-40B4-BE49-F238E27FC236}">
                <a16:creationId xmlns:a16="http://schemas.microsoft.com/office/drawing/2014/main" id="{5C0E97F4-ED5C-4B2F-A648-B4876F91CCE8}"/>
              </a:ext>
            </a:extLst>
          </p:cNvPr>
          <p:cNvGrpSpPr/>
          <p:nvPr/>
        </p:nvGrpSpPr>
        <p:grpSpPr>
          <a:xfrm>
            <a:off x="4992943" y="8356600"/>
            <a:ext cx="1066800" cy="457200"/>
            <a:chOff x="6162612" y="430418"/>
            <a:chExt cx="2513588" cy="831104"/>
          </a:xfrm>
        </p:grpSpPr>
        <p:sp>
          <p:nvSpPr>
            <p:cNvPr id="61" name="Rectangle: Rounded Corners 60">
              <a:extLst>
                <a:ext uri="{FF2B5EF4-FFF2-40B4-BE49-F238E27FC236}">
                  <a16:creationId xmlns:a16="http://schemas.microsoft.com/office/drawing/2014/main" id="{F21691A8-C40D-4378-BEC3-1FB0000E8EF7}"/>
                </a:ext>
              </a:extLst>
            </p:cNvPr>
            <p:cNvSpPr/>
            <p:nvPr/>
          </p:nvSpPr>
          <p:spPr>
            <a:xfrm>
              <a:off x="6162612" y="430418"/>
              <a:ext cx="2513588" cy="830997"/>
            </a:xfrm>
            <a:prstGeom prst="roundRect">
              <a:avLst/>
            </a:prstGeom>
            <a:solidFill>
              <a:srgbClr val="AFFFFF"/>
            </a:solidFill>
            <a:ln w="28575">
              <a:solidFill>
                <a:srgbClr val="5F88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636432DC-E910-4178-9D27-EA69416DC896}"/>
                </a:ext>
              </a:extLst>
            </p:cNvPr>
            <p:cNvSpPr txBox="1"/>
            <p:nvPr/>
          </p:nvSpPr>
          <p:spPr>
            <a:xfrm>
              <a:off x="6184755" y="430525"/>
              <a:ext cx="24693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DF0155"/>
                  </a:solidFill>
                  <a:effectLst/>
                  <a:uLnTx/>
                  <a:uFillTx/>
                  <a:latin typeface="Calibri" panose="020F0502020204030204" pitchFamily="34" charset="0"/>
                  <a:ea typeface="+mn-ea"/>
                  <a:cs typeface="Calibri" panose="020F0502020204030204" pitchFamily="34" charset="0"/>
                </a:rPr>
                <a:t>H</a:t>
              </a:r>
              <a:endParaRPr kumimoji="0" lang="en-US" sz="4800" b="1" i="0" u="none" strike="noStrike" kern="1200" cap="none" spc="0" normalizeH="0" baseline="0" noProof="0" dirty="0">
                <a:ln>
                  <a:noFill/>
                </a:ln>
                <a:solidFill>
                  <a:srgbClr val="DF0155"/>
                </a:solidFill>
                <a:effectLst/>
                <a:uLnTx/>
                <a:uFillTx/>
                <a:latin typeface="Calibri" panose="020F0502020204030204" pitchFamily="34" charset="0"/>
                <a:ea typeface="+mn-ea"/>
                <a:cs typeface="Calibri" panose="020F0502020204030204" pitchFamily="34" charset="0"/>
              </a:endParaRPr>
            </a:p>
          </p:txBody>
        </p:sp>
      </p:grpSp>
      <p:grpSp>
        <p:nvGrpSpPr>
          <p:cNvPr id="17" name="Group 16">
            <a:extLst>
              <a:ext uri="{FF2B5EF4-FFF2-40B4-BE49-F238E27FC236}">
                <a16:creationId xmlns:a16="http://schemas.microsoft.com/office/drawing/2014/main" id="{50D56907-5E80-40AC-97B7-180B3FDABEB1}"/>
              </a:ext>
            </a:extLst>
          </p:cNvPr>
          <p:cNvGrpSpPr/>
          <p:nvPr/>
        </p:nvGrpSpPr>
        <p:grpSpPr>
          <a:xfrm>
            <a:off x="495301" y="497554"/>
            <a:ext cx="10725150" cy="1616995"/>
            <a:chOff x="1163719" y="2222500"/>
            <a:chExt cx="5910252" cy="1005840"/>
          </a:xfrm>
        </p:grpSpPr>
        <p:pic>
          <p:nvPicPr>
            <p:cNvPr id="18" name="Picture 17" descr="Icon&#10;&#10;Description automatically generated with medium confidence">
              <a:extLst>
                <a:ext uri="{FF2B5EF4-FFF2-40B4-BE49-F238E27FC236}">
                  <a16:creationId xmlns:a16="http://schemas.microsoft.com/office/drawing/2014/main" id="{A154E8A5-7DD6-4427-BDAE-F3448CA09C8A}"/>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8333" b="35000" l="21000" r="76000">
                          <a14:foregroundMark x1="56667" y1="21333" x2="23000" y2="26000"/>
                          <a14:foregroundMark x1="22000" y1="23333" x2="21333" y2="27000"/>
                          <a14:foregroundMark x1="23000" y1="24000" x2="65000" y2="25333"/>
                          <a14:foregroundMark x1="65000" y1="25333" x2="74667" y2="31333"/>
                          <a14:foregroundMark x1="74667" y1="31333" x2="74667" y2="32333"/>
                          <a14:foregroundMark x1="75667" y1="32667" x2="76333" y2="35333"/>
                          <a14:foregroundMark x1="39333" y1="30667" x2="27667" y2="31333"/>
                          <a14:foregroundMark x1="27667" y1="31333" x2="31000" y2="33667"/>
                          <a14:foregroundMark x1="36333" y1="33333" x2="26667" y2="33333"/>
                          <a14:foregroundMark x1="23333" y1="33667" x2="61446" y2="33102"/>
                          <a14:foregroundMark x1="22333" y1="19000" x2="71333" y2="18667"/>
                          <a14:foregroundMark x1="72667" y1="18667" x2="56000" y2="18333"/>
                          <a14:foregroundMark x1="56000" y1="18333" x2="24000" y2="18667"/>
                          <a14:foregroundMark x1="43667" y1="19000" x2="22667" y2="18667"/>
                          <a14:foregroundMark x1="22667" y1="18667" x2="40667" y2="18333"/>
                          <a14:foregroundMark x1="22667" y1="19333" x2="52000" y2="18667"/>
                          <a14:foregroundMark x1="65000" y1="31667" x2="74000" y2="32667"/>
                          <a14:foregroundMark x1="71667" y1="32667" x2="61333" y2="32667"/>
                          <a14:foregroundMark x1="31667" y1="32667" x2="24333" y2="33000"/>
                          <a14:foregroundMark x1="27667" y1="33333" x2="22667" y2="33333"/>
                          <a14:foregroundMark x1="42000" y1="18333" x2="22333" y2="18667"/>
                          <a14:backgroundMark x1="62000" y1="35000" x2="62717" y2="35000"/>
                          <a14:backgroundMark x1="60333" y1="34667" x2="62333" y2="35000"/>
                        </a14:backgroundRemoval>
                      </a14:imgEffect>
                    </a14:imgLayer>
                  </a14:imgProps>
                </a:ext>
                <a:ext uri="{28A0092B-C50C-407E-A947-70E740481C1C}">
                  <a14:useLocalDpi xmlns:a14="http://schemas.microsoft.com/office/drawing/2010/main" val="0"/>
                </a:ext>
              </a:extLst>
            </a:blip>
            <a:srcRect l="18814" t="17330" r="22407" b="63183"/>
            <a:stretch/>
          </p:blipFill>
          <p:spPr>
            <a:xfrm>
              <a:off x="1163719" y="2222500"/>
              <a:ext cx="5910252" cy="1005840"/>
            </a:xfrm>
            <a:prstGeom prst="rect">
              <a:avLst/>
            </a:prstGeom>
          </p:spPr>
        </p:pic>
        <p:sp>
          <p:nvSpPr>
            <p:cNvPr id="20" name="TextBox 19">
              <a:extLst>
                <a:ext uri="{FF2B5EF4-FFF2-40B4-BE49-F238E27FC236}">
                  <a16:creationId xmlns:a16="http://schemas.microsoft.com/office/drawing/2014/main" id="{212D9E64-4FA8-4FA1-A0DC-00EFBFC9BE1E}"/>
                </a:ext>
              </a:extLst>
            </p:cNvPr>
            <p:cNvSpPr txBox="1"/>
            <p:nvPr/>
          </p:nvSpPr>
          <p:spPr>
            <a:xfrm>
              <a:off x="1363176" y="2293854"/>
              <a:ext cx="5348621" cy="746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Những thức ăn, đồ uống không có lợi cho cơ quan thần kinh: </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pic>
        <p:nvPicPr>
          <p:cNvPr id="7" name="Picture 6">
            <a:extLst>
              <a:ext uri="{FF2B5EF4-FFF2-40B4-BE49-F238E27FC236}">
                <a16:creationId xmlns:a16="http://schemas.microsoft.com/office/drawing/2014/main" id="{004E0264-5833-CCF3-1C0A-C23C069709AC}"/>
              </a:ext>
            </a:extLst>
          </p:cNvPr>
          <p:cNvPicPr>
            <a:picLocks noChangeAspect="1"/>
          </p:cNvPicPr>
          <p:nvPr/>
        </p:nvPicPr>
        <p:blipFill>
          <a:blip r:embed="rId8"/>
          <a:stretch>
            <a:fillRect/>
          </a:stretch>
        </p:blipFill>
        <p:spPr>
          <a:xfrm>
            <a:off x="4219575" y="2633662"/>
            <a:ext cx="3314700" cy="1679015"/>
          </a:xfrm>
          <a:prstGeom prst="rect">
            <a:avLst/>
          </a:prstGeom>
        </p:spPr>
      </p:pic>
    </p:spTree>
    <p:extLst>
      <p:ext uri="{BB962C8B-B14F-4D97-AF65-F5344CB8AC3E}">
        <p14:creationId xmlns:p14="http://schemas.microsoft.com/office/powerpoint/2010/main" val="303118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outVertical)">
                                      <p:cBhvr>
                                        <p:cTn id="7" dur="500"/>
                                        <p:tgtEl>
                                          <p:spTgt spid="60"/>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8" presetID="6" presetClass="entr" presetSubtype="16" fill="hold" nodeType="withEffect">
                                  <p:stCondLst>
                                    <p:cond delay="75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750"/>
                                        <p:tgtEl>
                                          <p:spTgt spid="17"/>
                                        </p:tgtEl>
                                      </p:cBhvr>
                                    </p:animEffect>
                                  </p:childTnLst>
                                  <p:subTnLst>
                                    <p:audio>
                                      <p:cMediaNode>
                                        <p:cTn display="0" masterRel="sameClick">
                                          <p:stCondLst>
                                            <p:cond evt="begin" delay="0">
                                              <p:tn val="8"/>
                                            </p:cond>
                                          </p:stCondLst>
                                          <p:endCondLst>
                                            <p:cond evt="onStopAudio" delay="0">
                                              <p:tgtEl>
                                                <p:sldTgt/>
                                              </p:tgtEl>
                                            </p:cond>
                                          </p:endCondLst>
                                        </p:cTn>
                                        <p:tgtEl>
                                          <p:sndTgt r:embed="rId3" name="uỷn.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62DCA108-62E0-44C7-9B47-C608D5CEFE73}"/>
              </a:ext>
            </a:extLst>
          </p:cNvPr>
          <p:cNvPicPr>
            <a:picLocks noChangeAspect="1"/>
          </p:cNvPicPr>
          <p:nvPr/>
        </p:nvPicPr>
        <p:blipFill rotWithShape="1">
          <a:blip r:embed="rId5"/>
          <a:srcRect b="18919"/>
          <a:stretch>
            <a:fillRect/>
          </a:stretch>
        </p:blipFill>
        <p:spPr>
          <a:xfrm>
            <a:off x="0" y="0"/>
            <a:ext cx="12192000" cy="6858000"/>
          </a:xfrm>
          <a:prstGeom prst="rect">
            <a:avLst/>
          </a:prstGeom>
        </p:spPr>
      </p:pic>
      <p:sp>
        <p:nvSpPr>
          <p:cNvPr id="31" name="矩形: 圆角 7">
            <a:extLst>
              <a:ext uri="{FF2B5EF4-FFF2-40B4-BE49-F238E27FC236}">
                <a16:creationId xmlns:a16="http://schemas.microsoft.com/office/drawing/2014/main" id="{7447FEBB-83A3-426C-8FBA-184241AA45FC}"/>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杨任东竹石体-Medium" panose="02000000000000000000" pitchFamily="2" charset="-122"/>
            </a:endParaRPr>
          </a:p>
        </p:txBody>
      </p:sp>
      <p:sp>
        <p:nvSpPr>
          <p:cNvPr id="22" name="矩形: 圆角 7">
            <a:extLst>
              <a:ext uri="{FF2B5EF4-FFF2-40B4-BE49-F238E27FC236}">
                <a16:creationId xmlns:a16="http://schemas.microsoft.com/office/drawing/2014/main" id="{84A93AF5-1E2D-4B59-B4A7-57F89BA269D0}"/>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杨任东竹石体-Medium" panose="02000000000000000000" pitchFamily="2" charset="-122"/>
            </a:endParaRPr>
          </a:p>
        </p:txBody>
      </p:sp>
      <p:pic>
        <p:nvPicPr>
          <p:cNvPr id="18" name="Picture 17" descr="Text&#10;&#10;Description automatically generated with medium confidence">
            <a:extLst>
              <a:ext uri="{FF2B5EF4-FFF2-40B4-BE49-F238E27FC236}">
                <a16:creationId xmlns:a16="http://schemas.microsoft.com/office/drawing/2014/main" id="{4276F2A5-5A76-4435-8CA8-4376405735D7}"/>
              </a:ext>
            </a:extLst>
          </p:cNvPr>
          <p:cNvPicPr>
            <a:picLocks noChangeAspect="1"/>
          </p:cNvPicPr>
          <p:nvPr/>
        </p:nvPicPr>
        <p:blipFill rotWithShape="1">
          <a:blip r:embed="rId6">
            <a:extLst>
              <a:ext uri="{28A0092B-C50C-407E-A947-70E740481C1C}">
                <a14:useLocalDpi xmlns:a14="http://schemas.microsoft.com/office/drawing/2010/main" val="0"/>
              </a:ext>
            </a:extLst>
          </a:blip>
          <a:srcRect l="2533" t="7371" r="1973" b="19149"/>
          <a:stretch/>
        </p:blipFill>
        <p:spPr>
          <a:xfrm>
            <a:off x="289560" y="-315181"/>
            <a:ext cx="11612880" cy="7056238"/>
          </a:xfrm>
          <a:prstGeom prst="rect">
            <a:avLst/>
          </a:prstGeom>
        </p:spPr>
      </p:pic>
      <p:pic>
        <p:nvPicPr>
          <p:cNvPr id="68" name="Picture 67">
            <a:extLst>
              <a:ext uri="{FF2B5EF4-FFF2-40B4-BE49-F238E27FC236}">
                <a16:creationId xmlns:a16="http://schemas.microsoft.com/office/drawing/2014/main" id="{4AECDB37-07A1-43A8-972C-8D0CFE93C55D}"/>
              </a:ext>
            </a:extLst>
          </p:cNvPr>
          <p:cNvPicPr>
            <a:picLocks noChangeAspect="1"/>
          </p:cNvPicPr>
          <p:nvPr/>
        </p:nvPicPr>
        <p:blipFill>
          <a:blip r:embed="rId7"/>
          <a:stretch>
            <a:fillRect/>
          </a:stretch>
        </p:blipFill>
        <p:spPr>
          <a:xfrm>
            <a:off x="-22578" y="-683711"/>
            <a:ext cx="8845428" cy="1585964"/>
          </a:xfrm>
          <a:prstGeom prst="rect">
            <a:avLst/>
          </a:prstGeom>
        </p:spPr>
      </p:pic>
      <p:pic>
        <p:nvPicPr>
          <p:cNvPr id="69" name="Picture 68">
            <a:extLst>
              <a:ext uri="{FF2B5EF4-FFF2-40B4-BE49-F238E27FC236}">
                <a16:creationId xmlns:a16="http://schemas.microsoft.com/office/drawing/2014/main" id="{192025B7-4CCA-468F-93B9-FE403B22808E}"/>
              </a:ext>
            </a:extLst>
          </p:cNvPr>
          <p:cNvPicPr>
            <a:picLocks noChangeAspect="1"/>
          </p:cNvPicPr>
          <p:nvPr/>
        </p:nvPicPr>
        <p:blipFill rotWithShape="1">
          <a:blip r:embed="rId7"/>
          <a:srcRect l="7484" r="53911"/>
          <a:stretch>
            <a:fillRect/>
          </a:stretch>
        </p:blipFill>
        <p:spPr>
          <a:xfrm>
            <a:off x="8777214" y="-683711"/>
            <a:ext cx="3414786" cy="1585964"/>
          </a:xfrm>
          <a:prstGeom prst="rect">
            <a:avLst/>
          </a:prstGeom>
        </p:spPr>
      </p:pic>
      <p:grpSp>
        <p:nvGrpSpPr>
          <p:cNvPr id="60" name="Group 59">
            <a:extLst>
              <a:ext uri="{FF2B5EF4-FFF2-40B4-BE49-F238E27FC236}">
                <a16:creationId xmlns:a16="http://schemas.microsoft.com/office/drawing/2014/main" id="{5C0E97F4-ED5C-4B2F-A648-B4876F91CCE8}"/>
              </a:ext>
            </a:extLst>
          </p:cNvPr>
          <p:cNvGrpSpPr/>
          <p:nvPr/>
        </p:nvGrpSpPr>
        <p:grpSpPr>
          <a:xfrm>
            <a:off x="4992943" y="8356600"/>
            <a:ext cx="1066800" cy="831056"/>
            <a:chOff x="6162612" y="430418"/>
            <a:chExt cx="2513588" cy="1510704"/>
          </a:xfrm>
        </p:grpSpPr>
        <p:sp>
          <p:nvSpPr>
            <p:cNvPr id="61" name="Rectangle: Rounded Corners 60">
              <a:extLst>
                <a:ext uri="{FF2B5EF4-FFF2-40B4-BE49-F238E27FC236}">
                  <a16:creationId xmlns:a16="http://schemas.microsoft.com/office/drawing/2014/main" id="{F21691A8-C40D-4378-BEC3-1FB0000E8EF7}"/>
                </a:ext>
              </a:extLst>
            </p:cNvPr>
            <p:cNvSpPr/>
            <p:nvPr/>
          </p:nvSpPr>
          <p:spPr>
            <a:xfrm>
              <a:off x="6162612" y="430418"/>
              <a:ext cx="2513588" cy="830997"/>
            </a:xfrm>
            <a:prstGeom prst="roundRect">
              <a:avLst/>
            </a:prstGeom>
            <a:solidFill>
              <a:srgbClr val="AFFFFF"/>
            </a:solidFill>
            <a:ln w="28575">
              <a:solidFill>
                <a:srgbClr val="5F88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62" name="TextBox 61">
              <a:extLst>
                <a:ext uri="{FF2B5EF4-FFF2-40B4-BE49-F238E27FC236}">
                  <a16:creationId xmlns:a16="http://schemas.microsoft.com/office/drawing/2014/main" id="{636432DC-E910-4178-9D27-EA69416DC896}"/>
                </a:ext>
              </a:extLst>
            </p:cNvPr>
            <p:cNvSpPr txBox="1"/>
            <p:nvPr/>
          </p:nvSpPr>
          <p:spPr>
            <a:xfrm>
              <a:off x="6184756" y="430525"/>
              <a:ext cx="2469301" cy="15105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DF0155"/>
                  </a:solidFill>
                  <a:effectLst/>
                  <a:uLnTx/>
                  <a:uFillTx/>
                  <a:latin typeface="Cambria" panose="02040503050406030204" pitchFamily="18" charset="0"/>
                  <a:ea typeface="Cambria" panose="02040503050406030204" pitchFamily="18" charset="0"/>
                  <a:cs typeface="Calibri" panose="020F0502020204030204" pitchFamily="34" charset="0"/>
                </a:rPr>
                <a:t>H</a:t>
              </a:r>
              <a:endParaRPr kumimoji="0" lang="en-US" sz="4800" b="1" i="0" u="none" strike="noStrike" kern="1200" cap="none" spc="0" normalizeH="0" baseline="0" noProof="0" dirty="0">
                <a:ln>
                  <a:noFill/>
                </a:ln>
                <a:solidFill>
                  <a:srgbClr val="DF015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pic>
        <p:nvPicPr>
          <p:cNvPr id="64" name="Picture 63">
            <a:extLst>
              <a:ext uri="{FF2B5EF4-FFF2-40B4-BE49-F238E27FC236}">
                <a16:creationId xmlns:a16="http://schemas.microsoft.com/office/drawing/2014/main" id="{BA69342B-4BF3-4460-B1E6-2F3BFB4BD35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84277" y="5081065"/>
            <a:ext cx="1406164" cy="1850492"/>
          </a:xfrm>
          <a:prstGeom prst="rect">
            <a:avLst/>
          </a:prstGeom>
        </p:spPr>
      </p:pic>
      <p:pic>
        <p:nvPicPr>
          <p:cNvPr id="65" name="Picture 64">
            <a:extLst>
              <a:ext uri="{FF2B5EF4-FFF2-40B4-BE49-F238E27FC236}">
                <a16:creationId xmlns:a16="http://schemas.microsoft.com/office/drawing/2014/main" id="{9F7BA023-C0A5-4340-A7C2-7AF9A0C04D9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10711014" y="4932055"/>
            <a:ext cx="1471324" cy="1939845"/>
          </a:xfrm>
          <a:prstGeom prst="rect">
            <a:avLst/>
          </a:prstGeom>
        </p:spPr>
      </p:pic>
      <p:sp>
        <p:nvSpPr>
          <p:cNvPr id="23" name="TextBox 22">
            <a:extLst>
              <a:ext uri="{FF2B5EF4-FFF2-40B4-BE49-F238E27FC236}">
                <a16:creationId xmlns:a16="http://schemas.microsoft.com/office/drawing/2014/main" id="{07B6B439-8B3B-4905-91E6-3EA8C8C9A464}"/>
              </a:ext>
            </a:extLst>
          </p:cNvPr>
          <p:cNvSpPr txBox="1"/>
          <p:nvPr/>
        </p:nvSpPr>
        <p:spPr>
          <a:xfrm>
            <a:off x="1592397" y="1506077"/>
            <a:ext cx="9304203" cy="2955681"/>
          </a:xfrm>
          <a:prstGeom prst="rect">
            <a:avLst/>
          </a:prstGeom>
          <a:noFill/>
        </p:spPr>
        <p:txBody>
          <a:bodyPr wrap="square" rtlCol="0">
            <a:spAutoFit/>
          </a:bodyPr>
          <a:lstStyle/>
          <a:p>
            <a:pPr lvl="0" algn="just">
              <a:lnSpc>
                <a:spcPct val="150000"/>
              </a:lnSpc>
              <a:defRPr/>
            </a:pPr>
            <a:r>
              <a:rPr lang="en-US" sz="3200" b="1" dirty="0">
                <a:solidFill>
                  <a:srgbClr val="44546A">
                    <a:lumMod val="50000"/>
                  </a:srgbClr>
                </a:solidFill>
                <a:latin typeface="Cambria" panose="02040503050406030204" pitchFamily="18" charset="0"/>
                <a:ea typeface="Cambria" panose="02040503050406030204" pitchFamily="18" charset="0"/>
              </a:rPr>
              <a:t>N</a:t>
            </a:r>
            <a:r>
              <a:rPr lang="vi-VN" sz="3200" b="1" dirty="0">
                <a:solidFill>
                  <a:srgbClr val="44546A">
                    <a:lumMod val="50000"/>
                  </a:srgbClr>
                </a:solidFill>
                <a:latin typeface="Cambria" panose="02040503050406030204" pitchFamily="18" charset="0"/>
                <a:ea typeface="Cambria" panose="02040503050406030204" pitchFamily="18" charset="0"/>
              </a:rPr>
              <a:t>hững thức ăn, đồ uống không có lợi cho các cơ quan tiêu hóa, tuần hoàn, thần kinh:</a:t>
            </a:r>
            <a:r>
              <a:rPr lang="en-US" sz="3200" b="1" dirty="0">
                <a:solidFill>
                  <a:srgbClr val="44546A">
                    <a:lumMod val="50000"/>
                  </a:srgbClr>
                </a:solidFill>
                <a:latin typeface="Cambria" panose="02040503050406030204" pitchFamily="18" charset="0"/>
                <a:ea typeface="Cambria" panose="02040503050406030204" pitchFamily="18" charset="0"/>
              </a:rPr>
              <a:t> </a:t>
            </a:r>
            <a:r>
              <a:rPr lang="vi-VN" sz="3200" b="1" dirty="0">
                <a:solidFill>
                  <a:srgbClr val="44546A">
                    <a:lumMod val="50000"/>
                  </a:srgbClr>
                </a:solidFill>
                <a:latin typeface="Cambria" panose="02040503050406030204" pitchFamily="18" charset="0"/>
                <a:ea typeface="Cambria" panose="02040503050406030204" pitchFamily="18" charset="0"/>
              </a:rPr>
              <a:t>đồ uống có ga có cồn, đồ chiên dán, đồ ăn nhanh, chế biến sẵn để đông lanh để lâu, bia, rượu, …</a:t>
            </a:r>
          </a:p>
        </p:txBody>
      </p:sp>
      <p:grpSp>
        <p:nvGrpSpPr>
          <p:cNvPr id="21" name="Group 20">
            <a:extLst>
              <a:ext uri="{FF2B5EF4-FFF2-40B4-BE49-F238E27FC236}">
                <a16:creationId xmlns:a16="http://schemas.microsoft.com/office/drawing/2014/main" id="{3341DE92-C7BC-42E7-9722-928FAED0A7E8}"/>
              </a:ext>
            </a:extLst>
          </p:cNvPr>
          <p:cNvGrpSpPr/>
          <p:nvPr/>
        </p:nvGrpSpPr>
        <p:grpSpPr>
          <a:xfrm>
            <a:off x="3414787" y="87364"/>
            <a:ext cx="4480312" cy="1515662"/>
            <a:chOff x="2037980" y="2222500"/>
            <a:chExt cx="3598198" cy="1005840"/>
          </a:xfrm>
        </p:grpSpPr>
        <p:pic>
          <p:nvPicPr>
            <p:cNvPr id="25" name="Picture 24" descr="Icon&#10;&#10;Description automatically generated with medium confidence">
              <a:extLst>
                <a:ext uri="{FF2B5EF4-FFF2-40B4-BE49-F238E27FC236}">
                  <a16:creationId xmlns:a16="http://schemas.microsoft.com/office/drawing/2014/main" id="{670406F5-D67B-4E1B-9E65-5618A0CA7E2D}"/>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8333" b="35000" l="21000" r="76000">
                          <a14:foregroundMark x1="56667" y1="21333" x2="23000" y2="26000"/>
                          <a14:foregroundMark x1="22000" y1="23333" x2="21333" y2="27000"/>
                          <a14:foregroundMark x1="23000" y1="24000" x2="65000" y2="25333"/>
                          <a14:foregroundMark x1="65000" y1="25333" x2="74667" y2="31333"/>
                          <a14:foregroundMark x1="74667" y1="31333" x2="74667" y2="32333"/>
                          <a14:foregroundMark x1="75667" y1="32667" x2="76333" y2="35333"/>
                          <a14:foregroundMark x1="39333" y1="30667" x2="27667" y2="31333"/>
                          <a14:foregroundMark x1="27667" y1="31333" x2="31000" y2="33667"/>
                          <a14:foregroundMark x1="36333" y1="33333" x2="26667" y2="33333"/>
                          <a14:foregroundMark x1="23333" y1="33667" x2="61446" y2="33102"/>
                          <a14:foregroundMark x1="22333" y1="19000" x2="71333" y2="18667"/>
                          <a14:foregroundMark x1="72667" y1="18667" x2="56000" y2="18333"/>
                          <a14:foregroundMark x1="56000" y1="18333" x2="24000" y2="18667"/>
                          <a14:foregroundMark x1="43667" y1="19000" x2="22667" y2="18667"/>
                          <a14:foregroundMark x1="22667" y1="18667" x2="40667" y2="18333"/>
                          <a14:foregroundMark x1="22667" y1="19333" x2="52000" y2="18667"/>
                          <a14:foregroundMark x1="65000" y1="31667" x2="74000" y2="32667"/>
                          <a14:foregroundMark x1="71667" y1="32667" x2="61333" y2="32667"/>
                          <a14:foregroundMark x1="31667" y1="32667" x2="24333" y2="33000"/>
                          <a14:foregroundMark x1="27667" y1="33333" x2="22667" y2="33333"/>
                          <a14:foregroundMark x1="42000" y1="18333" x2="22333" y2="18667"/>
                          <a14:backgroundMark x1="62000" y1="35000" x2="62717" y2="35000"/>
                          <a14:backgroundMark x1="60333" y1="34667" x2="62333" y2="35000"/>
                        </a14:backgroundRemoval>
                      </a14:imgEffect>
                    </a14:imgLayer>
                  </a14:imgProps>
                </a:ext>
                <a:ext uri="{28A0092B-C50C-407E-A947-70E740481C1C}">
                  <a14:useLocalDpi xmlns:a14="http://schemas.microsoft.com/office/drawing/2010/main" val="0"/>
                </a:ext>
              </a:extLst>
            </a:blip>
            <a:srcRect l="18814" t="17330" r="22407" b="63183"/>
            <a:stretch/>
          </p:blipFill>
          <p:spPr>
            <a:xfrm>
              <a:off x="2037980" y="2222500"/>
              <a:ext cx="3598198" cy="1005840"/>
            </a:xfrm>
            <a:prstGeom prst="rect">
              <a:avLst/>
            </a:prstGeom>
          </p:spPr>
        </p:pic>
        <p:sp>
          <p:nvSpPr>
            <p:cNvPr id="26" name="TextBox 25">
              <a:extLst>
                <a:ext uri="{FF2B5EF4-FFF2-40B4-BE49-F238E27FC236}">
                  <a16:creationId xmlns:a16="http://schemas.microsoft.com/office/drawing/2014/main" id="{1D3C16FE-B308-4AC1-8820-35FF7626C19D}"/>
                </a:ext>
              </a:extLst>
            </p:cNvPr>
            <p:cNvSpPr txBox="1"/>
            <p:nvPr/>
          </p:nvSpPr>
          <p:spPr>
            <a:xfrm>
              <a:off x="2374717" y="2425292"/>
              <a:ext cx="3161083" cy="469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44546A">
                      <a:lumMod val="50000"/>
                    </a:srgbClr>
                  </a:solidFill>
                  <a:effectLst/>
                  <a:uLnTx/>
                  <a:uFillTx/>
                  <a:latin typeface="Cambria" panose="02040503050406030204" pitchFamily="18" charset="0"/>
                  <a:ea typeface="Cambria" panose="02040503050406030204" pitchFamily="18" charset="0"/>
                </a:rPr>
                <a:t>Ghi</a:t>
              </a:r>
              <a:r>
                <a:rPr kumimoji="0" lang="en-US" sz="4000" b="1" i="0" u="none" strike="noStrike" kern="1200" cap="none" spc="0" normalizeH="0" baseline="0" noProof="0" dirty="0">
                  <a:ln>
                    <a:noFill/>
                  </a:ln>
                  <a:solidFill>
                    <a:srgbClr val="44546A">
                      <a:lumMod val="50000"/>
                    </a:srgbClr>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44546A">
                      <a:lumMod val="50000"/>
                    </a:srgbClr>
                  </a:solidFill>
                  <a:effectLst/>
                  <a:uLnTx/>
                  <a:uFillTx/>
                  <a:latin typeface="Cambria" panose="02040503050406030204" pitchFamily="18" charset="0"/>
                  <a:ea typeface="Cambria" panose="02040503050406030204" pitchFamily="18" charset="0"/>
                </a:rPr>
                <a:t>nhớ</a:t>
              </a:r>
              <a:endParaRPr kumimoji="0" lang="en-US" sz="4000" b="1" i="0" u="none" strike="noStrike" kern="1200" cap="none" spc="0" normalizeH="0" baseline="0" noProof="0" dirty="0">
                <a:ln>
                  <a:noFill/>
                </a:ln>
                <a:solidFill>
                  <a:srgbClr val="44546A">
                    <a:lumMod val="50000"/>
                  </a:srgbClr>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6349455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amera.wav"/>
          </p:stSnd>
        </p:sndAc>
      </p:transition>
    </mc:Choice>
    <mc:Fallback xmlns="">
      <p:transition spd="slow">
        <p:random/>
        <p:sndAc>
          <p:stSnd>
            <p:snd r:embed="rId12" name="camera.wav"/>
          </p:stSnd>
        </p:sndAc>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outVertical)">
                                          <p:cBhvr>
                                            <p:cTn id="7" dur="500"/>
                                            <p:tgtEl>
                                              <p:spTgt spid="60"/>
                                            </p:tgtEl>
                                          </p:cBhvr>
                                        </p:animEffect>
                                      </p:childTnLst>
                                      <p:subTnLst>
                                        <p:audio>
                                          <p:cMediaNode>
                                            <p:cTn display="0" masterRel="sameClick">
                                              <p:stCondLst>
                                                <p:cond evt="begin" delay="0">
                                                  <p:tn val="5"/>
                                                </p:cond>
                                              </p:stCondLst>
                                              <p:endCondLst>
                                                <p:cond evt="onStopAudio" delay="0">
                                                  <p:tgtEl>
                                                    <p:sldTgt/>
                                                  </p:tgtEl>
                                                </p:cond>
                                              </p:endCondLst>
                                            </p:cTn>
                                            <p:tgtEl>
                                              <p:sndTgt r:embed="rId3" name="Trò-chơi-ting.wav"/>
                                            </p:tgtEl>
                                          </p:cMediaNode>
                                        </p:audio>
                                      </p:subTnLst>
                                    </p:cTn>
                                  </p:par>
                                  <p:par>
                                    <p:cTn id="8" presetID="2" presetClass="entr" presetSubtype="8" fill="hold" nodeType="withEffect" p14:presetBounceEnd="70000">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14:bounceEnd="70000">
                                          <p:cBhvr additive="base">
                                            <p:cTn id="10" dur="1000" fill="hold"/>
                                            <p:tgtEl>
                                              <p:spTgt spid="64"/>
                                            </p:tgtEl>
                                            <p:attrNameLst>
                                              <p:attrName>ppt_x</p:attrName>
                                            </p:attrNameLst>
                                          </p:cBhvr>
                                          <p:tavLst>
                                            <p:tav tm="0">
                                              <p:val>
                                                <p:strVal val="0-#ppt_w/2"/>
                                              </p:val>
                                            </p:tav>
                                            <p:tav tm="100000">
                                              <p:val>
                                                <p:strVal val="#ppt_x"/>
                                              </p:val>
                                            </p:tav>
                                          </p:tavLst>
                                        </p:anim>
                                        <p:anim calcmode="lin" valueType="num" p14:bounceEnd="70000">
                                          <p:cBhvr additive="base">
                                            <p:cTn id="11" dur="1000" fill="hold"/>
                                            <p:tgtEl>
                                              <p:spTgt spid="64"/>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14:presetBounceEnd="70000">
                                      <p:stCondLst>
                                        <p:cond delay="0"/>
                                      </p:stCondLst>
                                      <p:childTnLst>
                                        <p:set>
                                          <p:cBhvr>
                                            <p:cTn id="13" dur="1" fill="hold">
                                              <p:stCondLst>
                                                <p:cond delay="0"/>
                                              </p:stCondLst>
                                            </p:cTn>
                                            <p:tgtEl>
                                              <p:spTgt spid="65"/>
                                            </p:tgtEl>
                                            <p:attrNameLst>
                                              <p:attrName>style.visibility</p:attrName>
                                            </p:attrNameLst>
                                          </p:cBhvr>
                                          <p:to>
                                            <p:strVal val="visible"/>
                                          </p:to>
                                        </p:set>
                                        <p:anim calcmode="lin" valueType="num" p14:bounceEnd="70000">
                                          <p:cBhvr additive="base">
                                            <p:cTn id="14" dur="1000" fill="hold"/>
                                            <p:tgtEl>
                                              <p:spTgt spid="65"/>
                                            </p:tgtEl>
                                            <p:attrNameLst>
                                              <p:attrName>ppt_x</p:attrName>
                                            </p:attrNameLst>
                                          </p:cBhvr>
                                          <p:tavLst>
                                            <p:tav tm="0">
                                              <p:val>
                                                <p:strVal val="1+#ppt_w/2"/>
                                              </p:val>
                                            </p:tav>
                                            <p:tav tm="100000">
                                              <p:val>
                                                <p:strVal val="#ppt_x"/>
                                              </p:val>
                                            </p:tav>
                                          </p:tavLst>
                                        </p:anim>
                                        <p:anim calcmode="lin" valueType="num" p14:bounceEnd="70000">
                                          <p:cBhvr additive="base">
                                            <p:cTn id="15" dur="1000" fill="hold"/>
                                            <p:tgtEl>
                                              <p:spTgt spid="65"/>
                                            </p:tgtEl>
                                            <p:attrNameLst>
                                              <p:attrName>ppt_y</p:attrName>
                                            </p:attrNameLst>
                                          </p:cBhvr>
                                          <p:tavLst>
                                            <p:tav tm="0">
                                              <p:val>
                                                <p:strVal val="#ppt_y"/>
                                              </p:val>
                                            </p:tav>
                                            <p:tav tm="100000">
                                              <p:val>
                                                <p:strVal val="#ppt_y"/>
                                              </p:val>
                                            </p:tav>
                                          </p:tavLst>
                                        </p:anim>
                                      </p:childTnLst>
                                    </p:cTn>
                                  </p:par>
                                  <p:par>
                                    <p:cTn id="16" presetID="6" presetClass="entr" presetSubtype="16"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750"/>
                                            <p:tgtEl>
                                              <p:spTgt spid="21"/>
                                            </p:tgtEl>
                                          </p:cBhvr>
                                        </p:animEffect>
                                      </p:childTnLst>
                                      <p:subTnLst>
                                        <p:audio>
                                          <p:cMediaNode>
                                            <p:cTn display="0" masterRel="sameClick">
                                              <p:stCondLst>
                                                <p:cond evt="begin" delay="0">
                                                  <p:tn val="16"/>
                                                </p:cond>
                                              </p:stCondLst>
                                              <p:endCondLst>
                                                <p:cond evt="onStopAudio" delay="0">
                                                  <p:tgtEl>
                                                    <p:sldTgt/>
                                                  </p:tgtEl>
                                                </p:cond>
                                              </p:endCondLst>
                                            </p:cTn>
                                            <p:tgtEl>
                                              <p:sndTgt r:embed="rId4" name="uỷn.wav"/>
                                            </p:tgtEl>
                                          </p:cMediaNode>
                                        </p:audio>
                                      </p:sub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outVertical)">
                                          <p:cBhvr>
                                            <p:cTn id="7" dur="500"/>
                                            <p:tgtEl>
                                              <p:spTgt spid="60"/>
                                            </p:tgtEl>
                                          </p:cBhvr>
                                        </p:animEffect>
                                      </p:childTnLst>
                                      <p:subTnLst>
                                        <p:audio>
                                          <p:cMediaNode>
                                            <p:cTn display="0" masterRel="sameClick">
                                              <p:stCondLst>
                                                <p:cond evt="begin" delay="0">
                                                  <p:tn val="5"/>
                                                </p:cond>
                                              </p:stCondLst>
                                              <p:endCondLst>
                                                <p:cond evt="onStopAudio" delay="0">
                                                  <p:tgtEl>
                                                    <p:sldTgt/>
                                                  </p:tgtEl>
                                                </p:cond>
                                              </p:endCondLst>
                                            </p:cTn>
                                            <p:tgtEl>
                                              <p:sndTgt r:embed="rId13" name="Trò-chơi-ting.wav"/>
                                            </p:tgtEl>
                                          </p:cMediaNode>
                                        </p:audio>
                                      </p:subTnLst>
                                    </p:cTn>
                                  </p:par>
                                  <p:par>
                                    <p:cTn id="8" presetID="2" presetClass="entr" presetSubtype="8"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cBhvr additive="base">
                                            <p:cTn id="10" dur="1000" fill="hold"/>
                                            <p:tgtEl>
                                              <p:spTgt spid="64"/>
                                            </p:tgtEl>
                                            <p:attrNameLst>
                                              <p:attrName>ppt_x</p:attrName>
                                            </p:attrNameLst>
                                          </p:cBhvr>
                                          <p:tavLst>
                                            <p:tav tm="0">
                                              <p:val>
                                                <p:strVal val="0-#ppt_w/2"/>
                                              </p:val>
                                            </p:tav>
                                            <p:tav tm="100000">
                                              <p:val>
                                                <p:strVal val="#ppt_x"/>
                                              </p:val>
                                            </p:tav>
                                          </p:tavLst>
                                        </p:anim>
                                        <p:anim calcmode="lin" valueType="num">
                                          <p:cBhvr additive="base">
                                            <p:cTn id="11" dur="1000" fill="hold"/>
                                            <p:tgtEl>
                                              <p:spTgt spid="64"/>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65"/>
                                            </p:tgtEl>
                                            <p:attrNameLst>
                                              <p:attrName>style.visibility</p:attrName>
                                            </p:attrNameLst>
                                          </p:cBhvr>
                                          <p:to>
                                            <p:strVal val="visible"/>
                                          </p:to>
                                        </p:set>
                                        <p:anim calcmode="lin" valueType="num">
                                          <p:cBhvr additive="base">
                                            <p:cTn id="14" dur="1000" fill="hold"/>
                                            <p:tgtEl>
                                              <p:spTgt spid="65"/>
                                            </p:tgtEl>
                                            <p:attrNameLst>
                                              <p:attrName>ppt_x</p:attrName>
                                            </p:attrNameLst>
                                          </p:cBhvr>
                                          <p:tavLst>
                                            <p:tav tm="0">
                                              <p:val>
                                                <p:strVal val="1+#ppt_w/2"/>
                                              </p:val>
                                            </p:tav>
                                            <p:tav tm="100000">
                                              <p:val>
                                                <p:strVal val="#ppt_x"/>
                                              </p:val>
                                            </p:tav>
                                          </p:tavLst>
                                        </p:anim>
                                        <p:anim calcmode="lin" valueType="num">
                                          <p:cBhvr additive="base">
                                            <p:cTn id="15" dur="1000" fill="hold"/>
                                            <p:tgtEl>
                                              <p:spTgt spid="65"/>
                                            </p:tgtEl>
                                            <p:attrNameLst>
                                              <p:attrName>ppt_y</p:attrName>
                                            </p:attrNameLst>
                                          </p:cBhvr>
                                          <p:tavLst>
                                            <p:tav tm="0">
                                              <p:val>
                                                <p:strVal val="#ppt_y"/>
                                              </p:val>
                                            </p:tav>
                                            <p:tav tm="100000">
                                              <p:val>
                                                <p:strVal val="#ppt_y"/>
                                              </p:val>
                                            </p:tav>
                                          </p:tavLst>
                                        </p:anim>
                                      </p:childTnLst>
                                    </p:cTn>
                                  </p:par>
                                  <p:par>
                                    <p:cTn id="16" presetID="6" presetClass="entr" presetSubtype="16"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750"/>
                                            <p:tgtEl>
                                              <p:spTgt spid="21"/>
                                            </p:tgtEl>
                                          </p:cBhvr>
                                        </p:animEffect>
                                      </p:childTnLst>
                                      <p:subTnLst>
                                        <p:audio>
                                          <p:cMediaNode>
                                            <p:cTn display="0" masterRel="sameClick">
                                              <p:stCondLst>
                                                <p:cond evt="begin" delay="0">
                                                  <p:tn val="16"/>
                                                </p:cond>
                                              </p:stCondLst>
                                              <p:endCondLst>
                                                <p:cond evt="onStopAudio" delay="0">
                                                  <p:tgtEl>
                                                    <p:sldTgt/>
                                                  </p:tgtEl>
                                                </p:cond>
                                              </p:endCondLst>
                                            </p:cTn>
                                            <p:tgtEl>
                                              <p:sndTgt r:embed="rId14" name="uỷn.wav"/>
                                            </p:tgtEl>
                                          </p:cMediaNode>
                                        </p:audio>
                                      </p:sub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b="18919"/>
          <a:stretch>
            <a:fillRect/>
          </a:stretch>
        </p:blipFill>
        <p:spPr>
          <a:xfrm>
            <a:off x="0" y="0"/>
            <a:ext cx="12192000" cy="6858000"/>
          </a:xfrm>
          <a:prstGeom prst="rect">
            <a:avLst/>
          </a:prstGeom>
        </p:spPr>
      </p:pic>
      <p:grpSp>
        <p:nvGrpSpPr>
          <p:cNvPr id="15" name="Group 14"/>
          <p:cNvGrpSpPr/>
          <p:nvPr/>
        </p:nvGrpSpPr>
        <p:grpSpPr>
          <a:xfrm>
            <a:off x="-22578" y="-683711"/>
            <a:ext cx="12214578" cy="1585964"/>
            <a:chOff x="-22578" y="-490942"/>
            <a:chExt cx="12237156" cy="1585964"/>
          </a:xfrm>
        </p:grpSpPr>
        <p:pic>
          <p:nvPicPr>
            <p:cNvPr id="13" name="Picture 12"/>
            <p:cNvPicPr>
              <a:picLocks noChangeAspect="1"/>
            </p:cNvPicPr>
            <p:nvPr/>
          </p:nvPicPr>
          <p:blipFill>
            <a:blip r:embed="rId3"/>
            <a:stretch>
              <a:fillRect/>
            </a:stretch>
          </p:blipFill>
          <p:spPr>
            <a:xfrm>
              <a:off x="-22578" y="-490942"/>
              <a:ext cx="8861778" cy="1585964"/>
            </a:xfrm>
            <a:prstGeom prst="rect">
              <a:avLst/>
            </a:prstGeom>
          </p:spPr>
        </p:pic>
        <p:pic>
          <p:nvPicPr>
            <p:cNvPr id="14" name="Picture 13"/>
            <p:cNvPicPr>
              <a:picLocks noChangeAspect="1"/>
            </p:cNvPicPr>
            <p:nvPr/>
          </p:nvPicPr>
          <p:blipFill rotWithShape="1">
            <a:blip r:embed="rId3"/>
            <a:srcRect l="7484" r="53911"/>
            <a:stretch>
              <a:fillRect/>
            </a:stretch>
          </p:blipFill>
          <p:spPr>
            <a:xfrm>
              <a:off x="8793480" y="-490942"/>
              <a:ext cx="3421098" cy="1585964"/>
            </a:xfrm>
            <a:prstGeom prst="rect">
              <a:avLst/>
            </a:prstGeom>
          </p:spPr>
        </p:pic>
      </p:grpSp>
      <p:sp>
        <p:nvSpPr>
          <p:cNvPr id="19" name="Speech Bubble: Rectangle with Corners Rounded 18"/>
          <p:cNvSpPr/>
          <p:nvPr/>
        </p:nvSpPr>
        <p:spPr>
          <a:xfrm flipH="1">
            <a:off x="3677185" y="914127"/>
            <a:ext cx="5669794" cy="2475846"/>
          </a:xfrm>
          <a:prstGeom prst="wedgeRoundRectCallout">
            <a:avLst>
              <a:gd name="adj1" fmla="val -55407"/>
              <a:gd name="adj2" fmla="val 35227"/>
              <a:gd name="adj3" fmla="val 16667"/>
            </a:avLst>
          </a:prstGeom>
          <a:solidFill>
            <a:schemeClr val="bg1"/>
          </a:solid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3000"/>
              </a:lnSpc>
            </a:pPr>
            <a:r>
              <a:rPr lang="vi-VN" sz="3200" b="1" dirty="0">
                <a:solidFill>
                  <a:srgbClr val="E25A74"/>
                </a:solidFill>
                <a:latin typeface="Calibri" panose="020F0502020204030204" pitchFamily="34" charset="0"/>
                <a:cs typeface="Calibri" panose="020F0502020204030204" pitchFamily="34" charset="0"/>
              </a:rPr>
              <a:t>Vì sao chúng ta không nên ăn nhiều thức ăn chứa dầu mỡ?</a:t>
            </a:r>
            <a:endParaRPr kumimoji="0" lang="en-US" sz="3200" b="1" i="0" u="none" strike="noStrike" kern="1200" cap="none" spc="0" normalizeH="0" baseline="0" noProof="0" dirty="0">
              <a:ln>
                <a:noFill/>
              </a:ln>
              <a:solidFill>
                <a:srgbClr val="E25A74"/>
              </a:solidFill>
              <a:effectLst/>
              <a:uLnTx/>
              <a:uFillTx/>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4"/>
          <a:stretch>
            <a:fillRect/>
          </a:stretch>
        </p:blipFill>
        <p:spPr>
          <a:xfrm>
            <a:off x="8684481" y="2753139"/>
            <a:ext cx="3728610" cy="4233525"/>
          </a:xfrm>
          <a:prstGeom prst="rect">
            <a:avLst/>
          </a:prstGeom>
        </p:spPr>
      </p:pic>
      <p:pic>
        <p:nvPicPr>
          <p:cNvPr id="26" name="Picture 25">
            <a:extLst>
              <a:ext uri="{FF2B5EF4-FFF2-40B4-BE49-F238E27FC236}">
                <a16:creationId xmlns:a16="http://schemas.microsoft.com/office/drawing/2014/main" id="{7846C36E-E513-4365-83E8-2453C80AC1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80324">
            <a:off x="1825459" y="1003704"/>
            <a:ext cx="1344404" cy="1547515"/>
          </a:xfrm>
          <a:prstGeom prst="rect">
            <a:avLst/>
          </a:prstGeom>
        </p:spPr>
      </p:pic>
      <p:sp>
        <p:nvSpPr>
          <p:cNvPr id="2" name="TextBox 1">
            <a:extLst>
              <a:ext uri="{FF2B5EF4-FFF2-40B4-BE49-F238E27FC236}">
                <a16:creationId xmlns:a16="http://schemas.microsoft.com/office/drawing/2014/main" id="{748FCCA3-74F9-4A9C-E001-71C2F4FFEDD6}"/>
              </a:ext>
            </a:extLst>
          </p:cNvPr>
          <p:cNvSpPr txBox="1"/>
          <p:nvPr/>
        </p:nvSpPr>
        <p:spPr>
          <a:xfrm>
            <a:off x="606287" y="3906078"/>
            <a:ext cx="7394713" cy="1846659"/>
          </a:xfrm>
          <a:prstGeom prst="rect">
            <a:avLst/>
          </a:prstGeom>
          <a:noFill/>
        </p:spPr>
        <p:txBody>
          <a:bodyPr wrap="square" lIns="0" tIns="0" rIns="0" bIns="0" rtlCol="0">
            <a:spAutoFit/>
          </a:bodyPr>
          <a:lstStyle/>
          <a:p>
            <a:pPr algn="just"/>
            <a:r>
              <a:rPr lang="nl-NL" sz="4000" b="1" dirty="0">
                <a:solidFill>
                  <a:srgbClr val="FF0000"/>
                </a:solidFill>
                <a:effectLst/>
                <a:latin typeface="Cambria" panose="02040503050406030204" pitchFamily="18" charset="0"/>
                <a:ea typeface="Cambria" panose="02040503050406030204" pitchFamily="18" charset="0"/>
              </a:rPr>
              <a:t>Thường xuyên ăn các thứ ăn chứa nhiều dầu, mỡ sẽ gây đau bụng, khó tiêu hóa, ...</a:t>
            </a:r>
            <a:endParaRPr lang="en-US" sz="40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274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b="18919"/>
          <a:stretch>
            <a:fillRect/>
          </a:stretch>
        </p:blipFill>
        <p:spPr>
          <a:xfrm>
            <a:off x="0" y="0"/>
            <a:ext cx="12192000" cy="6858000"/>
          </a:xfrm>
          <a:prstGeom prst="rect">
            <a:avLst/>
          </a:prstGeom>
        </p:spPr>
      </p:pic>
      <p:grpSp>
        <p:nvGrpSpPr>
          <p:cNvPr id="15" name="Group 14"/>
          <p:cNvGrpSpPr/>
          <p:nvPr/>
        </p:nvGrpSpPr>
        <p:grpSpPr>
          <a:xfrm>
            <a:off x="-22578" y="-683711"/>
            <a:ext cx="12214578" cy="1585964"/>
            <a:chOff x="-22578" y="-490942"/>
            <a:chExt cx="12237156" cy="1585964"/>
          </a:xfrm>
        </p:grpSpPr>
        <p:pic>
          <p:nvPicPr>
            <p:cNvPr id="13" name="Picture 12"/>
            <p:cNvPicPr>
              <a:picLocks noChangeAspect="1"/>
            </p:cNvPicPr>
            <p:nvPr/>
          </p:nvPicPr>
          <p:blipFill>
            <a:blip r:embed="rId3"/>
            <a:stretch>
              <a:fillRect/>
            </a:stretch>
          </p:blipFill>
          <p:spPr>
            <a:xfrm>
              <a:off x="-22578" y="-490942"/>
              <a:ext cx="8861778" cy="1585964"/>
            </a:xfrm>
            <a:prstGeom prst="rect">
              <a:avLst/>
            </a:prstGeom>
          </p:spPr>
        </p:pic>
        <p:pic>
          <p:nvPicPr>
            <p:cNvPr id="14" name="Picture 13"/>
            <p:cNvPicPr>
              <a:picLocks noChangeAspect="1"/>
            </p:cNvPicPr>
            <p:nvPr/>
          </p:nvPicPr>
          <p:blipFill rotWithShape="1">
            <a:blip r:embed="rId3"/>
            <a:srcRect l="7484" r="53911"/>
            <a:stretch>
              <a:fillRect/>
            </a:stretch>
          </p:blipFill>
          <p:spPr>
            <a:xfrm>
              <a:off x="8793480" y="-490942"/>
              <a:ext cx="3421098" cy="1585964"/>
            </a:xfrm>
            <a:prstGeom prst="rect">
              <a:avLst/>
            </a:prstGeom>
          </p:spPr>
        </p:pic>
      </p:grpSp>
      <p:sp>
        <p:nvSpPr>
          <p:cNvPr id="19" name="Speech Bubble: Rectangle with Corners Rounded 18"/>
          <p:cNvSpPr/>
          <p:nvPr/>
        </p:nvSpPr>
        <p:spPr>
          <a:xfrm flipH="1">
            <a:off x="3677185" y="914127"/>
            <a:ext cx="5669794" cy="2475846"/>
          </a:xfrm>
          <a:prstGeom prst="wedgeRoundRectCallout">
            <a:avLst>
              <a:gd name="adj1" fmla="val -55407"/>
              <a:gd name="adj2" fmla="val 35227"/>
              <a:gd name="adj3" fmla="val 16667"/>
            </a:avLst>
          </a:prstGeom>
          <a:solidFill>
            <a:schemeClr val="bg1"/>
          </a:solid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3000"/>
              </a:lnSpc>
            </a:pPr>
            <a:r>
              <a:rPr lang="vi-VN" sz="3200" b="1" dirty="0">
                <a:solidFill>
                  <a:srgbClr val="E25A74"/>
                </a:solidFill>
                <a:latin typeface="Calibri" panose="020F0502020204030204" pitchFamily="34" charset="0"/>
                <a:cs typeface="Calibri" panose="020F0502020204030204" pitchFamily="34" charset="0"/>
              </a:rPr>
              <a:t>Uống nước ngọt nhiều sẽ dẫn tới điều gì?</a:t>
            </a:r>
            <a:endParaRPr kumimoji="0" lang="en-US" sz="3200" b="1" i="0" u="none" strike="noStrike" kern="1200" cap="none" spc="0" normalizeH="0" baseline="0" noProof="0" dirty="0">
              <a:ln>
                <a:noFill/>
              </a:ln>
              <a:solidFill>
                <a:srgbClr val="E25A74"/>
              </a:solidFill>
              <a:effectLst/>
              <a:uLnTx/>
              <a:uFillTx/>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4"/>
          <a:stretch>
            <a:fillRect/>
          </a:stretch>
        </p:blipFill>
        <p:spPr>
          <a:xfrm>
            <a:off x="8684481" y="2753139"/>
            <a:ext cx="3728610" cy="4233525"/>
          </a:xfrm>
          <a:prstGeom prst="rect">
            <a:avLst/>
          </a:prstGeom>
        </p:spPr>
      </p:pic>
      <p:pic>
        <p:nvPicPr>
          <p:cNvPr id="26" name="Picture 25">
            <a:extLst>
              <a:ext uri="{FF2B5EF4-FFF2-40B4-BE49-F238E27FC236}">
                <a16:creationId xmlns:a16="http://schemas.microsoft.com/office/drawing/2014/main" id="{7846C36E-E513-4365-83E8-2453C80AC1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80324">
            <a:off x="1825459" y="1003704"/>
            <a:ext cx="1344404" cy="1547515"/>
          </a:xfrm>
          <a:prstGeom prst="rect">
            <a:avLst/>
          </a:prstGeom>
        </p:spPr>
      </p:pic>
      <p:sp>
        <p:nvSpPr>
          <p:cNvPr id="2" name="TextBox 1">
            <a:extLst>
              <a:ext uri="{FF2B5EF4-FFF2-40B4-BE49-F238E27FC236}">
                <a16:creationId xmlns:a16="http://schemas.microsoft.com/office/drawing/2014/main" id="{748FCCA3-74F9-4A9C-E001-71C2F4FFEDD6}"/>
              </a:ext>
            </a:extLst>
          </p:cNvPr>
          <p:cNvSpPr txBox="1"/>
          <p:nvPr/>
        </p:nvSpPr>
        <p:spPr>
          <a:xfrm>
            <a:off x="606287" y="3906078"/>
            <a:ext cx="7851913" cy="2462213"/>
          </a:xfrm>
          <a:prstGeom prst="rect">
            <a:avLst/>
          </a:prstGeom>
          <a:noFill/>
        </p:spPr>
        <p:txBody>
          <a:bodyPr wrap="square" lIns="0" tIns="0" rIns="0" bIns="0" rtlCol="0">
            <a:spAutoFit/>
          </a:bodyPr>
          <a:lstStyle/>
          <a:p>
            <a:pPr lvl="0" algn="just"/>
            <a:r>
              <a:rPr lang="vi-VN" sz="4000" b="1" dirty="0">
                <a:solidFill>
                  <a:srgbClr val="FF0000"/>
                </a:solidFill>
                <a:latin typeface="Cambria" panose="02040503050406030204" pitchFamily="18" charset="0"/>
                <a:ea typeface="Cambria" panose="02040503050406030204" pitchFamily="18" charset="0"/>
              </a:rPr>
              <a:t>Uống nước ngọt nhiều sẽ dẫn tới đầy hơi, khó tiêu hóa, tăng lượng mỡ thừa và có nguy cơ mắc bệnh béo phì, ...</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80926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grpSp>
        <p:nvGrpSpPr>
          <p:cNvPr id="5" name="Group 4"/>
          <p:cNvGrpSpPr/>
          <p:nvPr/>
        </p:nvGrpSpPr>
        <p:grpSpPr>
          <a:xfrm>
            <a:off x="1600200" y="1086941"/>
            <a:ext cx="9223513" cy="4935127"/>
            <a:chOff x="289671" y="3263477"/>
            <a:chExt cx="10591800" cy="1981200"/>
          </a:xfrm>
        </p:grpSpPr>
        <p:sp>
          <p:nvSpPr>
            <p:cNvPr id="6" name="Rectangle: Rounded Corners 5"/>
            <p:cNvSpPr/>
            <p:nvPr/>
          </p:nvSpPr>
          <p:spPr>
            <a:xfrm>
              <a:off x="289671" y="3263477"/>
              <a:ext cx="10591800" cy="1981200"/>
            </a:xfrm>
            <a:prstGeom prst="roundRect">
              <a:avLst>
                <a:gd name="adj" fmla="val 14660"/>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7" name="Rectangle: Rounded Corners 6"/>
            <p:cNvSpPr/>
            <p:nvPr/>
          </p:nvSpPr>
          <p:spPr>
            <a:xfrm>
              <a:off x="507632" y="3337403"/>
              <a:ext cx="10183192" cy="1825785"/>
            </a:xfrm>
            <a:prstGeom prst="roundRect">
              <a:avLst>
                <a:gd name="adj" fmla="val 13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10" name="Picture 9"/>
          <p:cNvPicPr>
            <a:picLocks noChangeAspect="1"/>
          </p:cNvPicPr>
          <p:nvPr/>
        </p:nvPicPr>
        <p:blipFill>
          <a:blip r:embed="rId3"/>
          <a:stretch>
            <a:fillRect/>
          </a:stretch>
        </p:blipFill>
        <p:spPr>
          <a:xfrm>
            <a:off x="-176687" y="3770068"/>
            <a:ext cx="2144573" cy="2819400"/>
          </a:xfrm>
          <a:prstGeom prst="rect">
            <a:avLst/>
          </a:prstGeom>
        </p:spPr>
      </p:pic>
      <p:pic>
        <p:nvPicPr>
          <p:cNvPr id="60" name="Graphic 59"/>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51955" y="4050898"/>
            <a:ext cx="2144573" cy="2823130"/>
          </a:xfrm>
          <a:prstGeom prst="rect">
            <a:avLst/>
          </a:prstGeom>
        </p:spPr>
      </p:pic>
      <p:pic>
        <p:nvPicPr>
          <p:cNvPr id="8" name="Non - 9Slide.vn"/>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62020" y="-458007"/>
            <a:ext cx="4129329" cy="2647512"/>
          </a:xfrm>
          <a:prstGeom prst="rect">
            <a:avLst/>
          </a:prstGeom>
        </p:spPr>
      </p:pic>
      <p:sp>
        <p:nvSpPr>
          <p:cNvPr id="62" name="TextBox 61">
            <a:extLst>
              <a:ext uri="{FF2B5EF4-FFF2-40B4-BE49-F238E27FC236}">
                <a16:creationId xmlns:a16="http://schemas.microsoft.com/office/drawing/2014/main" id="{BE832255-FD68-4D70-B7CF-7268123FAAFF}"/>
              </a:ext>
            </a:extLst>
          </p:cNvPr>
          <p:cNvSpPr txBox="1"/>
          <p:nvPr/>
        </p:nvSpPr>
        <p:spPr>
          <a:xfrm>
            <a:off x="2017644" y="2121052"/>
            <a:ext cx="8627164" cy="3508653"/>
          </a:xfrm>
          <a:prstGeom prst="rect">
            <a:avLst/>
          </a:prstGeom>
          <a:noFill/>
        </p:spPr>
        <p:txBody>
          <a:bodyPr wrap="square" lIns="0" tIns="0" rIns="0" bIns="0" rtlCol="0">
            <a:spAutoFit/>
          </a:bodyPr>
          <a:lstStyle/>
          <a:p>
            <a:pPr lvl="0" algn="just">
              <a:defRPr/>
            </a:pPr>
            <a:r>
              <a:rPr lang="vi-VN" sz="3800" b="1" dirty="0">
                <a:solidFill>
                  <a:srgbClr val="00B050"/>
                </a:solidFill>
                <a:latin typeface="Calibri" panose="020F0502020204030204" pitchFamily="34" charset="0"/>
                <a:cs typeface="Calibri" panose="020F0502020204030204" pitchFamily="34" charset="0"/>
              </a:rPr>
              <a:t>Để bảo vệ cơ quan tiêu hóa, tuần hoàn, thần kinh, chúng ta cần: ăn trái cây, rau quả, các sản phẩm từ sữa, ngũ cốc nguyên hạt,.. Đồng thời, tránh uống và tránh dùng những thức ăn chiên rán nhiều dầu mỡ, rượu, cà phê, các loại nước có ga,..</a:t>
            </a:r>
          </a:p>
        </p:txBody>
      </p:sp>
    </p:spTree>
    <p:extLst>
      <p:ext uri="{BB962C8B-B14F-4D97-AF65-F5344CB8AC3E}">
        <p14:creationId xmlns:p14="http://schemas.microsoft.com/office/powerpoint/2010/main" val="161991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fade">
                                      <p:cBhvr>
                                        <p:cTn id="7" dur="500"/>
                                        <p:tgtEl>
                                          <p:spTgt spid="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p:cNvPicPr>
            <a:picLocks noChangeAspect="1" noChangeArrowheads="1"/>
          </p:cNvPicPr>
          <p:nvPr/>
        </p:nvPicPr>
        <p:blipFill rotWithShape="1">
          <a:blip r:embed="rId3">
            <a:extLst>
              <a:ext uri="{28A0092B-C50C-407E-A947-70E740481C1C}">
                <a14:useLocalDpi xmlns:a14="http://schemas.microsoft.com/office/drawing/2010/main" val="0"/>
              </a:ext>
            </a:extLst>
          </a:blip>
          <a:srcRect b="52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rot="362539">
            <a:off x="2295603" y="761976"/>
            <a:ext cx="7600793" cy="5386223"/>
          </a:xfrm>
          <a:prstGeom prst="rect">
            <a:avLst/>
          </a:prstGeom>
        </p:spPr>
      </p:pic>
      <p:sp>
        <p:nvSpPr>
          <p:cNvPr id="2" name="TextBox 1"/>
          <p:cNvSpPr txBox="1"/>
          <p:nvPr/>
        </p:nvSpPr>
        <p:spPr>
          <a:xfrm>
            <a:off x="3416638" y="2247744"/>
            <a:ext cx="5099153" cy="1546321"/>
          </a:xfrm>
          <a:prstGeom prst="rect">
            <a:avLst/>
          </a:prstGeom>
          <a:noFill/>
          <a:effectLst>
            <a:outerShdw dist="50800" dir="1200000" algn="tl" rotWithShape="0">
              <a:schemeClr val="bg1"/>
            </a:outerShdw>
          </a:effectLst>
        </p:spPr>
        <p:txBody>
          <a:bodyPr wrap="non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9600" b="0" i="0" u="none" strike="noStrike" kern="1200" cap="none" spc="0" normalizeH="0" baseline="0" noProof="0" dirty="0" err="1">
                <a:ln>
                  <a:noFill/>
                </a:ln>
                <a:solidFill>
                  <a:srgbClr val="FFFF00"/>
                </a:solidFill>
                <a:effectLst/>
                <a:uLnTx/>
                <a:uFillTx/>
                <a:latin typeface="iCiel Cadena" panose="02000503000000020004" pitchFamily="50" charset="0"/>
                <a:ea typeface="+mn-ea"/>
                <a:cs typeface="+mn-cs"/>
              </a:rPr>
              <a:t>Vận</a:t>
            </a:r>
            <a:r>
              <a:rPr kumimoji="0" lang="en-US" sz="9600" b="0" i="0" u="none" strike="noStrike" kern="1200" cap="none" spc="0" normalizeH="0" noProof="0" dirty="0">
                <a:ln>
                  <a:noFill/>
                </a:ln>
                <a:solidFill>
                  <a:srgbClr val="FFFF00"/>
                </a:solidFill>
                <a:effectLst/>
                <a:uLnTx/>
                <a:uFillTx/>
                <a:latin typeface="iCiel Cadena" panose="02000503000000020004" pitchFamily="50" charset="0"/>
                <a:ea typeface="+mn-ea"/>
                <a:cs typeface="+mn-cs"/>
              </a:rPr>
              <a:t> </a:t>
            </a:r>
            <a:r>
              <a:rPr kumimoji="0" lang="en-US" sz="9600" b="0" i="0" u="none" strike="noStrike" kern="1200" cap="none" spc="0" normalizeH="0" noProof="0" dirty="0" err="1">
                <a:ln>
                  <a:noFill/>
                </a:ln>
                <a:solidFill>
                  <a:srgbClr val="FFFF00"/>
                </a:solidFill>
                <a:effectLst/>
                <a:uLnTx/>
                <a:uFillTx/>
                <a:latin typeface="iCiel Cadena" panose="02000503000000020004" pitchFamily="50" charset="0"/>
                <a:ea typeface="+mn-ea"/>
                <a:cs typeface="+mn-cs"/>
              </a:rPr>
              <a:t>dụng</a:t>
            </a:r>
            <a:endParaRPr kumimoji="0" lang="en-US" sz="9600" b="0" i="0" u="none" strike="noStrike" kern="1200" cap="none" spc="0" normalizeH="0" baseline="0" noProof="0" dirty="0">
              <a:ln>
                <a:noFill/>
              </a:ln>
              <a:solidFill>
                <a:srgbClr val="FFFF00"/>
              </a:solidFill>
              <a:effectLst/>
              <a:uLnTx/>
              <a:uFillTx/>
              <a:latin typeface="iCiel Cadena" panose="02000503000000020004" pitchFamily="50" charset="0"/>
              <a:ea typeface="+mn-ea"/>
              <a:cs typeface="+mn-cs"/>
            </a:endParaRPr>
          </a:p>
        </p:txBody>
      </p:sp>
      <p:grpSp>
        <p:nvGrpSpPr>
          <p:cNvPr id="4" name="Group 3"/>
          <p:cNvGrpSpPr/>
          <p:nvPr/>
        </p:nvGrpSpPr>
        <p:grpSpPr>
          <a:xfrm>
            <a:off x="4530326" y="1066800"/>
            <a:ext cx="3131345" cy="998888"/>
            <a:chOff x="4530326" y="1066800"/>
            <a:chExt cx="3131345" cy="998888"/>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4530326" y="1066800"/>
              <a:ext cx="3131345" cy="998888"/>
            </a:xfrm>
            <a:prstGeom prst="rect">
              <a:avLst/>
            </a:prstGeom>
          </p:spPr>
        </p:pic>
        <p:sp>
          <p:nvSpPr>
            <p:cNvPr id="6" name="TextBox 5"/>
            <p:cNvSpPr txBox="1"/>
            <p:nvPr/>
          </p:nvSpPr>
          <p:spPr>
            <a:xfrm>
              <a:off x="4997139" y="1255295"/>
              <a:ext cx="219771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3</a:t>
              </a:r>
            </a:p>
          </p:txBody>
        </p:sp>
      </p:grpSp>
    </p:spTree>
    <p:extLst>
      <p:ext uri="{BB962C8B-B14F-4D97-AF65-F5344CB8AC3E}">
        <p14:creationId xmlns:p14="http://schemas.microsoft.com/office/powerpoint/2010/main" val="4160347949"/>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himes.wav"/>
          </p:stSnd>
        </p:sndAc>
      </p:transition>
    </mc:Choice>
    <mc:Fallback xmlns="">
      <p:transition spd="med">
        <p:fade/>
        <p:sndAc>
          <p:stSnd>
            <p:snd r:embed="rId6" name="chimes.wav"/>
          </p:stSnd>
        </p:sndAc>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71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71000">
                                          <p:cBhvr additive="base">
                                            <p:cTn id="15" dur="1000" fill="hold"/>
                                            <p:tgtEl>
                                              <p:spTgt spid="2"/>
                                            </p:tgtEl>
                                            <p:attrNameLst>
                                              <p:attrName>ppt_x</p:attrName>
                                            </p:attrNameLst>
                                          </p:cBhvr>
                                          <p:tavLst>
                                            <p:tav tm="0">
                                              <p:val>
                                                <p:strVal val="1+#ppt_w/2"/>
                                              </p:val>
                                            </p:tav>
                                            <p:tav tm="100000">
                                              <p:val>
                                                <p:strVal val="#ppt_x"/>
                                              </p:val>
                                            </p:tav>
                                          </p:tavLst>
                                        </p:anim>
                                        <p:anim calcmode="lin" valueType="num" p14:bounceEnd="71000">
                                          <p:cBhvr additive="base">
                                            <p:cTn id="16"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1+#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8834307A-C4B4-452D-862D-618EA4C901EB}"/>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13799" y="2325225"/>
            <a:ext cx="6966284" cy="4127581"/>
          </a:xfrm>
          <a:prstGeom prst="rect">
            <a:avLst/>
          </a:prstGeom>
        </p:spPr>
      </p:pic>
      <p:pic>
        <p:nvPicPr>
          <p:cNvPr id="15" name="Picture 14">
            <a:extLst>
              <a:ext uri="{FF2B5EF4-FFF2-40B4-BE49-F238E27FC236}">
                <a16:creationId xmlns:a16="http://schemas.microsoft.com/office/drawing/2014/main" id="{EC1FA8C7-E360-4944-A15E-7957A3DED02B}"/>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5570748" y="2330369"/>
            <a:ext cx="6966284" cy="4127581"/>
          </a:xfrm>
          <a:prstGeom prst="rect">
            <a:avLst/>
          </a:prstGeom>
        </p:spPr>
      </p:pic>
      <p:pic>
        <p:nvPicPr>
          <p:cNvPr id="10" name="Picture 9"/>
          <p:cNvPicPr>
            <a:picLocks noChangeAspect="1"/>
          </p:cNvPicPr>
          <p:nvPr/>
        </p:nvPicPr>
        <p:blipFill>
          <a:blip r:embed="rId5"/>
          <a:stretch>
            <a:fillRect/>
          </a:stretch>
        </p:blipFill>
        <p:spPr>
          <a:xfrm>
            <a:off x="2587611" y="2606471"/>
            <a:ext cx="3089289" cy="4061387"/>
          </a:xfrm>
          <a:prstGeom prst="rect">
            <a:avLst/>
          </a:prstGeom>
        </p:spPr>
      </p:pic>
      <p:pic>
        <p:nvPicPr>
          <p:cNvPr id="60" name="Graphic 59"/>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45160" y="2641885"/>
            <a:ext cx="3089289" cy="4066760"/>
          </a:xfrm>
          <a:prstGeom prst="rect">
            <a:avLst/>
          </a:prstGeom>
        </p:spPr>
      </p:pic>
      <p:pic>
        <p:nvPicPr>
          <p:cNvPr id="2" name="Picture 1">
            <a:extLst>
              <a:ext uri="{FF2B5EF4-FFF2-40B4-BE49-F238E27FC236}">
                <a16:creationId xmlns:a16="http://schemas.microsoft.com/office/drawing/2014/main" id="{9AB80C3D-6209-4996-BB2A-10EBEE44FF3A}"/>
              </a:ext>
            </a:extLst>
          </p:cNvPr>
          <p:cNvPicPr>
            <a:picLocks noChangeAspect="1"/>
          </p:cNvPicPr>
          <p:nvPr/>
        </p:nvPicPr>
        <p:blipFill>
          <a:blip r:embed="rId8"/>
          <a:stretch>
            <a:fillRect/>
          </a:stretch>
        </p:blipFill>
        <p:spPr>
          <a:xfrm>
            <a:off x="1573936" y="317235"/>
            <a:ext cx="8205927" cy="2139881"/>
          </a:xfrm>
          <a:prstGeom prst="rect">
            <a:avLst/>
          </a:prstGeom>
        </p:spPr>
      </p:pic>
    </p:spTree>
    <p:extLst>
      <p:ext uri="{BB962C8B-B14F-4D97-AF65-F5344CB8AC3E}">
        <p14:creationId xmlns:p14="http://schemas.microsoft.com/office/powerpoint/2010/main" val="237280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11856" y="220133"/>
            <a:ext cx="11568289" cy="2675467"/>
            <a:chOff x="166511" y="152399"/>
            <a:chExt cx="11568289" cy="2675467"/>
          </a:xfrm>
        </p:grpSpPr>
        <p:sp>
          <p:nvSpPr>
            <p:cNvPr id="6" name="Rectangle: Rounded Corners 5"/>
            <p:cNvSpPr/>
            <p:nvPr/>
          </p:nvSpPr>
          <p:spPr>
            <a:xfrm>
              <a:off x="1143000" y="499533"/>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Rectangle: Rounded Corners 7"/>
            <p:cNvSpPr/>
            <p:nvPr/>
          </p:nvSpPr>
          <p:spPr>
            <a:xfrm>
              <a:off x="1707444" y="665056"/>
              <a:ext cx="9874956"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p:cNvPicPr>
              <a:picLocks noChangeAspect="1"/>
            </p:cNvPicPr>
            <p:nvPr/>
          </p:nvPicPr>
          <p:blipFill>
            <a:blip r:embed="rId7"/>
            <a:stretch>
              <a:fillRect/>
            </a:stretch>
          </p:blipFill>
          <p:spPr>
            <a:xfrm>
              <a:off x="166511" y="152399"/>
              <a:ext cx="2652889" cy="2675467"/>
            </a:xfrm>
            <a:prstGeom prst="rect">
              <a:avLst/>
            </a:prstGeom>
          </p:spPr>
        </p:pic>
      </p:grpSp>
      <p:sp>
        <p:nvSpPr>
          <p:cNvPr id="2" name="TextBox 1"/>
          <p:cNvSpPr txBox="1"/>
          <p:nvPr/>
        </p:nvSpPr>
        <p:spPr>
          <a:xfrm>
            <a:off x="3182826" y="1117154"/>
            <a:ext cx="7595605" cy="73866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E76EA3"/>
                </a:solidFill>
                <a:effectLst/>
                <a:uLnTx/>
                <a:uFillTx/>
                <a:latin typeface="Calibri" panose="020F0502020204030204" pitchFamily="34" charset="0"/>
                <a:ea typeface="+mn-ea"/>
                <a:cs typeface="Calibri" panose="020F0502020204030204" pitchFamily="34" charset="0"/>
              </a:rPr>
              <a:t>Nên ăn sữa chua vào lúc nào?</a:t>
            </a:r>
          </a:p>
        </p:txBody>
      </p:sp>
      <p:grpSp>
        <p:nvGrpSpPr>
          <p:cNvPr id="16" name="DapAnA - 9Slide.vn"/>
          <p:cNvGrpSpPr/>
          <p:nvPr/>
        </p:nvGrpSpPr>
        <p:grpSpPr>
          <a:xfrm>
            <a:off x="609600" y="3061123"/>
            <a:ext cx="5044329" cy="1421875"/>
            <a:chOff x="609600" y="3061123"/>
            <a:chExt cx="5044329" cy="1421875"/>
          </a:xfrm>
        </p:grpSpPr>
        <p:grpSp>
          <p:nvGrpSpPr>
            <p:cNvPr id="10" name="Group 9"/>
            <p:cNvGrpSpPr/>
            <p:nvPr/>
          </p:nvGrpSpPr>
          <p:grpSpPr>
            <a:xfrm>
              <a:off x="609600" y="3061123"/>
              <a:ext cx="5044329" cy="1421875"/>
              <a:chOff x="289671" y="3263476"/>
              <a:chExt cx="10591800" cy="1981200"/>
            </a:xfrm>
          </p:grpSpPr>
          <p:sp>
            <p:nvSpPr>
              <p:cNvPr id="11" name="Rectangle: Rounded Corners 10"/>
              <p:cNvSpPr/>
              <p:nvPr/>
            </p:nvSpPr>
            <p:spPr>
              <a:xfrm>
                <a:off x="289671" y="3263476"/>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12" name="Rectangle: Rounded Corners 11"/>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6" name="TextBox 35"/>
            <p:cNvSpPr txBox="1"/>
            <p:nvPr/>
          </p:nvSpPr>
          <p:spPr>
            <a:xfrm>
              <a:off x="2262825" y="3458969"/>
              <a:ext cx="3146695" cy="55399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ăn trước bữa ăn</a:t>
              </a:r>
            </a:p>
          </p:txBody>
        </p:sp>
        <p:grpSp>
          <p:nvGrpSpPr>
            <p:cNvPr id="9" name="Group 8"/>
            <p:cNvGrpSpPr/>
            <p:nvPr/>
          </p:nvGrpSpPr>
          <p:grpSpPr>
            <a:xfrm>
              <a:off x="742754" y="3200477"/>
              <a:ext cx="1320383" cy="1163728"/>
              <a:chOff x="812176" y="3200477"/>
              <a:chExt cx="1320383" cy="1163728"/>
            </a:xfrm>
          </p:grpSpPr>
          <p:pic>
            <p:nvPicPr>
              <p:cNvPr id="13"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812176" y="3200477"/>
                <a:ext cx="1320383" cy="1163728"/>
              </a:xfrm>
              <a:prstGeom prst="rect">
                <a:avLst/>
              </a:prstGeom>
            </p:spPr>
          </p:pic>
          <p:sp>
            <p:nvSpPr>
              <p:cNvPr id="3" name="TextBox 2"/>
              <p:cNvSpPr txBox="1"/>
              <p:nvPr/>
            </p:nvSpPr>
            <p:spPr>
              <a:xfrm>
                <a:off x="1232233" y="3313659"/>
                <a:ext cx="387927" cy="76944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A</a:t>
                </a:r>
              </a:p>
            </p:txBody>
          </p:sp>
        </p:grpSp>
      </p:grpSp>
      <p:grpSp>
        <p:nvGrpSpPr>
          <p:cNvPr id="17" name="DapAnB - 9Slide.vn"/>
          <p:cNvGrpSpPr/>
          <p:nvPr/>
        </p:nvGrpSpPr>
        <p:grpSpPr>
          <a:xfrm>
            <a:off x="6835816" y="3061123"/>
            <a:ext cx="5044329" cy="1421875"/>
            <a:chOff x="6835816" y="3061123"/>
            <a:chExt cx="5044329" cy="1421875"/>
          </a:xfrm>
        </p:grpSpPr>
        <p:grpSp>
          <p:nvGrpSpPr>
            <p:cNvPr id="23" name="Group 22"/>
            <p:cNvGrpSpPr/>
            <p:nvPr/>
          </p:nvGrpSpPr>
          <p:grpSpPr>
            <a:xfrm>
              <a:off x="6835816" y="3061123"/>
              <a:ext cx="5044329" cy="1421875"/>
              <a:chOff x="289671" y="3263477"/>
              <a:chExt cx="10591800" cy="1981200"/>
            </a:xfrm>
          </p:grpSpPr>
          <p:sp>
            <p:nvSpPr>
              <p:cNvPr id="25" name="Rectangle: Rounded Corners 24"/>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26" name="Rectangle: Rounded Corners 25"/>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7" name="TextBox 36"/>
            <p:cNvSpPr txBox="1"/>
            <p:nvPr/>
          </p:nvSpPr>
          <p:spPr>
            <a:xfrm>
              <a:off x="8794326" y="3209978"/>
              <a:ext cx="2511906" cy="110799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ăn cùng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bữa ăn chính</a:t>
              </a:r>
            </a:p>
          </p:txBody>
        </p:sp>
        <p:grpSp>
          <p:nvGrpSpPr>
            <p:cNvPr id="14" name="Group 13"/>
            <p:cNvGrpSpPr/>
            <p:nvPr/>
          </p:nvGrpSpPr>
          <p:grpSpPr>
            <a:xfrm>
              <a:off x="6980629" y="3200477"/>
              <a:ext cx="1320383" cy="1163728"/>
              <a:chOff x="7038392" y="3200477"/>
              <a:chExt cx="1320383" cy="1163728"/>
            </a:xfrm>
          </p:grpSpPr>
          <p:pic>
            <p:nvPicPr>
              <p:cNvPr id="24" name="Picture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038392" y="3200477"/>
                <a:ext cx="1320383" cy="1163728"/>
              </a:xfrm>
              <a:prstGeom prst="rect">
                <a:avLst/>
              </a:prstGeom>
            </p:spPr>
          </p:pic>
          <p:sp>
            <p:nvSpPr>
              <p:cNvPr id="39" name="TextBox 38"/>
              <p:cNvSpPr txBox="1"/>
              <p:nvPr/>
            </p:nvSpPr>
            <p:spPr>
              <a:xfrm>
                <a:off x="7576756" y="3280181"/>
                <a:ext cx="359074" cy="76944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B</a:t>
                </a:r>
              </a:p>
            </p:txBody>
          </p:sp>
        </p:grpSp>
      </p:grpSp>
      <p:grpSp>
        <p:nvGrpSpPr>
          <p:cNvPr id="18" name="Dap an C - 9Slide.vn"/>
          <p:cNvGrpSpPr/>
          <p:nvPr/>
        </p:nvGrpSpPr>
        <p:grpSpPr>
          <a:xfrm>
            <a:off x="4062080" y="5105400"/>
            <a:ext cx="5044329" cy="1421875"/>
            <a:chOff x="4062080" y="5105400"/>
            <a:chExt cx="5044329" cy="1421875"/>
          </a:xfrm>
        </p:grpSpPr>
        <p:grpSp>
          <p:nvGrpSpPr>
            <p:cNvPr id="28" name="Group 27"/>
            <p:cNvGrpSpPr/>
            <p:nvPr/>
          </p:nvGrpSpPr>
          <p:grpSpPr>
            <a:xfrm>
              <a:off x="4062080" y="5105400"/>
              <a:ext cx="5044329" cy="1421875"/>
              <a:chOff x="289671" y="3263477"/>
              <a:chExt cx="10591800" cy="1981200"/>
            </a:xfrm>
          </p:grpSpPr>
          <p:sp>
            <p:nvSpPr>
              <p:cNvPr id="30" name="Rectangle: Rounded Corners 29"/>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31" name="Rectangle: Rounded Corners 30"/>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8" name="TextBox 37"/>
            <p:cNvSpPr txBox="1"/>
            <p:nvPr/>
          </p:nvSpPr>
          <p:spPr>
            <a:xfrm>
              <a:off x="5912170" y="5246181"/>
              <a:ext cx="2803653" cy="110799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ăn sau bữa ăn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chính 1-2 giờ</a:t>
              </a:r>
            </a:p>
          </p:txBody>
        </p:sp>
        <p:grpSp>
          <p:nvGrpSpPr>
            <p:cNvPr id="15" name="Group 14"/>
            <p:cNvGrpSpPr/>
            <p:nvPr/>
          </p:nvGrpSpPr>
          <p:grpSpPr>
            <a:xfrm>
              <a:off x="4215284" y="5355769"/>
              <a:ext cx="1320383" cy="1052712"/>
              <a:chOff x="4264656" y="5355769"/>
              <a:chExt cx="1320383" cy="1052712"/>
            </a:xfrm>
          </p:grpSpPr>
          <p:pic>
            <p:nvPicPr>
              <p:cNvPr id="29" name="Picture 2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4264656" y="5361968"/>
                <a:ext cx="1320383" cy="1046513"/>
              </a:xfrm>
              <a:prstGeom prst="rect">
                <a:avLst/>
              </a:prstGeom>
            </p:spPr>
          </p:pic>
          <p:sp>
            <p:nvSpPr>
              <p:cNvPr id="40" name="TextBox 39"/>
              <p:cNvSpPr txBox="1"/>
              <p:nvPr/>
            </p:nvSpPr>
            <p:spPr>
              <a:xfrm>
                <a:off x="4786370" y="5355769"/>
                <a:ext cx="339838" cy="76944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C</a:t>
                </a:r>
              </a:p>
            </p:txBody>
          </p:sp>
        </p:grpSp>
      </p:grpSp>
      <p:grpSp>
        <p:nvGrpSpPr>
          <p:cNvPr id="2049" name="ChuaChinhXac - 9Slide.vn"/>
          <p:cNvGrpSpPr/>
          <p:nvPr/>
        </p:nvGrpSpPr>
        <p:grpSpPr>
          <a:xfrm>
            <a:off x="12681831" y="2352799"/>
            <a:ext cx="6200596" cy="4126860"/>
            <a:chOff x="12681831" y="2352799"/>
            <a:chExt cx="6200596" cy="4126860"/>
          </a:xfrm>
        </p:grpSpPr>
        <p:pic>
          <p:nvPicPr>
            <p:cNvPr id="27" name="Picture 26"/>
            <p:cNvPicPr>
              <a:picLocks noChangeAspect="1"/>
            </p:cNvPicPr>
            <p:nvPr/>
          </p:nvPicPr>
          <p:blipFill>
            <a:blip r:embed="rId9"/>
            <a:stretch>
              <a:fillRect/>
            </a:stretch>
          </p:blipFill>
          <p:spPr>
            <a:xfrm flipH="1">
              <a:off x="12681831" y="2352799"/>
              <a:ext cx="6200596" cy="4126860"/>
            </a:xfrm>
            <a:prstGeom prst="rect">
              <a:avLst/>
            </a:prstGeom>
          </p:spPr>
        </p:pic>
        <p:sp>
          <p:nvSpPr>
            <p:cNvPr id="2048" name="TextBox 2047"/>
            <p:cNvSpPr txBox="1"/>
            <p:nvPr/>
          </p:nvSpPr>
          <p:spPr>
            <a:xfrm>
              <a:off x="13467216" y="4831451"/>
              <a:ext cx="2151231" cy="135421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25A74"/>
                  </a:solidFill>
                  <a:effectLst/>
                  <a:uLnTx/>
                  <a:uFillTx/>
                  <a:latin typeface="iCiel Cadena" panose="02000503000000020004" pitchFamily="50" charset="0"/>
                  <a:ea typeface="+mn-ea"/>
                  <a:cs typeface="+mn-cs"/>
                </a:rPr>
                <a:t>Chưa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25A74"/>
                  </a:solidFill>
                  <a:effectLst/>
                  <a:uLnTx/>
                  <a:uFillTx/>
                  <a:latin typeface="iCiel Cadena" panose="02000503000000020004" pitchFamily="50" charset="0"/>
                  <a:ea typeface="+mn-ea"/>
                  <a:cs typeface="+mn-cs"/>
                </a:rPr>
                <a:t>đúng giá</a:t>
              </a:r>
            </a:p>
          </p:txBody>
        </p:sp>
      </p:grpSp>
      <p:pic>
        <p:nvPicPr>
          <p:cNvPr id="5122" name="Picture 2" descr="Nước trái cây Bơ sữa Chua Huệ nung - Chai sữa chua png tải về - Miễn phí  trong suốt Sức Khỏe Shake png Tải về.">
            <a:extLst>
              <a:ext uri="{FF2B5EF4-FFF2-40B4-BE49-F238E27FC236}">
                <a16:creationId xmlns:a16="http://schemas.microsoft.com/office/drawing/2014/main" id="{A5091A15-CC4F-49D9-899C-0F8A9AEE7A97}"/>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1935" l="10000" r="90000">
                        <a14:foregroundMark x1="38444" y1="91613" x2="47000" y2="91935"/>
                        <a14:foregroundMark x1="47000" y1="91935" x2="55111" y2="91613"/>
                        <a14:foregroundMark x1="38889" y1="36129" x2="43333" y2="44516"/>
                        <a14:foregroundMark x1="38000" y1="25161" x2="43667" y2="23387"/>
                        <a14:foregroundMark x1="43667" y1="23387" x2="54222" y2="23871"/>
                        <a14:foregroundMark x1="54222" y1="23871" x2="58222" y2="25806"/>
                        <a14:foregroundMark x1="44222" y1="20968" x2="47778" y2="21290"/>
                        <a14:foregroundMark x1="54667" y1="25161" x2="60000" y2="30323"/>
                        <a14:foregroundMark x1="58444" y1="26774" x2="61556" y2="30968"/>
                        <a14:foregroundMark x1="60222" y1="29032" x2="61556" y2="39355"/>
                        <a14:foregroundMark x1="61556" y1="39355" x2="59778" y2="41290"/>
                        <a14:foregroundMark x1="56444" y1="32258" x2="56667" y2="47097"/>
                        <a14:foregroundMark x1="44667" y1="80000" x2="44667" y2="80000"/>
                      </a14:backgroundRemoval>
                    </a14:imgEffect>
                  </a14:imgLayer>
                </a14:imgProps>
              </a:ext>
              <a:ext uri="{28A0092B-C50C-407E-A947-70E740481C1C}">
                <a14:useLocalDpi xmlns:a14="http://schemas.microsoft.com/office/drawing/2010/main" val="0"/>
              </a:ext>
            </a:extLst>
          </a:blip>
          <a:srcRect l="24864" t="12581" r="31021" b="3320"/>
          <a:stretch/>
        </p:blipFill>
        <p:spPr bwMode="auto">
          <a:xfrm>
            <a:off x="931359" y="686121"/>
            <a:ext cx="1413881" cy="1856789"/>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001316" y="915197"/>
            <a:ext cx="3381811" cy="6195539"/>
            <a:chOff x="-3693667" y="479998"/>
            <a:chExt cx="3381811" cy="6195539"/>
          </a:xfrm>
        </p:grpSpPr>
        <p:pic>
          <p:nvPicPr>
            <p:cNvPr id="32" name="Graphic 3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a:xfrm>
              <a:off x="-3693667" y="2362200"/>
              <a:ext cx="3271556" cy="4313337"/>
            </a:xfrm>
            <a:prstGeom prst="rect">
              <a:avLst/>
            </a:prstGeom>
          </p:spPr>
        </p:pic>
        <p:sp>
          <p:nvSpPr>
            <p:cNvPr id="20" name="Speech Bubble: Rectangle with Corners Rounded 19"/>
            <p:cNvSpPr/>
            <p:nvPr/>
          </p:nvSpPr>
          <p:spPr>
            <a:xfrm>
              <a:off x="-3086849" y="479998"/>
              <a:ext cx="2774993" cy="1570813"/>
            </a:xfrm>
            <a:prstGeom prst="wedgeRoundRectCallout">
              <a:avLst>
                <a:gd name="adj1" fmla="val 379"/>
                <a:gd name="adj2" fmla="val 71232"/>
                <a:gd name="adj3" fmla="val 16667"/>
              </a:avLst>
            </a:prstGeom>
            <a:solidFill>
              <a:schemeClr val="bg1"/>
            </a:solidFill>
            <a:ln w="38100">
              <a:solidFill>
                <a:srgbClr val="7C3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B050"/>
                  </a:solidFill>
                  <a:effectLst/>
                  <a:uLnTx/>
                  <a:uFillTx/>
                  <a:latin typeface="iCiel Cadena" panose="02000503000000020004" pitchFamily="50" charset="0"/>
                  <a:ea typeface="+mn-ea"/>
                  <a:cs typeface="+mn-cs"/>
                </a:rPr>
                <a:t>Sữa chua có giá 10.000đ</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4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125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par>
                              <p:cTn id="21" fill="hold">
                                <p:stCondLst>
                                  <p:cond delay="1750"/>
                                </p:stCondLst>
                                <p:childTnLst>
                                  <p:par>
                                    <p:cTn id="22" presetID="53" presetClass="entr" presetSubtype="16"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8"/>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AmThanhDung_2.wav"/>
                                            </p:tgtEl>
                                          </p:cMediaNode>
                                        </p:audio>
                                      </p:subTnLst>
                                    </p:cTn>
                                  </p:par>
                                  <p:par>
                                    <p:cTn id="32" presetID="1" presetClass="exit" presetSubtype="0" fill="hold" nodeType="withEffect">
                                      <p:stCondLst>
                                        <p:cond delay="0"/>
                                      </p:stCondLst>
                                      <p:childTnLst>
                                        <p:set>
                                          <p:cBhvr>
                                            <p:cTn id="33" dur="1" fill="hold">
                                              <p:stCondLst>
                                                <p:cond delay="0"/>
                                              </p:stCondLst>
                                            </p:cTn>
                                            <p:tgtEl>
                                              <p:spTgt spid="17"/>
                                            </p:tgtEl>
                                            <p:attrNameLst>
                                              <p:attrName>style.visibility</p:attrName>
                                            </p:attrNameLst>
                                          </p:cBhvr>
                                          <p:to>
                                            <p:strVal val="hidden"/>
                                          </p:to>
                                        </p:set>
                                      </p:childTnLst>
                                    </p:cTn>
                                  </p:par>
                                </p:childTnLst>
                              </p:cTn>
                            </p:par>
                            <p:par>
                              <p:cTn id="34" fill="hold">
                                <p:stCondLst>
                                  <p:cond delay="0"/>
                                </p:stCondLst>
                                <p:childTnLst>
                                  <p:par>
                                    <p:cTn id="35" presetID="42" presetClass="path" presetSubtype="0" fill="hold" nodeType="afterEffect" p14:presetBounceEnd="83000">
                                      <p:stCondLst>
                                        <p:cond delay="0"/>
                                      </p:stCondLst>
                                      <p:childTnLst>
                                        <p:animMotion origin="layout" path="M 3.125E-6 4.81481E-6 L 0.28476 -0.00741 " pathEditMode="relative" rAng="0" ptsTypes="AA" p14:bounceEnd="83000">
                                          <p:cBhvr>
                                            <p:cTn id="36" dur="750" fill="hold"/>
                                            <p:tgtEl>
                                              <p:spTgt spid="21"/>
                                            </p:tgtEl>
                                            <p:attrNameLst>
                                              <p:attrName>ppt_x</p:attrName>
                                              <p:attrName>ppt_y</p:attrName>
                                            </p:attrNameLst>
                                          </p:cBhvr>
                                          <p:rCtr x="14245" y="-370"/>
                                        </p:animMotion>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6"/>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utoRev="1" fill="hold" nodeType="clickEffect" p14:presetBounceEnd="83000">
                                      <p:stCondLst>
                                        <p:cond delay="0"/>
                                      </p:stCondLst>
                                      <p:childTnLst>
                                        <p:animMotion origin="layout" path="M -1.04167E-6 -1.48148E-6 L -0.56367 -1.48148E-6 " pathEditMode="relative" rAng="0" ptsTypes="AA" p14:bounceEnd="83000">
                                          <p:cBhvr>
                                            <p:cTn id="41" dur="1250" fill="hold"/>
                                            <p:tgtEl>
                                              <p:spTgt spid="2049"/>
                                            </p:tgtEl>
                                            <p:attrNameLst>
                                              <p:attrName>ppt_x</p:attrName>
                                              <p:attrName>ppt_y</p:attrName>
                                            </p:attrNameLst>
                                          </p:cBhvr>
                                          <p:rCtr x="-28190" y="0"/>
                                        </p:animMotion>
                                      </p:childTnLst>
                                      <p:subTnLst>
                                        <p:audio>
                                          <p:cMediaNode>
                                            <p:cTn display="0" masterRel="sameClick">
                                              <p:stCondLst>
                                                <p:cond evt="begin" delay="0">
                                                  <p:tn val="40"/>
                                                </p:cond>
                                              </p:stCondLst>
                                              <p:endCondLst>
                                                <p:cond evt="onStopAudio" delay="0">
                                                  <p:tgtEl>
                                                    <p:sldTgt/>
                                                  </p:tgtEl>
                                                </p:cond>
                                              </p:endCondLst>
                                            </p:cTn>
                                            <p:tgtEl>
                                              <p:sndTgt r:embed="rId4" name="AmthanhSai.wav"/>
                                            </p:tgtEl>
                                          </p:cMediaNode>
                                        </p:audio>
                                      </p:subTnLst>
                                    </p:cTn>
                                  </p:par>
                                </p:childTnLst>
                              </p:cTn>
                            </p:par>
                          </p:childTnLst>
                        </p:cTn>
                      </p:par>
                    </p:childTnLst>
                  </p:cTn>
                  <p:nextCondLst>
                    <p:cond evt="onClick" delay="0">
                      <p:tgtEl>
                        <p:spTgt spid="16"/>
                      </p:tgtEl>
                    </p:cond>
                  </p:nextCondLst>
                </p:seq>
                <p:seq concurrent="1" nextAc="seek">
                  <p:cTn id="42" restart="whenNotActive" fill="hold" evtFilter="cancelBubble" nodeType="interactiveSeq">
                    <p:stCondLst>
                      <p:cond evt="onClick" delay="0">
                        <p:tgtEl>
                          <p:spTgt spid="17"/>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utoRev="1" fill="hold" nodeType="clickEffect" p14:presetBounceEnd="70000">
                                      <p:stCondLst>
                                        <p:cond delay="0"/>
                                      </p:stCondLst>
                                      <p:childTnLst>
                                        <p:animMotion origin="layout" path="M -1.04167E-6 -1.48148E-6 L -0.5651 -0.00347 " pathEditMode="relative" rAng="0" ptsTypes="AA" p14:bounceEnd="70000">
                                          <p:cBhvr>
                                            <p:cTn id="46" dur="1250" fill="hold"/>
                                            <p:tgtEl>
                                              <p:spTgt spid="2049"/>
                                            </p:tgtEl>
                                            <p:attrNameLst>
                                              <p:attrName>ppt_x</p:attrName>
                                              <p:attrName>ppt_y</p:attrName>
                                            </p:attrNameLst>
                                          </p:cBhvr>
                                          <p:rCtr x="-28255" y="-185"/>
                                        </p:animMotion>
                                      </p:childTnLst>
                                      <p:subTnLst>
                                        <p:audio>
                                          <p:cMediaNode>
                                            <p:cTn display="0" masterRel="sameClick">
                                              <p:stCondLst>
                                                <p:cond evt="begin" delay="0">
                                                  <p:tn val="45"/>
                                                </p:cond>
                                              </p:stCondLst>
                                              <p:endCondLst>
                                                <p:cond evt="onStopAudio" delay="0">
                                                  <p:tgtEl>
                                                    <p:sldTgt/>
                                                  </p:tgtEl>
                                                </p:cond>
                                              </p:endCondLst>
                                            </p:cTn>
                                            <p:tgtEl>
                                              <p:sndTgt r:embed="rId4" name="AmthanhSai.wav"/>
                                            </p:tgtEl>
                                          </p:cMediaNode>
                                        </p:audio>
                                      </p:subTnLst>
                                    </p:cTn>
                                  </p:par>
                                </p:childTnLst>
                              </p:cTn>
                            </p:par>
                          </p:childTnLst>
                        </p:cTn>
                      </p:par>
                    </p:childTnLst>
                  </p:cTn>
                  <p:nextCondLst>
                    <p:cond evt="onClick" delay="0">
                      <p:tgtEl>
                        <p:spTgt spid="17"/>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125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par>
                              <p:cTn id="21" fill="hold">
                                <p:stCondLst>
                                  <p:cond delay="1750"/>
                                </p:stCondLst>
                                <p:childTnLst>
                                  <p:par>
                                    <p:cTn id="22" presetID="53" presetClass="entr" presetSubtype="16"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8"/>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13" name="AmThanhDung_2.wav"/>
                                            </p:tgtEl>
                                          </p:cMediaNode>
                                        </p:audio>
                                      </p:subTnLst>
                                    </p:cTn>
                                  </p:par>
                                  <p:par>
                                    <p:cTn id="32" presetID="1" presetClass="exit" presetSubtype="0" fill="hold" nodeType="withEffect">
                                      <p:stCondLst>
                                        <p:cond delay="0"/>
                                      </p:stCondLst>
                                      <p:childTnLst>
                                        <p:set>
                                          <p:cBhvr>
                                            <p:cTn id="33" dur="1" fill="hold">
                                              <p:stCondLst>
                                                <p:cond delay="0"/>
                                              </p:stCondLst>
                                            </p:cTn>
                                            <p:tgtEl>
                                              <p:spTgt spid="17"/>
                                            </p:tgtEl>
                                            <p:attrNameLst>
                                              <p:attrName>style.visibility</p:attrName>
                                            </p:attrNameLst>
                                          </p:cBhvr>
                                          <p:to>
                                            <p:strVal val="hidden"/>
                                          </p:to>
                                        </p:set>
                                      </p:childTnLst>
                                    </p:cTn>
                                  </p:par>
                                </p:childTnLst>
                              </p:cTn>
                            </p:par>
                            <p:par>
                              <p:cTn id="34" fill="hold">
                                <p:stCondLst>
                                  <p:cond delay="0"/>
                                </p:stCondLst>
                                <p:childTnLst>
                                  <p:par>
                                    <p:cTn id="35" presetID="42" presetClass="path" presetSubtype="0" fill="hold" nodeType="afterEffect">
                                      <p:stCondLst>
                                        <p:cond delay="0"/>
                                      </p:stCondLst>
                                      <p:childTnLst>
                                        <p:animMotion origin="layout" path="M 3.125E-6 4.81481E-6 L 0.28476 -0.00741 " pathEditMode="relative" rAng="0" ptsTypes="AA">
                                          <p:cBhvr>
                                            <p:cTn id="36" dur="750" fill="hold"/>
                                            <p:tgtEl>
                                              <p:spTgt spid="21"/>
                                            </p:tgtEl>
                                            <p:attrNameLst>
                                              <p:attrName>ppt_x</p:attrName>
                                              <p:attrName>ppt_y</p:attrName>
                                            </p:attrNameLst>
                                          </p:cBhvr>
                                          <p:rCtr x="14245" y="-370"/>
                                        </p:animMotion>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6"/>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utoRev="1" fill="hold" nodeType="clickEffect">
                                      <p:stCondLst>
                                        <p:cond delay="0"/>
                                      </p:stCondLst>
                                      <p:childTnLst>
                                        <p:animMotion origin="layout" path="M -1.04167E-6 -1.48148E-6 L -0.56367 -1.48148E-6 " pathEditMode="relative" rAng="0" ptsTypes="AA">
                                          <p:cBhvr>
                                            <p:cTn id="41" dur="1250" fill="hold"/>
                                            <p:tgtEl>
                                              <p:spTgt spid="2049"/>
                                            </p:tgtEl>
                                            <p:attrNameLst>
                                              <p:attrName>ppt_x</p:attrName>
                                              <p:attrName>ppt_y</p:attrName>
                                            </p:attrNameLst>
                                          </p:cBhvr>
                                          <p:rCtr x="-28190" y="0"/>
                                        </p:animMotion>
                                      </p:childTnLst>
                                      <p:subTnLst>
                                        <p:audio>
                                          <p:cMediaNode>
                                            <p:cTn display="0" masterRel="sameClick">
                                              <p:stCondLst>
                                                <p:cond evt="begin" delay="0">
                                                  <p:tn val="40"/>
                                                </p:cond>
                                              </p:stCondLst>
                                              <p:endCondLst>
                                                <p:cond evt="onStopAudio" delay="0">
                                                  <p:tgtEl>
                                                    <p:sldTgt/>
                                                  </p:tgtEl>
                                                </p:cond>
                                              </p:endCondLst>
                                            </p:cTn>
                                            <p:tgtEl>
                                              <p:sndTgt r:embed="rId14" name="AmthanhSai.wav"/>
                                            </p:tgtEl>
                                          </p:cMediaNode>
                                        </p:audio>
                                      </p:subTnLst>
                                    </p:cTn>
                                  </p:par>
                                </p:childTnLst>
                              </p:cTn>
                            </p:par>
                          </p:childTnLst>
                        </p:cTn>
                      </p:par>
                    </p:childTnLst>
                  </p:cTn>
                  <p:nextCondLst>
                    <p:cond evt="onClick" delay="0">
                      <p:tgtEl>
                        <p:spTgt spid="16"/>
                      </p:tgtEl>
                    </p:cond>
                  </p:nextCondLst>
                </p:seq>
                <p:seq concurrent="1" nextAc="seek">
                  <p:cTn id="42" restart="whenNotActive" fill="hold" evtFilter="cancelBubble" nodeType="interactiveSeq">
                    <p:stCondLst>
                      <p:cond evt="onClick" delay="0">
                        <p:tgtEl>
                          <p:spTgt spid="17"/>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utoRev="1" fill="hold" nodeType="clickEffect">
                                      <p:stCondLst>
                                        <p:cond delay="0"/>
                                      </p:stCondLst>
                                      <p:childTnLst>
                                        <p:animMotion origin="layout" path="M -1.04167E-6 -1.48148E-6 L -0.5651 -0.00347 " pathEditMode="relative" rAng="0" ptsTypes="AA">
                                          <p:cBhvr>
                                            <p:cTn id="46" dur="1250" fill="hold"/>
                                            <p:tgtEl>
                                              <p:spTgt spid="2049"/>
                                            </p:tgtEl>
                                            <p:attrNameLst>
                                              <p:attrName>ppt_x</p:attrName>
                                              <p:attrName>ppt_y</p:attrName>
                                            </p:attrNameLst>
                                          </p:cBhvr>
                                          <p:rCtr x="-28255" y="-185"/>
                                        </p:animMotion>
                                      </p:childTnLst>
                                      <p:subTnLst>
                                        <p:audio>
                                          <p:cMediaNode>
                                            <p:cTn display="0" masterRel="sameClick">
                                              <p:stCondLst>
                                                <p:cond evt="begin" delay="0">
                                                  <p:tn val="45"/>
                                                </p:cond>
                                              </p:stCondLst>
                                              <p:endCondLst>
                                                <p:cond evt="onStopAudio" delay="0">
                                                  <p:tgtEl>
                                                    <p:sldTgt/>
                                                  </p:tgtEl>
                                                </p:cond>
                                              </p:endCondLst>
                                            </p:cTn>
                                            <p:tgtEl>
                                              <p:sndTgt r:embed="rId14" name="AmthanhSai.wav"/>
                                            </p:tgtEl>
                                          </p:cMediaNode>
                                        </p:audio>
                                      </p:subTnLst>
                                    </p:cTn>
                                  </p:par>
                                </p:childTnLst>
                              </p:cTn>
                            </p:par>
                          </p:childTnLst>
                        </p:cTn>
                      </p:par>
                    </p:childTnLst>
                  </p:cTn>
                  <p:nextCondLst>
                    <p:cond evt="onClick" delay="0">
                      <p:tgtEl>
                        <p:spTgt spid="17"/>
                      </p:tgtEl>
                    </p:cond>
                  </p:nextCondLst>
                </p:seq>
              </p:childTnLst>
            </p:cTn>
          </p:par>
        </p:tnLst>
        <p:bldLst>
          <p:bldP spid="2" grpId="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11856" y="220133"/>
            <a:ext cx="11568289" cy="2675467"/>
            <a:chOff x="166511" y="152399"/>
            <a:chExt cx="11568289" cy="2675467"/>
          </a:xfrm>
        </p:grpSpPr>
        <p:sp>
          <p:nvSpPr>
            <p:cNvPr id="6" name="Rectangle: Rounded Corners 5"/>
            <p:cNvSpPr/>
            <p:nvPr/>
          </p:nvSpPr>
          <p:spPr>
            <a:xfrm>
              <a:off x="1143000" y="499533"/>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Rectangle: Rounded Corners 7"/>
            <p:cNvSpPr/>
            <p:nvPr/>
          </p:nvSpPr>
          <p:spPr>
            <a:xfrm>
              <a:off x="1707444" y="665056"/>
              <a:ext cx="9874956"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p:cNvPicPr>
              <a:picLocks noChangeAspect="1"/>
            </p:cNvPicPr>
            <p:nvPr/>
          </p:nvPicPr>
          <p:blipFill>
            <a:blip r:embed="rId7"/>
            <a:stretch>
              <a:fillRect/>
            </a:stretch>
          </p:blipFill>
          <p:spPr>
            <a:xfrm>
              <a:off x="166511" y="152399"/>
              <a:ext cx="2652889" cy="2675467"/>
            </a:xfrm>
            <a:prstGeom prst="rect">
              <a:avLst/>
            </a:prstGeom>
          </p:spPr>
        </p:pic>
      </p:grpSp>
      <p:sp>
        <p:nvSpPr>
          <p:cNvPr id="2" name="TextBox 1"/>
          <p:cNvSpPr txBox="1"/>
          <p:nvPr/>
        </p:nvSpPr>
        <p:spPr>
          <a:xfrm>
            <a:off x="3176639" y="872237"/>
            <a:ext cx="7607980" cy="147732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E76EA3"/>
                </a:solidFill>
                <a:effectLst/>
                <a:uLnTx/>
                <a:uFillTx/>
                <a:latin typeface="Calibri" panose="020F0502020204030204" pitchFamily="34" charset="0"/>
                <a:ea typeface="+mn-ea"/>
                <a:cs typeface="Calibri" panose="020F0502020204030204" pitchFamily="34" charset="0"/>
              </a:rPr>
              <a:t>Ăn bữa sáng nên chọn lựa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E76EA3"/>
                </a:solidFill>
                <a:effectLst/>
                <a:uLnTx/>
                <a:uFillTx/>
                <a:latin typeface="Calibri" panose="020F0502020204030204" pitchFamily="34" charset="0"/>
                <a:ea typeface="+mn-ea"/>
                <a:cs typeface="Calibri" panose="020F0502020204030204" pitchFamily="34" charset="0"/>
              </a:rPr>
              <a:t> loại thực phẩm nào dưới đây</a:t>
            </a:r>
          </a:p>
        </p:txBody>
      </p:sp>
      <p:grpSp>
        <p:nvGrpSpPr>
          <p:cNvPr id="16" name="DapAnA - 9Slide.vn"/>
          <p:cNvGrpSpPr/>
          <p:nvPr/>
        </p:nvGrpSpPr>
        <p:grpSpPr>
          <a:xfrm>
            <a:off x="3573835" y="5090027"/>
            <a:ext cx="5044329" cy="1421875"/>
            <a:chOff x="609600" y="3061123"/>
            <a:chExt cx="5044329" cy="1421875"/>
          </a:xfrm>
        </p:grpSpPr>
        <p:grpSp>
          <p:nvGrpSpPr>
            <p:cNvPr id="10" name="Group 9"/>
            <p:cNvGrpSpPr/>
            <p:nvPr/>
          </p:nvGrpSpPr>
          <p:grpSpPr>
            <a:xfrm>
              <a:off x="609600" y="3061123"/>
              <a:ext cx="5044329" cy="1421875"/>
              <a:chOff x="289671" y="3263476"/>
              <a:chExt cx="10591800" cy="1981200"/>
            </a:xfrm>
          </p:grpSpPr>
          <p:sp>
            <p:nvSpPr>
              <p:cNvPr id="11" name="Rectangle: Rounded Corners 10"/>
              <p:cNvSpPr/>
              <p:nvPr/>
            </p:nvSpPr>
            <p:spPr>
              <a:xfrm>
                <a:off x="289671" y="3263476"/>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12" name="Rectangle: Rounded Corners 11"/>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6" name="TextBox 35"/>
            <p:cNvSpPr txBox="1"/>
            <p:nvPr/>
          </p:nvSpPr>
          <p:spPr>
            <a:xfrm>
              <a:off x="2991084" y="3363195"/>
              <a:ext cx="1740862"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Xúc xích</a:t>
              </a:r>
            </a:p>
          </p:txBody>
        </p:sp>
        <p:grpSp>
          <p:nvGrpSpPr>
            <p:cNvPr id="9" name="Group 8"/>
            <p:cNvGrpSpPr/>
            <p:nvPr/>
          </p:nvGrpSpPr>
          <p:grpSpPr>
            <a:xfrm>
              <a:off x="742754" y="3200477"/>
              <a:ext cx="1320383" cy="1163728"/>
              <a:chOff x="812176" y="3200477"/>
              <a:chExt cx="1320383" cy="1163728"/>
            </a:xfrm>
          </p:grpSpPr>
          <p:pic>
            <p:nvPicPr>
              <p:cNvPr id="13"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812176" y="3200477"/>
                <a:ext cx="1320383" cy="1163728"/>
              </a:xfrm>
              <a:prstGeom prst="rect">
                <a:avLst/>
              </a:prstGeom>
            </p:spPr>
          </p:pic>
          <p:sp>
            <p:nvSpPr>
              <p:cNvPr id="3" name="TextBox 2"/>
              <p:cNvSpPr txBox="1"/>
              <p:nvPr/>
            </p:nvSpPr>
            <p:spPr>
              <a:xfrm>
                <a:off x="1290743" y="3313659"/>
                <a:ext cx="27090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C</a:t>
                </a:r>
              </a:p>
            </p:txBody>
          </p:sp>
        </p:grpSp>
      </p:grpSp>
      <p:grpSp>
        <p:nvGrpSpPr>
          <p:cNvPr id="17" name="DapAnB - 9Slide.vn"/>
          <p:cNvGrpSpPr/>
          <p:nvPr/>
        </p:nvGrpSpPr>
        <p:grpSpPr>
          <a:xfrm>
            <a:off x="442580" y="3144602"/>
            <a:ext cx="5044329" cy="1421875"/>
            <a:chOff x="6835816" y="3061123"/>
            <a:chExt cx="5044329" cy="1421875"/>
          </a:xfrm>
        </p:grpSpPr>
        <p:grpSp>
          <p:nvGrpSpPr>
            <p:cNvPr id="23" name="Group 22"/>
            <p:cNvGrpSpPr/>
            <p:nvPr/>
          </p:nvGrpSpPr>
          <p:grpSpPr>
            <a:xfrm>
              <a:off x="6835816" y="3061123"/>
              <a:ext cx="5044329" cy="1421875"/>
              <a:chOff x="289671" y="3263477"/>
              <a:chExt cx="10591800" cy="1981200"/>
            </a:xfrm>
          </p:grpSpPr>
          <p:sp>
            <p:nvSpPr>
              <p:cNvPr id="25" name="Rectangle: Rounded Corners 24"/>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26" name="Rectangle: Rounded Corners 25"/>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7" name="TextBox 36"/>
            <p:cNvSpPr txBox="1"/>
            <p:nvPr/>
          </p:nvSpPr>
          <p:spPr>
            <a:xfrm>
              <a:off x="8511999" y="3434069"/>
              <a:ext cx="3254224"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Khoai tây chiên</a:t>
              </a:r>
            </a:p>
          </p:txBody>
        </p:sp>
        <p:grpSp>
          <p:nvGrpSpPr>
            <p:cNvPr id="14" name="Group 13"/>
            <p:cNvGrpSpPr/>
            <p:nvPr/>
          </p:nvGrpSpPr>
          <p:grpSpPr>
            <a:xfrm>
              <a:off x="6980629" y="3200477"/>
              <a:ext cx="1320383" cy="1163728"/>
              <a:chOff x="7038392" y="3200477"/>
              <a:chExt cx="1320383" cy="1163728"/>
            </a:xfrm>
          </p:grpSpPr>
          <p:pic>
            <p:nvPicPr>
              <p:cNvPr id="24" name="Picture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038392" y="3200477"/>
                <a:ext cx="1320383" cy="1163728"/>
              </a:xfrm>
              <a:prstGeom prst="rect">
                <a:avLst/>
              </a:prstGeom>
            </p:spPr>
          </p:pic>
          <p:sp>
            <p:nvSpPr>
              <p:cNvPr id="39" name="TextBox 38"/>
              <p:cNvSpPr txBox="1"/>
              <p:nvPr/>
            </p:nvSpPr>
            <p:spPr>
              <a:xfrm>
                <a:off x="7600802" y="3280181"/>
                <a:ext cx="310983"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A</a:t>
                </a:r>
              </a:p>
            </p:txBody>
          </p:sp>
        </p:grpSp>
      </p:grpSp>
      <p:grpSp>
        <p:nvGrpSpPr>
          <p:cNvPr id="18" name="Dap an C - 9Slide.vn"/>
          <p:cNvGrpSpPr/>
          <p:nvPr/>
        </p:nvGrpSpPr>
        <p:grpSpPr>
          <a:xfrm>
            <a:off x="6769871" y="3072017"/>
            <a:ext cx="5044329" cy="1421875"/>
            <a:chOff x="4062080" y="5105400"/>
            <a:chExt cx="5044329" cy="1421875"/>
          </a:xfrm>
        </p:grpSpPr>
        <p:grpSp>
          <p:nvGrpSpPr>
            <p:cNvPr id="28" name="Group 27"/>
            <p:cNvGrpSpPr/>
            <p:nvPr/>
          </p:nvGrpSpPr>
          <p:grpSpPr>
            <a:xfrm>
              <a:off x="4062080" y="5105400"/>
              <a:ext cx="5044329" cy="1421875"/>
              <a:chOff x="289671" y="3263477"/>
              <a:chExt cx="10591800" cy="1981200"/>
            </a:xfrm>
          </p:grpSpPr>
          <p:sp>
            <p:nvSpPr>
              <p:cNvPr id="30" name="Rectangle: Rounded Corners 29"/>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31" name="Rectangle: Rounded Corners 30"/>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8" name="TextBox 37"/>
            <p:cNvSpPr txBox="1"/>
            <p:nvPr/>
          </p:nvSpPr>
          <p:spPr>
            <a:xfrm>
              <a:off x="6005944" y="5452793"/>
              <a:ext cx="2616102"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Cháo thịt bò</a:t>
              </a:r>
            </a:p>
          </p:txBody>
        </p:sp>
        <p:grpSp>
          <p:nvGrpSpPr>
            <p:cNvPr id="15" name="Group 14"/>
            <p:cNvGrpSpPr/>
            <p:nvPr/>
          </p:nvGrpSpPr>
          <p:grpSpPr>
            <a:xfrm>
              <a:off x="4215284" y="5355769"/>
              <a:ext cx="1320383" cy="1052712"/>
              <a:chOff x="4264656" y="5355769"/>
              <a:chExt cx="1320383" cy="1052712"/>
            </a:xfrm>
          </p:grpSpPr>
          <p:pic>
            <p:nvPicPr>
              <p:cNvPr id="29" name="Picture 2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4264656" y="5361968"/>
                <a:ext cx="1320383" cy="1046513"/>
              </a:xfrm>
              <a:prstGeom prst="rect">
                <a:avLst/>
              </a:prstGeom>
            </p:spPr>
          </p:pic>
          <p:sp>
            <p:nvSpPr>
              <p:cNvPr id="40" name="TextBox 39"/>
              <p:cNvSpPr txBox="1"/>
              <p:nvPr/>
            </p:nvSpPr>
            <p:spPr>
              <a:xfrm>
                <a:off x="4812820" y="5355769"/>
                <a:ext cx="28693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B</a:t>
                </a:r>
              </a:p>
            </p:txBody>
          </p:sp>
        </p:grpSp>
      </p:grpSp>
      <p:grpSp>
        <p:nvGrpSpPr>
          <p:cNvPr id="2049" name="ChuaChinhXac - 9Slide.vn"/>
          <p:cNvGrpSpPr/>
          <p:nvPr/>
        </p:nvGrpSpPr>
        <p:grpSpPr>
          <a:xfrm>
            <a:off x="12681831" y="2352799"/>
            <a:ext cx="6200596" cy="4126860"/>
            <a:chOff x="12681831" y="2352799"/>
            <a:chExt cx="6200596" cy="4126860"/>
          </a:xfrm>
        </p:grpSpPr>
        <p:pic>
          <p:nvPicPr>
            <p:cNvPr id="27" name="Picture 26"/>
            <p:cNvPicPr>
              <a:picLocks noChangeAspect="1"/>
            </p:cNvPicPr>
            <p:nvPr/>
          </p:nvPicPr>
          <p:blipFill>
            <a:blip r:embed="rId9"/>
            <a:stretch>
              <a:fillRect/>
            </a:stretch>
          </p:blipFill>
          <p:spPr>
            <a:xfrm flipH="1">
              <a:off x="12681831" y="2352799"/>
              <a:ext cx="6200596" cy="4126860"/>
            </a:xfrm>
            <a:prstGeom prst="rect">
              <a:avLst/>
            </a:prstGeom>
          </p:spPr>
        </p:pic>
        <p:sp>
          <p:nvSpPr>
            <p:cNvPr id="2048" name="TextBox 2047"/>
            <p:cNvSpPr txBox="1"/>
            <p:nvPr/>
          </p:nvSpPr>
          <p:spPr>
            <a:xfrm>
              <a:off x="13467216" y="4831451"/>
              <a:ext cx="2151231" cy="135421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25A74"/>
                  </a:solidFill>
                  <a:effectLst/>
                  <a:uLnTx/>
                  <a:uFillTx/>
                  <a:latin typeface="iCiel Cadena" panose="02000503000000020004" pitchFamily="50" charset="0"/>
                  <a:ea typeface="+mn-ea"/>
                  <a:cs typeface="+mn-cs"/>
                </a:rPr>
                <a:t>Chưa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25A74"/>
                  </a:solidFill>
                  <a:effectLst/>
                  <a:uLnTx/>
                  <a:uFillTx/>
                  <a:latin typeface="iCiel Cadena" panose="02000503000000020004" pitchFamily="50" charset="0"/>
                  <a:ea typeface="+mn-ea"/>
                  <a:cs typeface="+mn-cs"/>
                </a:rPr>
                <a:t>đúng giá</a:t>
              </a:r>
            </a:p>
          </p:txBody>
        </p:sp>
      </p:grpSp>
      <p:pic>
        <p:nvPicPr>
          <p:cNvPr id="9218" name="Picture 2" descr="Cá nục hoa Nhật Bản Size vừa giá tốt tại Đà Nẵng | Labanfood.com">
            <a:extLst>
              <a:ext uri="{FF2B5EF4-FFF2-40B4-BE49-F238E27FC236}">
                <a16:creationId xmlns:a16="http://schemas.microsoft.com/office/drawing/2014/main" id="{7DB9F45E-D9C0-4E13-90F7-54255DAF2454}"/>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8666" r="-6594" b="34156"/>
          <a:stretch/>
        </p:blipFill>
        <p:spPr bwMode="auto">
          <a:xfrm>
            <a:off x="734903" y="1148793"/>
            <a:ext cx="1666188" cy="818146"/>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001316" y="915197"/>
            <a:ext cx="3437662" cy="6195539"/>
            <a:chOff x="-3693667" y="479998"/>
            <a:chExt cx="3437662" cy="6195539"/>
          </a:xfrm>
        </p:grpSpPr>
        <p:pic>
          <p:nvPicPr>
            <p:cNvPr id="32" name="Graphic 3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3693667" y="2362200"/>
              <a:ext cx="3271556" cy="4313337"/>
            </a:xfrm>
            <a:prstGeom prst="rect">
              <a:avLst/>
            </a:prstGeom>
          </p:spPr>
        </p:pic>
        <p:sp>
          <p:nvSpPr>
            <p:cNvPr id="20" name="Speech Bubble: Rectangle with Corners Rounded 19"/>
            <p:cNvSpPr/>
            <p:nvPr/>
          </p:nvSpPr>
          <p:spPr>
            <a:xfrm>
              <a:off x="-3086849" y="479998"/>
              <a:ext cx="2830844" cy="1570813"/>
            </a:xfrm>
            <a:prstGeom prst="wedgeRoundRectCallout">
              <a:avLst>
                <a:gd name="adj1" fmla="val 379"/>
                <a:gd name="adj2" fmla="val 71232"/>
                <a:gd name="adj3" fmla="val 16667"/>
              </a:avLst>
            </a:prstGeom>
            <a:solidFill>
              <a:schemeClr val="bg1"/>
            </a:solidFill>
            <a:ln w="38100">
              <a:solidFill>
                <a:srgbClr val="7C3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B050"/>
                  </a:solidFill>
                  <a:effectLst/>
                  <a:uLnTx/>
                  <a:uFillTx/>
                  <a:latin typeface="iCiel Cadena" panose="02000503000000020004" pitchFamily="50" charset="0"/>
                  <a:ea typeface="+mn-ea"/>
                  <a:cs typeface="+mn-cs"/>
                </a:rPr>
                <a:t>Cá biển có giá 50.000đ</a:t>
              </a:r>
            </a:p>
          </p:txBody>
        </p:sp>
      </p:grpSp>
    </p:spTree>
    <p:extLst>
      <p:ext uri="{BB962C8B-B14F-4D97-AF65-F5344CB8AC3E}">
        <p14:creationId xmlns:p14="http://schemas.microsoft.com/office/powerpoint/2010/main" val="384424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4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8"/>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AmThanhDung_2.wav"/>
                                            </p:tgtEl>
                                          </p:cMediaNode>
                                        </p:audio>
                                      </p:subTnLst>
                                    </p:cTn>
                                  </p:par>
                                  <p:par>
                                    <p:cTn id="14" presetID="1" presetClass="exit" presetSubtype="0" fill="hold" nodeType="withEffect">
                                      <p:stCondLst>
                                        <p:cond delay="0"/>
                                      </p:stCondLst>
                                      <p:childTnLst>
                                        <p:set>
                                          <p:cBhvr>
                                            <p:cTn id="15" dur="1" fill="hold">
                                              <p:stCondLst>
                                                <p:cond delay="0"/>
                                              </p:stCondLst>
                                            </p:cTn>
                                            <p:tgtEl>
                                              <p:spTgt spid="17"/>
                                            </p:tgtEl>
                                            <p:attrNameLst>
                                              <p:attrName>style.visibility</p:attrName>
                                            </p:attrNameLst>
                                          </p:cBhvr>
                                          <p:to>
                                            <p:strVal val="hidden"/>
                                          </p:to>
                                        </p:set>
                                      </p:childTnLst>
                                    </p:cTn>
                                  </p:par>
                                </p:childTnLst>
                              </p:cTn>
                            </p:par>
                            <p:par>
                              <p:cTn id="16" fill="hold">
                                <p:stCondLst>
                                  <p:cond delay="0"/>
                                </p:stCondLst>
                                <p:childTnLst>
                                  <p:par>
                                    <p:cTn id="17" presetID="42" presetClass="path" presetSubtype="0" fill="hold" nodeType="afterEffect" p14:presetBounceEnd="83000">
                                      <p:stCondLst>
                                        <p:cond delay="0"/>
                                      </p:stCondLst>
                                      <p:childTnLst>
                                        <p:animMotion origin="layout" path="M -4.16667E-7 4.81481E-6 L 0.28477 -0.00741 " pathEditMode="relative" rAng="0" ptsTypes="AA" p14:bounceEnd="83000">
                                          <p:cBhvr>
                                            <p:cTn id="18" dur="750" fill="hold"/>
                                            <p:tgtEl>
                                              <p:spTgt spid="21"/>
                                            </p:tgtEl>
                                            <p:attrNameLst>
                                              <p:attrName>ppt_x</p:attrName>
                                              <p:attrName>ppt_y</p:attrName>
                                            </p:attrNameLst>
                                          </p:cBhvr>
                                          <p:rCtr x="14245" y="-370"/>
                                        </p:animMotion>
                                      </p:childTnLst>
                                    </p:cTn>
                                  </p:par>
                                </p:childTnLst>
                              </p:cTn>
                            </p:par>
                          </p:childTnLst>
                        </p:cTn>
                      </p:par>
                    </p:childTnLst>
                  </p:cTn>
                  <p:nextCondLst>
                    <p:cond evt="onClick" delay="0">
                      <p:tgtEl>
                        <p:spTgt spid="18"/>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42" presetClass="path" presetSubtype="0" autoRev="1" fill="hold" nodeType="clickEffect" p14:presetBounceEnd="83000">
                                      <p:stCondLst>
                                        <p:cond delay="0"/>
                                      </p:stCondLst>
                                      <p:childTnLst>
                                        <p:animMotion origin="layout" path="M -1.04167E-6 -1.48148E-6 L -0.56367 -1.48148E-6 " pathEditMode="relative" rAng="0" ptsTypes="AA" p14:bounceEnd="83000">
                                          <p:cBhvr>
                                            <p:cTn id="23" dur="1250" fill="hold"/>
                                            <p:tgtEl>
                                              <p:spTgt spid="2049"/>
                                            </p:tgtEl>
                                            <p:attrNameLst>
                                              <p:attrName>ppt_x</p:attrName>
                                              <p:attrName>ppt_y</p:attrName>
                                            </p:attrNameLst>
                                          </p:cBhvr>
                                          <p:rCtr x="-28190" y="0"/>
                                        </p:animMotion>
                                      </p:childTnLst>
                                      <p:subTnLst>
                                        <p:audio>
                                          <p:cMediaNode>
                                            <p:cTn display="0" masterRel="sameClick">
                                              <p:stCondLst>
                                                <p:cond evt="begin" delay="0">
                                                  <p:tn val="22"/>
                                                </p:cond>
                                              </p:stCondLst>
                                              <p:endCondLst>
                                                <p:cond evt="onStopAudio" delay="0">
                                                  <p:tgtEl>
                                                    <p:sldTgt/>
                                                  </p:tgtEl>
                                                </p:cond>
                                              </p:endCondLst>
                                            </p:cTn>
                                            <p:tgtEl>
                                              <p:sndTgt r:embed="rId4" name="AmthanhSai.wav"/>
                                            </p:tgtEl>
                                          </p:cMediaNode>
                                        </p:audio>
                                      </p:subTnLst>
                                    </p:cTn>
                                  </p:par>
                                </p:childTnLst>
                              </p:cTn>
                            </p:par>
                          </p:childTnLst>
                        </p:cTn>
                      </p:par>
                    </p:childTnLst>
                  </p:cTn>
                  <p:nextCondLst>
                    <p:cond evt="onClick" delay="0">
                      <p:tgtEl>
                        <p:spTgt spid="16"/>
                      </p:tgtEl>
                    </p:cond>
                  </p:nextCondLst>
                </p:seq>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42" presetClass="path" presetSubtype="0" autoRev="1" fill="hold" nodeType="clickEffect" p14:presetBounceEnd="70000">
                                      <p:stCondLst>
                                        <p:cond delay="0"/>
                                      </p:stCondLst>
                                      <p:childTnLst>
                                        <p:animMotion origin="layout" path="M -1.04167E-6 -1.48148E-6 L -0.5651 -0.00347 " pathEditMode="relative" rAng="0" ptsTypes="AA" p14:bounceEnd="70000">
                                          <p:cBhvr>
                                            <p:cTn id="28" dur="1250" fill="hold"/>
                                            <p:tgtEl>
                                              <p:spTgt spid="2049"/>
                                            </p:tgtEl>
                                            <p:attrNameLst>
                                              <p:attrName>ppt_x</p:attrName>
                                              <p:attrName>ppt_y</p:attrName>
                                            </p:attrNameLst>
                                          </p:cBhvr>
                                          <p:rCtr x="-28255" y="-185"/>
                                        </p:animMotion>
                                      </p:childTnLst>
                                      <p:subTnLst>
                                        <p:audio>
                                          <p:cMediaNode>
                                            <p:cTn display="0" masterRel="sameClick">
                                              <p:stCondLst>
                                                <p:cond evt="begin" delay="0">
                                                  <p:tn val="27"/>
                                                </p:cond>
                                              </p:stCondLst>
                                              <p:endCondLst>
                                                <p:cond evt="onStopAudio" delay="0">
                                                  <p:tgtEl>
                                                    <p:sldTgt/>
                                                  </p:tgtEl>
                                                </p:cond>
                                              </p:endCondLst>
                                            </p:cTn>
                                            <p:tgtEl>
                                              <p:sndTgt r:embed="rId4" name="AmthanhSai.wav"/>
                                            </p:tgtEl>
                                          </p:cMediaNode>
                                        </p:audio>
                                      </p:subTnLst>
                                    </p:cTn>
                                  </p:par>
                                </p:childTnLst>
                              </p:cTn>
                            </p:par>
                          </p:childTnLst>
                        </p:cTn>
                      </p:par>
                    </p:childTnLst>
                  </p:cTn>
                  <p:nextCondLst>
                    <p:cond evt="onClick" delay="0">
                      <p:tgtEl>
                        <p:spTgt spid="17"/>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8"/>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12" name="AmThanhDung_2.wav"/>
                                            </p:tgtEl>
                                          </p:cMediaNode>
                                        </p:audio>
                                      </p:subTnLst>
                                    </p:cTn>
                                  </p:par>
                                  <p:par>
                                    <p:cTn id="14" presetID="1" presetClass="exit" presetSubtype="0" fill="hold" nodeType="withEffect">
                                      <p:stCondLst>
                                        <p:cond delay="0"/>
                                      </p:stCondLst>
                                      <p:childTnLst>
                                        <p:set>
                                          <p:cBhvr>
                                            <p:cTn id="15" dur="1" fill="hold">
                                              <p:stCondLst>
                                                <p:cond delay="0"/>
                                              </p:stCondLst>
                                            </p:cTn>
                                            <p:tgtEl>
                                              <p:spTgt spid="17"/>
                                            </p:tgtEl>
                                            <p:attrNameLst>
                                              <p:attrName>style.visibility</p:attrName>
                                            </p:attrNameLst>
                                          </p:cBhvr>
                                          <p:to>
                                            <p:strVal val="hidden"/>
                                          </p:to>
                                        </p:set>
                                      </p:childTnLst>
                                    </p:cTn>
                                  </p:par>
                                </p:childTnLst>
                              </p:cTn>
                            </p:par>
                            <p:par>
                              <p:cTn id="16" fill="hold">
                                <p:stCondLst>
                                  <p:cond delay="0"/>
                                </p:stCondLst>
                                <p:childTnLst>
                                  <p:par>
                                    <p:cTn id="17" presetID="42" presetClass="path" presetSubtype="0" fill="hold" nodeType="afterEffect">
                                      <p:stCondLst>
                                        <p:cond delay="0"/>
                                      </p:stCondLst>
                                      <p:childTnLst>
                                        <p:animMotion origin="layout" path="M -4.16667E-7 4.81481E-6 L 0.28477 -0.00741 " pathEditMode="relative" rAng="0" ptsTypes="AA">
                                          <p:cBhvr>
                                            <p:cTn id="18" dur="750" fill="hold"/>
                                            <p:tgtEl>
                                              <p:spTgt spid="21"/>
                                            </p:tgtEl>
                                            <p:attrNameLst>
                                              <p:attrName>ppt_x</p:attrName>
                                              <p:attrName>ppt_y</p:attrName>
                                            </p:attrNameLst>
                                          </p:cBhvr>
                                          <p:rCtr x="14245" y="-370"/>
                                        </p:animMotion>
                                      </p:childTnLst>
                                    </p:cTn>
                                  </p:par>
                                </p:childTnLst>
                              </p:cTn>
                            </p:par>
                          </p:childTnLst>
                        </p:cTn>
                      </p:par>
                    </p:childTnLst>
                  </p:cTn>
                  <p:nextCondLst>
                    <p:cond evt="onClick" delay="0">
                      <p:tgtEl>
                        <p:spTgt spid="18"/>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42" presetClass="path" presetSubtype="0" autoRev="1" fill="hold" nodeType="clickEffect">
                                      <p:stCondLst>
                                        <p:cond delay="0"/>
                                      </p:stCondLst>
                                      <p:childTnLst>
                                        <p:animMotion origin="layout" path="M -1.04167E-6 -1.48148E-6 L -0.56367 -1.48148E-6 " pathEditMode="relative" rAng="0" ptsTypes="AA">
                                          <p:cBhvr>
                                            <p:cTn id="23" dur="1250" fill="hold"/>
                                            <p:tgtEl>
                                              <p:spTgt spid="2049"/>
                                            </p:tgtEl>
                                            <p:attrNameLst>
                                              <p:attrName>ppt_x</p:attrName>
                                              <p:attrName>ppt_y</p:attrName>
                                            </p:attrNameLst>
                                          </p:cBhvr>
                                          <p:rCtr x="-28190" y="0"/>
                                        </p:animMotion>
                                      </p:childTnLst>
                                      <p:subTnLst>
                                        <p:audio>
                                          <p:cMediaNode>
                                            <p:cTn display="0" masterRel="sameClick">
                                              <p:stCondLst>
                                                <p:cond evt="begin" delay="0">
                                                  <p:tn val="22"/>
                                                </p:cond>
                                              </p:stCondLst>
                                              <p:endCondLst>
                                                <p:cond evt="onStopAudio" delay="0">
                                                  <p:tgtEl>
                                                    <p:sldTgt/>
                                                  </p:tgtEl>
                                                </p:cond>
                                              </p:endCondLst>
                                            </p:cTn>
                                            <p:tgtEl>
                                              <p:sndTgt r:embed="rId13" name="AmthanhSai.wav"/>
                                            </p:tgtEl>
                                          </p:cMediaNode>
                                        </p:audio>
                                      </p:subTnLst>
                                    </p:cTn>
                                  </p:par>
                                </p:childTnLst>
                              </p:cTn>
                            </p:par>
                          </p:childTnLst>
                        </p:cTn>
                      </p:par>
                    </p:childTnLst>
                  </p:cTn>
                  <p:nextCondLst>
                    <p:cond evt="onClick" delay="0">
                      <p:tgtEl>
                        <p:spTgt spid="16"/>
                      </p:tgtEl>
                    </p:cond>
                  </p:nextCondLst>
                </p:seq>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42" presetClass="path" presetSubtype="0" autoRev="1" fill="hold" nodeType="clickEffect">
                                      <p:stCondLst>
                                        <p:cond delay="0"/>
                                      </p:stCondLst>
                                      <p:childTnLst>
                                        <p:animMotion origin="layout" path="M -1.04167E-6 -1.48148E-6 L -0.5651 -0.00347 " pathEditMode="relative" rAng="0" ptsTypes="AA">
                                          <p:cBhvr>
                                            <p:cTn id="28" dur="1250" fill="hold"/>
                                            <p:tgtEl>
                                              <p:spTgt spid="2049"/>
                                            </p:tgtEl>
                                            <p:attrNameLst>
                                              <p:attrName>ppt_x</p:attrName>
                                              <p:attrName>ppt_y</p:attrName>
                                            </p:attrNameLst>
                                          </p:cBhvr>
                                          <p:rCtr x="-28255" y="-185"/>
                                        </p:animMotion>
                                      </p:childTnLst>
                                      <p:subTnLst>
                                        <p:audio>
                                          <p:cMediaNode>
                                            <p:cTn display="0" masterRel="sameClick">
                                              <p:stCondLst>
                                                <p:cond evt="begin" delay="0">
                                                  <p:tn val="27"/>
                                                </p:cond>
                                              </p:stCondLst>
                                              <p:endCondLst>
                                                <p:cond evt="onStopAudio" delay="0">
                                                  <p:tgtEl>
                                                    <p:sldTgt/>
                                                  </p:tgtEl>
                                                </p:cond>
                                              </p:endCondLst>
                                            </p:cTn>
                                            <p:tgtEl>
                                              <p:sndTgt r:embed="rId13" name="AmthanhSai.wav"/>
                                            </p:tgtEl>
                                          </p:cMediaNode>
                                        </p:audio>
                                      </p:subTnLst>
                                    </p:cTn>
                                  </p:par>
                                </p:childTnLst>
                              </p:cTn>
                            </p:par>
                          </p:childTnLst>
                        </p:cTn>
                      </p:par>
                    </p:childTnLst>
                  </p:cTn>
                  <p:nextCondLst>
                    <p:cond evt="onClick" delay="0">
                      <p:tgtEl>
                        <p:spTgt spid="17"/>
                      </p:tgtEl>
                    </p:cond>
                  </p:nextCondLst>
                </p:seq>
              </p:childTnLst>
            </p:cTn>
          </p:par>
        </p:tnLst>
        <p:bldLst>
          <p:bldP spid="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0411" y="276102"/>
            <a:ext cx="11849734" cy="3001811"/>
            <a:chOff x="-114934" y="195016"/>
            <a:chExt cx="11849734" cy="2285717"/>
          </a:xfrm>
        </p:grpSpPr>
        <p:sp>
          <p:nvSpPr>
            <p:cNvPr id="6" name="Rectangle: Rounded Corners 5"/>
            <p:cNvSpPr/>
            <p:nvPr/>
          </p:nvSpPr>
          <p:spPr>
            <a:xfrm>
              <a:off x="1143000" y="195016"/>
              <a:ext cx="10591800" cy="2285717"/>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Rectangle: Rounded Corners 7"/>
            <p:cNvSpPr/>
            <p:nvPr/>
          </p:nvSpPr>
          <p:spPr>
            <a:xfrm>
              <a:off x="1707444" y="317717"/>
              <a:ext cx="9874956" cy="19974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p:cNvPicPr>
              <a:picLocks noChangeAspect="1"/>
            </p:cNvPicPr>
            <p:nvPr/>
          </p:nvPicPr>
          <p:blipFill>
            <a:blip r:embed="rId7"/>
            <a:stretch>
              <a:fillRect/>
            </a:stretch>
          </p:blipFill>
          <p:spPr>
            <a:xfrm>
              <a:off x="-114934" y="386654"/>
              <a:ext cx="2788382" cy="1960563"/>
            </a:xfrm>
            <a:prstGeom prst="rect">
              <a:avLst/>
            </a:prstGeom>
          </p:spPr>
        </p:pic>
      </p:grpSp>
      <p:sp>
        <p:nvSpPr>
          <p:cNvPr id="2" name="TextBox 1"/>
          <p:cNvSpPr txBox="1"/>
          <p:nvPr/>
        </p:nvSpPr>
        <p:spPr>
          <a:xfrm>
            <a:off x="2676039" y="707176"/>
            <a:ext cx="8887277" cy="221599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E76EA3"/>
                </a:solidFill>
                <a:effectLst/>
                <a:uLnTx/>
                <a:uFillTx/>
                <a:latin typeface="Calibri" panose="020F0502020204030204" pitchFamily="34" charset="0"/>
                <a:ea typeface="+mn-ea"/>
                <a:cs typeface="Calibri" panose="020F0502020204030204" pitchFamily="34" charset="0"/>
              </a:rPr>
              <a:t>Buổi tối, Nam thường xuyên ăn món gà rán vì Nam thích ăn. Sở thích của Nam nên hay không nên?</a:t>
            </a:r>
          </a:p>
        </p:txBody>
      </p:sp>
      <p:grpSp>
        <p:nvGrpSpPr>
          <p:cNvPr id="16" name="DapAnA - 9Slide.vn"/>
          <p:cNvGrpSpPr/>
          <p:nvPr/>
        </p:nvGrpSpPr>
        <p:grpSpPr>
          <a:xfrm>
            <a:off x="6507957" y="4489072"/>
            <a:ext cx="5044329" cy="1421875"/>
            <a:chOff x="609600" y="3061123"/>
            <a:chExt cx="5044329" cy="1421875"/>
          </a:xfrm>
        </p:grpSpPr>
        <p:grpSp>
          <p:nvGrpSpPr>
            <p:cNvPr id="10" name="Group 9"/>
            <p:cNvGrpSpPr/>
            <p:nvPr/>
          </p:nvGrpSpPr>
          <p:grpSpPr>
            <a:xfrm>
              <a:off x="609600" y="3061123"/>
              <a:ext cx="5044329" cy="1421875"/>
              <a:chOff x="289671" y="3263476"/>
              <a:chExt cx="10591800" cy="1981200"/>
            </a:xfrm>
          </p:grpSpPr>
          <p:sp>
            <p:nvSpPr>
              <p:cNvPr id="11" name="Rectangle: Rounded Corners 10"/>
              <p:cNvSpPr/>
              <p:nvPr/>
            </p:nvSpPr>
            <p:spPr>
              <a:xfrm>
                <a:off x="289671" y="3263476"/>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12" name="Rectangle: Rounded Corners 11"/>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6" name="TextBox 35"/>
            <p:cNvSpPr txBox="1"/>
            <p:nvPr/>
          </p:nvSpPr>
          <p:spPr>
            <a:xfrm>
              <a:off x="3425497" y="3363195"/>
              <a:ext cx="872034"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Nên</a:t>
              </a:r>
            </a:p>
          </p:txBody>
        </p:sp>
        <p:grpSp>
          <p:nvGrpSpPr>
            <p:cNvPr id="9" name="Group 8"/>
            <p:cNvGrpSpPr/>
            <p:nvPr/>
          </p:nvGrpSpPr>
          <p:grpSpPr>
            <a:xfrm>
              <a:off x="742754" y="3200477"/>
              <a:ext cx="1320383" cy="1163728"/>
              <a:chOff x="812176" y="3200477"/>
              <a:chExt cx="1320383" cy="1163728"/>
            </a:xfrm>
          </p:grpSpPr>
          <p:pic>
            <p:nvPicPr>
              <p:cNvPr id="13"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812176" y="3200477"/>
                <a:ext cx="1320383" cy="1163728"/>
              </a:xfrm>
              <a:prstGeom prst="rect">
                <a:avLst/>
              </a:prstGeom>
            </p:spPr>
          </p:pic>
          <p:sp>
            <p:nvSpPr>
              <p:cNvPr id="3" name="TextBox 2"/>
              <p:cNvSpPr txBox="1"/>
              <p:nvPr/>
            </p:nvSpPr>
            <p:spPr>
              <a:xfrm>
                <a:off x="1282728" y="3313659"/>
                <a:ext cx="28693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B</a:t>
                </a:r>
              </a:p>
            </p:txBody>
          </p:sp>
        </p:grpSp>
      </p:grpSp>
      <p:grpSp>
        <p:nvGrpSpPr>
          <p:cNvPr id="18" name="Dap an C - 9Slide.vn"/>
          <p:cNvGrpSpPr/>
          <p:nvPr/>
        </p:nvGrpSpPr>
        <p:grpSpPr>
          <a:xfrm>
            <a:off x="788294" y="4489073"/>
            <a:ext cx="5044329" cy="1421875"/>
            <a:chOff x="4062080" y="5105400"/>
            <a:chExt cx="5044329" cy="1421875"/>
          </a:xfrm>
        </p:grpSpPr>
        <p:grpSp>
          <p:nvGrpSpPr>
            <p:cNvPr id="28" name="Group 27"/>
            <p:cNvGrpSpPr/>
            <p:nvPr/>
          </p:nvGrpSpPr>
          <p:grpSpPr>
            <a:xfrm>
              <a:off x="4062080" y="5105400"/>
              <a:ext cx="5044329" cy="1421875"/>
              <a:chOff x="289671" y="3263477"/>
              <a:chExt cx="10591800" cy="1981200"/>
            </a:xfrm>
          </p:grpSpPr>
          <p:sp>
            <p:nvSpPr>
              <p:cNvPr id="30" name="Rectangle: Rounded Corners 29"/>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31" name="Rectangle: Rounded Corners 30"/>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8" name="TextBox 37"/>
            <p:cNvSpPr txBox="1"/>
            <p:nvPr/>
          </p:nvSpPr>
          <p:spPr>
            <a:xfrm>
              <a:off x="6175866" y="5452793"/>
              <a:ext cx="2276264"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Không nên</a:t>
              </a:r>
            </a:p>
          </p:txBody>
        </p:sp>
        <p:grpSp>
          <p:nvGrpSpPr>
            <p:cNvPr id="15" name="Group 14"/>
            <p:cNvGrpSpPr/>
            <p:nvPr/>
          </p:nvGrpSpPr>
          <p:grpSpPr>
            <a:xfrm>
              <a:off x="4215284" y="5355769"/>
              <a:ext cx="1320383" cy="1052712"/>
              <a:chOff x="4264656" y="5355769"/>
              <a:chExt cx="1320383" cy="1052712"/>
            </a:xfrm>
          </p:grpSpPr>
          <p:pic>
            <p:nvPicPr>
              <p:cNvPr id="29" name="Picture 2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4264656" y="5361968"/>
                <a:ext cx="1320383" cy="1046513"/>
              </a:xfrm>
              <a:prstGeom prst="rect">
                <a:avLst/>
              </a:prstGeom>
            </p:spPr>
          </p:pic>
          <p:sp>
            <p:nvSpPr>
              <p:cNvPr id="40" name="TextBox 39"/>
              <p:cNvSpPr txBox="1"/>
              <p:nvPr/>
            </p:nvSpPr>
            <p:spPr>
              <a:xfrm>
                <a:off x="4800797" y="5355769"/>
                <a:ext cx="310984"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A</a:t>
                </a:r>
              </a:p>
            </p:txBody>
          </p:sp>
        </p:grpSp>
      </p:grpSp>
      <p:grpSp>
        <p:nvGrpSpPr>
          <p:cNvPr id="2049" name="ChuaChinhXac - 9Slide.vn"/>
          <p:cNvGrpSpPr/>
          <p:nvPr/>
        </p:nvGrpSpPr>
        <p:grpSpPr>
          <a:xfrm>
            <a:off x="12681831" y="2352799"/>
            <a:ext cx="6200596" cy="4126860"/>
            <a:chOff x="12681831" y="2352799"/>
            <a:chExt cx="6200596" cy="4126860"/>
          </a:xfrm>
        </p:grpSpPr>
        <p:pic>
          <p:nvPicPr>
            <p:cNvPr id="27" name="Picture 26"/>
            <p:cNvPicPr>
              <a:picLocks noChangeAspect="1"/>
            </p:cNvPicPr>
            <p:nvPr/>
          </p:nvPicPr>
          <p:blipFill>
            <a:blip r:embed="rId9"/>
            <a:stretch>
              <a:fillRect/>
            </a:stretch>
          </p:blipFill>
          <p:spPr>
            <a:xfrm flipH="1">
              <a:off x="12681831" y="2352799"/>
              <a:ext cx="6200596" cy="4126860"/>
            </a:xfrm>
            <a:prstGeom prst="rect">
              <a:avLst/>
            </a:prstGeom>
          </p:spPr>
        </p:pic>
        <p:sp>
          <p:nvSpPr>
            <p:cNvPr id="2048" name="TextBox 2047"/>
            <p:cNvSpPr txBox="1"/>
            <p:nvPr/>
          </p:nvSpPr>
          <p:spPr>
            <a:xfrm>
              <a:off x="13467216" y="4831451"/>
              <a:ext cx="2151231" cy="135421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25A74"/>
                  </a:solidFill>
                  <a:effectLst/>
                  <a:uLnTx/>
                  <a:uFillTx/>
                  <a:latin typeface="iCiel Cadena" panose="02000503000000020004" pitchFamily="50" charset="0"/>
                  <a:ea typeface="+mn-ea"/>
                  <a:cs typeface="+mn-cs"/>
                </a:rPr>
                <a:t>Chưa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25A74"/>
                  </a:solidFill>
                  <a:effectLst/>
                  <a:uLnTx/>
                  <a:uFillTx/>
                  <a:latin typeface="iCiel Cadena" panose="02000503000000020004" pitchFamily="50" charset="0"/>
                  <a:ea typeface="+mn-ea"/>
                  <a:cs typeface="+mn-cs"/>
                </a:rPr>
                <a:t>đúng giá</a:t>
              </a:r>
            </a:p>
          </p:txBody>
        </p:sp>
      </p:grpSp>
      <p:pic>
        <p:nvPicPr>
          <p:cNvPr id="9222" name="Picture 6" descr="Dầu Đậu Nành Simply 1L/2L/5L | Tiki">
            <a:extLst>
              <a:ext uri="{FF2B5EF4-FFF2-40B4-BE49-F238E27FC236}">
                <a16:creationId xmlns:a16="http://schemas.microsoft.com/office/drawing/2014/main" id="{FE6CC977-5E6D-45B4-903F-68FC00C3DC9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2967" y="1109644"/>
            <a:ext cx="1224105" cy="1224105"/>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001316" y="915197"/>
            <a:ext cx="3689462" cy="6195539"/>
            <a:chOff x="-3693667" y="479998"/>
            <a:chExt cx="3689462" cy="6195539"/>
          </a:xfrm>
        </p:grpSpPr>
        <p:pic>
          <p:nvPicPr>
            <p:cNvPr id="32" name="Graphic 3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3693667" y="2362200"/>
              <a:ext cx="3271556" cy="4313337"/>
            </a:xfrm>
            <a:prstGeom prst="rect">
              <a:avLst/>
            </a:prstGeom>
          </p:spPr>
        </p:pic>
        <p:sp>
          <p:nvSpPr>
            <p:cNvPr id="20" name="Speech Bubble: Rectangle with Corners Rounded 19"/>
            <p:cNvSpPr/>
            <p:nvPr/>
          </p:nvSpPr>
          <p:spPr>
            <a:xfrm>
              <a:off x="-3086849" y="479998"/>
              <a:ext cx="3082644" cy="1570813"/>
            </a:xfrm>
            <a:prstGeom prst="wedgeRoundRectCallout">
              <a:avLst>
                <a:gd name="adj1" fmla="val 379"/>
                <a:gd name="adj2" fmla="val 71232"/>
                <a:gd name="adj3" fmla="val 16667"/>
              </a:avLst>
            </a:prstGeom>
            <a:solidFill>
              <a:schemeClr val="bg1"/>
            </a:solidFill>
            <a:ln w="38100">
              <a:solidFill>
                <a:srgbClr val="7C3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B050"/>
                  </a:solidFill>
                  <a:effectLst/>
                  <a:uLnTx/>
                  <a:uFillTx/>
                  <a:latin typeface="iCiel Cadena" panose="02000503000000020004" pitchFamily="50" charset="0"/>
                  <a:ea typeface="+mn-ea"/>
                  <a:cs typeface="+mn-cs"/>
                </a:rPr>
                <a:t>Dầu ăn có giá 75.000đ</a:t>
              </a:r>
            </a:p>
          </p:txBody>
        </p:sp>
      </p:grpSp>
    </p:spTree>
    <p:extLst>
      <p:ext uri="{BB962C8B-B14F-4D97-AF65-F5344CB8AC3E}">
        <p14:creationId xmlns:p14="http://schemas.microsoft.com/office/powerpoint/2010/main" val="402768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4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utoRev="1" fill="hold" nodeType="clickEffect" p14:presetBounceEnd="70000">
                                      <p:stCondLst>
                                        <p:cond delay="0"/>
                                      </p:stCondLst>
                                      <p:childTnLst>
                                        <p:animMotion origin="layout" path="M -1.04167E-6 -1.48148E-6 L -0.5651 -0.00347 " pathEditMode="relative" rAng="0" ptsTypes="AA" p14:bounceEnd="70000">
                                          <p:cBhvr>
                                            <p:cTn id="12" dur="1250" fill="hold"/>
                                            <p:tgtEl>
                                              <p:spTgt spid="2049"/>
                                            </p:tgtEl>
                                            <p:attrNameLst>
                                              <p:attrName>ppt_x</p:attrName>
                                              <p:attrName>ppt_y</p:attrName>
                                            </p:attrNameLst>
                                          </p:cBhvr>
                                          <p:rCtr x="-28255" y="-185"/>
                                        </p:animMotion>
                                      </p:childTnLst>
                                      <p:subTnLst>
                                        <p:audio>
                                          <p:cMediaNode>
                                            <p:cTn display="0" masterRel="sameClick">
                                              <p:stCondLst>
                                                <p:cond evt="begin" delay="0">
                                                  <p:tn val="11"/>
                                                </p:cond>
                                              </p:stCondLst>
                                              <p:endCondLst>
                                                <p:cond evt="onStopAudio" delay="0">
                                                  <p:tgtEl>
                                                    <p:sldTgt/>
                                                  </p:tgtEl>
                                                </p:cond>
                                              </p:endCondLst>
                                            </p:cTn>
                                            <p:tgtEl>
                                              <p:sndTgt r:embed="rId3" name="AmthanhSa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8"/>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AmThanhDung_2.wav"/>
                                            </p:tgtEl>
                                          </p:cMediaNode>
                                        </p:audio>
                                      </p:subTnLst>
                                    </p:cTn>
                                  </p:par>
                                </p:childTnLst>
                              </p:cTn>
                            </p:par>
                            <p:par>
                              <p:cTn id="18" fill="hold">
                                <p:stCondLst>
                                  <p:cond delay="0"/>
                                </p:stCondLst>
                                <p:childTnLst>
                                  <p:par>
                                    <p:cTn id="19" presetID="42" presetClass="path" presetSubtype="0" fill="hold" nodeType="afterEffect" p14:presetBounceEnd="83000">
                                      <p:stCondLst>
                                        <p:cond delay="0"/>
                                      </p:stCondLst>
                                      <p:childTnLst>
                                        <p:animMotion origin="layout" path="M 2.91667E-6 4.81481E-6 L 0.28476 -0.00741 " pathEditMode="relative" rAng="0" ptsTypes="AA" p14:bounceEnd="83000">
                                          <p:cBhvr>
                                            <p:cTn id="20" dur="750" fill="hold"/>
                                            <p:tgtEl>
                                              <p:spTgt spid="21"/>
                                            </p:tgtEl>
                                            <p:attrNameLst>
                                              <p:attrName>ppt_x</p:attrName>
                                              <p:attrName>ppt_y</p:attrName>
                                            </p:attrNameLst>
                                          </p:cBhvr>
                                          <p:rCtr x="14245" y="-370"/>
                                        </p:animMotion>
                                      </p:childTnLst>
                                    </p:cTn>
                                  </p:par>
                                </p:childTnLst>
                              </p:cTn>
                            </p:par>
                          </p:childTnLst>
                        </p:cTn>
                      </p:par>
                    </p:childTnLst>
                  </p:cTn>
                  <p:nextCondLst>
                    <p:cond evt="onClick" delay="0">
                      <p:tgtEl>
                        <p:spTgt spid="18"/>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utoRev="1" fill="hold" nodeType="clickEffect" p14:presetBounceEnd="83000">
                                      <p:stCondLst>
                                        <p:cond delay="0"/>
                                      </p:stCondLst>
                                      <p:childTnLst>
                                        <p:animMotion origin="layout" path="M -1.04167E-6 -1.48148E-6 L -0.56367 -1.48148E-6 " pathEditMode="relative" rAng="0" ptsTypes="AA" p14:bounceEnd="83000">
                                          <p:cBhvr>
                                            <p:cTn id="25" dur="1250" fill="hold"/>
                                            <p:tgtEl>
                                              <p:spTgt spid="2049"/>
                                            </p:tgtEl>
                                            <p:attrNameLst>
                                              <p:attrName>ppt_x</p:attrName>
                                              <p:attrName>ppt_y</p:attrName>
                                            </p:attrNameLst>
                                          </p:cBhvr>
                                          <p:rCtr x="-28190" y="0"/>
                                        </p:animMotion>
                                      </p:childTnLst>
                                      <p:subTnLst>
                                        <p:audio>
                                          <p:cMediaNode>
                                            <p:cTn display="0" masterRel="sameClick">
                                              <p:stCondLst>
                                                <p:cond evt="begin" delay="0">
                                                  <p:tn val="24"/>
                                                </p:cond>
                                              </p:stCondLst>
                                              <p:endCondLst>
                                                <p:cond evt="onStopAudio" delay="0">
                                                  <p:tgtEl>
                                                    <p:sldTgt/>
                                                  </p:tgtEl>
                                                </p:cond>
                                              </p:endCondLst>
                                            </p:cTn>
                                            <p:tgtEl>
                                              <p:sndTgt r:embed="rId3" name="AmthanhSai.wav"/>
                                            </p:tgtEl>
                                          </p:cMediaNode>
                                        </p:audio>
                                      </p:subTnLst>
                                    </p:cTn>
                                  </p:par>
                                </p:childTnLst>
                              </p:cTn>
                            </p:par>
                          </p:childTnLst>
                        </p:cTn>
                      </p:par>
                    </p:childTnLst>
                  </p:cTn>
                  <p:nextCondLst>
                    <p:cond evt="onClick" delay="0">
                      <p:tgtEl>
                        <p:spTgt spid="16"/>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utoRev="1" fill="hold" nodeType="clickEffect">
                                      <p:stCondLst>
                                        <p:cond delay="0"/>
                                      </p:stCondLst>
                                      <p:childTnLst>
                                        <p:animMotion origin="layout" path="M -1.04167E-6 -1.48148E-6 L -0.5651 -0.00347 " pathEditMode="relative" rAng="0" ptsTypes="AA">
                                          <p:cBhvr>
                                            <p:cTn id="12" dur="1250" fill="hold"/>
                                            <p:tgtEl>
                                              <p:spTgt spid="2049"/>
                                            </p:tgtEl>
                                            <p:attrNameLst>
                                              <p:attrName>ppt_x</p:attrName>
                                              <p:attrName>ppt_y</p:attrName>
                                            </p:attrNameLst>
                                          </p:cBhvr>
                                          <p:rCtr x="-28255" y="-185"/>
                                        </p:animMotion>
                                      </p:childTnLst>
                                      <p:subTnLst>
                                        <p:audio>
                                          <p:cMediaNode>
                                            <p:cTn display="0" masterRel="sameClick">
                                              <p:stCondLst>
                                                <p:cond evt="begin" delay="0">
                                                  <p:tn val="11"/>
                                                </p:cond>
                                              </p:stCondLst>
                                              <p:endCondLst>
                                                <p:cond evt="onStopAudio" delay="0">
                                                  <p:tgtEl>
                                                    <p:sldTgt/>
                                                  </p:tgtEl>
                                                </p:cond>
                                              </p:endCondLst>
                                            </p:cTn>
                                            <p:tgtEl>
                                              <p:sndTgt r:embed="rId12" name="AmthanhSa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8"/>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13" name="AmThanhDung_2.wav"/>
                                            </p:tgtEl>
                                          </p:cMediaNode>
                                        </p:audio>
                                      </p:subTnLst>
                                    </p:cTn>
                                  </p:par>
                                </p:childTnLst>
                              </p:cTn>
                            </p:par>
                            <p:par>
                              <p:cTn id="18" fill="hold">
                                <p:stCondLst>
                                  <p:cond delay="0"/>
                                </p:stCondLst>
                                <p:childTnLst>
                                  <p:par>
                                    <p:cTn id="19" presetID="42" presetClass="path" presetSubtype="0" fill="hold" nodeType="afterEffect">
                                      <p:stCondLst>
                                        <p:cond delay="0"/>
                                      </p:stCondLst>
                                      <p:childTnLst>
                                        <p:animMotion origin="layout" path="M 2.91667E-6 4.81481E-6 L 0.28476 -0.00741 " pathEditMode="relative" rAng="0" ptsTypes="AA">
                                          <p:cBhvr>
                                            <p:cTn id="20" dur="750" fill="hold"/>
                                            <p:tgtEl>
                                              <p:spTgt spid="21"/>
                                            </p:tgtEl>
                                            <p:attrNameLst>
                                              <p:attrName>ppt_x</p:attrName>
                                              <p:attrName>ppt_y</p:attrName>
                                            </p:attrNameLst>
                                          </p:cBhvr>
                                          <p:rCtr x="14245" y="-370"/>
                                        </p:animMotion>
                                      </p:childTnLst>
                                    </p:cTn>
                                  </p:par>
                                </p:childTnLst>
                              </p:cTn>
                            </p:par>
                          </p:childTnLst>
                        </p:cTn>
                      </p:par>
                    </p:childTnLst>
                  </p:cTn>
                  <p:nextCondLst>
                    <p:cond evt="onClick" delay="0">
                      <p:tgtEl>
                        <p:spTgt spid="18"/>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utoRev="1" fill="hold" nodeType="clickEffect">
                                      <p:stCondLst>
                                        <p:cond delay="0"/>
                                      </p:stCondLst>
                                      <p:childTnLst>
                                        <p:animMotion origin="layout" path="M -1.04167E-6 -1.48148E-6 L -0.56367 -1.48148E-6 " pathEditMode="relative" rAng="0" ptsTypes="AA">
                                          <p:cBhvr>
                                            <p:cTn id="25" dur="1250" fill="hold"/>
                                            <p:tgtEl>
                                              <p:spTgt spid="2049"/>
                                            </p:tgtEl>
                                            <p:attrNameLst>
                                              <p:attrName>ppt_x</p:attrName>
                                              <p:attrName>ppt_y</p:attrName>
                                            </p:attrNameLst>
                                          </p:cBhvr>
                                          <p:rCtr x="-28190" y="0"/>
                                        </p:animMotion>
                                      </p:childTnLst>
                                      <p:subTnLst>
                                        <p:audio>
                                          <p:cMediaNode>
                                            <p:cTn display="0" masterRel="sameClick">
                                              <p:stCondLst>
                                                <p:cond evt="begin" delay="0">
                                                  <p:tn val="24"/>
                                                </p:cond>
                                              </p:stCondLst>
                                              <p:endCondLst>
                                                <p:cond evt="onStopAudio" delay="0">
                                                  <p:tgtEl>
                                                    <p:sldTgt/>
                                                  </p:tgtEl>
                                                </p:cond>
                                              </p:endCondLst>
                                            </p:cTn>
                                            <p:tgtEl>
                                              <p:sndTgt r:embed="rId12" name="AmthanhSai.wav"/>
                                            </p:tgtEl>
                                          </p:cMediaNode>
                                        </p:audio>
                                      </p:subTnLst>
                                    </p:cTn>
                                  </p:par>
                                </p:childTnLst>
                              </p:cTn>
                            </p:par>
                          </p:childTnLst>
                        </p:cTn>
                      </p:par>
                    </p:childTnLst>
                  </p:cTn>
                  <p:nextCondLst>
                    <p:cond evt="onClick" delay="0">
                      <p:tgtEl>
                        <p:spTgt spid="16"/>
                      </p:tgtEl>
                    </p:cond>
                  </p:nextCondLst>
                </p:seq>
              </p:childTnLst>
            </p:cTn>
          </p:par>
        </p:tnLst>
        <p:bldLst>
          <p:bldP spid="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778653" y="700610"/>
            <a:ext cx="1887197" cy="239243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6064511" y="1419115"/>
            <a:ext cx="2926800" cy="231767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5091665" y="1136800"/>
            <a:ext cx="1749592" cy="1764419"/>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2763781" y="1946378"/>
            <a:ext cx="2242287" cy="215319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3232004" y="3854089"/>
            <a:ext cx="2528366" cy="2781203"/>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5823636" y="4151644"/>
            <a:ext cx="2497011" cy="2482150"/>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2484290" y="1554114"/>
            <a:ext cx="7991880" cy="5248399"/>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213152" y="2902226"/>
            <a:ext cx="2913674" cy="3834352"/>
          </a:xfrm>
          <a:prstGeom prst="rect">
            <a:avLst/>
          </a:prstGeom>
        </p:spPr>
      </p:pic>
      <p:pic>
        <p:nvPicPr>
          <p:cNvPr id="170" name="Picture 16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9228982" y="2932043"/>
            <a:ext cx="2881794" cy="3799460"/>
          </a:xfrm>
          <a:prstGeom prst="rect">
            <a:avLst/>
          </a:prstGeom>
        </p:spPr>
      </p:pic>
      <p:pic>
        <p:nvPicPr>
          <p:cNvPr id="3" name="Picture 2">
            <a:extLst>
              <a:ext uri="{FF2B5EF4-FFF2-40B4-BE49-F238E27FC236}">
                <a16:creationId xmlns:a16="http://schemas.microsoft.com/office/drawing/2014/main" id="{D3CEB3D4-EAD0-E856-FC01-388D0A53591D}"/>
              </a:ext>
            </a:extLst>
          </p:cNvPr>
          <p:cNvPicPr>
            <a:picLocks noChangeAspect="1"/>
          </p:cNvPicPr>
          <p:nvPr/>
        </p:nvPicPr>
        <p:blipFill>
          <a:blip r:embed="rId12"/>
          <a:stretch>
            <a:fillRect/>
          </a:stretch>
        </p:blipFill>
        <p:spPr>
          <a:xfrm>
            <a:off x="4203246" y="2596457"/>
            <a:ext cx="4858933" cy="969348"/>
          </a:xfrm>
          <a:prstGeom prst="rect">
            <a:avLst/>
          </a:prstGeom>
        </p:spPr>
      </p:pic>
      <p:pic>
        <p:nvPicPr>
          <p:cNvPr id="4" name="Picture 3">
            <a:extLst>
              <a:ext uri="{FF2B5EF4-FFF2-40B4-BE49-F238E27FC236}">
                <a16:creationId xmlns:a16="http://schemas.microsoft.com/office/drawing/2014/main" id="{C6011C91-4355-9FF7-17E0-368F0E8C0DCD}"/>
              </a:ext>
            </a:extLst>
          </p:cNvPr>
          <p:cNvPicPr>
            <a:picLocks noChangeAspect="1"/>
          </p:cNvPicPr>
          <p:nvPr/>
        </p:nvPicPr>
        <p:blipFill>
          <a:blip r:embed="rId13"/>
          <a:stretch>
            <a:fillRect/>
          </a:stretch>
        </p:blipFill>
        <p:spPr>
          <a:xfrm>
            <a:off x="3159727" y="3133387"/>
            <a:ext cx="5852667" cy="2042337"/>
          </a:xfrm>
          <a:prstGeom prst="rect">
            <a:avLst/>
          </a:prstGeom>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0411" y="276102"/>
            <a:ext cx="11849734" cy="3001811"/>
            <a:chOff x="-114934" y="195016"/>
            <a:chExt cx="11849734" cy="2285717"/>
          </a:xfrm>
        </p:grpSpPr>
        <p:sp>
          <p:nvSpPr>
            <p:cNvPr id="6" name="Rectangle: Rounded Corners 5"/>
            <p:cNvSpPr/>
            <p:nvPr/>
          </p:nvSpPr>
          <p:spPr>
            <a:xfrm>
              <a:off x="1143000" y="195016"/>
              <a:ext cx="10591800" cy="2285717"/>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Rectangle: Rounded Corners 7"/>
            <p:cNvSpPr/>
            <p:nvPr/>
          </p:nvSpPr>
          <p:spPr>
            <a:xfrm>
              <a:off x="1707444" y="317717"/>
              <a:ext cx="9874956" cy="19974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p:cNvPicPr>
              <a:picLocks noChangeAspect="1"/>
            </p:cNvPicPr>
            <p:nvPr/>
          </p:nvPicPr>
          <p:blipFill>
            <a:blip r:embed="rId7"/>
            <a:stretch>
              <a:fillRect/>
            </a:stretch>
          </p:blipFill>
          <p:spPr>
            <a:xfrm>
              <a:off x="-114934" y="386654"/>
              <a:ext cx="2788382" cy="1960563"/>
            </a:xfrm>
            <a:prstGeom prst="rect">
              <a:avLst/>
            </a:prstGeom>
          </p:spPr>
        </p:pic>
      </p:grpSp>
      <p:sp>
        <p:nvSpPr>
          <p:cNvPr id="2" name="TextBox 1"/>
          <p:cNvSpPr txBox="1"/>
          <p:nvPr/>
        </p:nvSpPr>
        <p:spPr>
          <a:xfrm>
            <a:off x="2799743" y="584065"/>
            <a:ext cx="8887277" cy="24622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E76EA3"/>
                </a:solidFill>
                <a:effectLst/>
                <a:uLnTx/>
                <a:uFillTx/>
                <a:latin typeface="Calibri" panose="020F0502020204030204" pitchFamily="34" charset="0"/>
                <a:ea typeface="+mn-ea"/>
                <a:cs typeface="Calibri" panose="020F0502020204030204" pitchFamily="34" charset="0"/>
              </a:rPr>
              <a:t>Thực đơn bữa trưa của Mai gồm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050"/>
                </a:solidFill>
                <a:effectLst/>
                <a:uLnTx/>
                <a:uFillTx/>
                <a:latin typeface="Calibri" panose="020F0502020204030204" pitchFamily="34" charset="0"/>
                <a:ea typeface="+mn-ea"/>
                <a:cs typeface="Calibri" panose="020F0502020204030204" pitchFamily="34" charset="0"/>
              </a:rPr>
              <a:t>Cơm, canh rau ngót,thịt băm, ruốc cá, cam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C8AB5"/>
                </a:solidFill>
                <a:effectLst/>
                <a:uLnTx/>
                <a:uFillTx/>
                <a:latin typeface="Calibri" panose="020F0502020204030204" pitchFamily="34" charset="0"/>
                <a:ea typeface="+mn-ea"/>
                <a:cs typeface="Calibri" panose="020F0502020204030204" pitchFamily="34" charset="0"/>
              </a:rPr>
              <a:t>Thực đơn bạn Mai ăn bữa trưa như vậy đã đầy đủ chưa?</a:t>
            </a:r>
          </a:p>
        </p:txBody>
      </p:sp>
      <p:grpSp>
        <p:nvGrpSpPr>
          <p:cNvPr id="16" name="DapAnA - 9Slide.vn"/>
          <p:cNvGrpSpPr/>
          <p:nvPr/>
        </p:nvGrpSpPr>
        <p:grpSpPr>
          <a:xfrm>
            <a:off x="609600" y="4444692"/>
            <a:ext cx="5044329" cy="1421875"/>
            <a:chOff x="609600" y="3061123"/>
            <a:chExt cx="5044329" cy="1421875"/>
          </a:xfrm>
        </p:grpSpPr>
        <p:grpSp>
          <p:nvGrpSpPr>
            <p:cNvPr id="10" name="Group 9"/>
            <p:cNvGrpSpPr/>
            <p:nvPr/>
          </p:nvGrpSpPr>
          <p:grpSpPr>
            <a:xfrm>
              <a:off x="609600" y="3061123"/>
              <a:ext cx="5044329" cy="1421875"/>
              <a:chOff x="289671" y="3263476"/>
              <a:chExt cx="10591800" cy="1981200"/>
            </a:xfrm>
          </p:grpSpPr>
          <p:sp>
            <p:nvSpPr>
              <p:cNvPr id="11" name="Rectangle: Rounded Corners 10"/>
              <p:cNvSpPr/>
              <p:nvPr/>
            </p:nvSpPr>
            <p:spPr>
              <a:xfrm>
                <a:off x="289671" y="3263476"/>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12" name="Rectangle: Rounded Corners 11"/>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6" name="TextBox 35"/>
            <p:cNvSpPr txBox="1"/>
            <p:nvPr/>
          </p:nvSpPr>
          <p:spPr>
            <a:xfrm>
              <a:off x="2506818" y="3363195"/>
              <a:ext cx="2709396"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Chưa đầy đủ</a:t>
              </a:r>
            </a:p>
          </p:txBody>
        </p:sp>
        <p:grpSp>
          <p:nvGrpSpPr>
            <p:cNvPr id="9" name="Group 8"/>
            <p:cNvGrpSpPr/>
            <p:nvPr/>
          </p:nvGrpSpPr>
          <p:grpSpPr>
            <a:xfrm>
              <a:off x="742754" y="3200477"/>
              <a:ext cx="1320383" cy="1163728"/>
              <a:chOff x="812176" y="3200477"/>
              <a:chExt cx="1320383" cy="1163728"/>
            </a:xfrm>
          </p:grpSpPr>
          <p:pic>
            <p:nvPicPr>
              <p:cNvPr id="13"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812176" y="3200477"/>
                <a:ext cx="1320383" cy="1163728"/>
              </a:xfrm>
              <a:prstGeom prst="rect">
                <a:avLst/>
              </a:prstGeom>
            </p:spPr>
          </p:pic>
          <p:sp>
            <p:nvSpPr>
              <p:cNvPr id="3" name="TextBox 2"/>
              <p:cNvSpPr txBox="1"/>
              <p:nvPr/>
            </p:nvSpPr>
            <p:spPr>
              <a:xfrm>
                <a:off x="1270705" y="3313659"/>
                <a:ext cx="310984"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A</a:t>
                </a:r>
              </a:p>
            </p:txBody>
          </p:sp>
        </p:grpSp>
      </p:grpSp>
      <p:grpSp>
        <p:nvGrpSpPr>
          <p:cNvPr id="18" name="Dap an C - 9Slide.vn"/>
          <p:cNvGrpSpPr/>
          <p:nvPr/>
        </p:nvGrpSpPr>
        <p:grpSpPr>
          <a:xfrm>
            <a:off x="6439314" y="4418454"/>
            <a:ext cx="5044329" cy="1421875"/>
            <a:chOff x="4062080" y="5105400"/>
            <a:chExt cx="5044329" cy="1421875"/>
          </a:xfrm>
        </p:grpSpPr>
        <p:grpSp>
          <p:nvGrpSpPr>
            <p:cNvPr id="28" name="Group 27"/>
            <p:cNvGrpSpPr/>
            <p:nvPr/>
          </p:nvGrpSpPr>
          <p:grpSpPr>
            <a:xfrm>
              <a:off x="4062080" y="5105400"/>
              <a:ext cx="5044329" cy="1421875"/>
              <a:chOff x="289671" y="3263477"/>
              <a:chExt cx="10591800" cy="1981200"/>
            </a:xfrm>
          </p:grpSpPr>
          <p:sp>
            <p:nvSpPr>
              <p:cNvPr id="30" name="Rectangle: Rounded Corners 29"/>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31" name="Rectangle: Rounded Corners 30"/>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8" name="TextBox 37"/>
            <p:cNvSpPr txBox="1"/>
            <p:nvPr/>
          </p:nvSpPr>
          <p:spPr>
            <a:xfrm>
              <a:off x="6051699" y="5203614"/>
              <a:ext cx="2521524" cy="123110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Đầy đủ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dinh dưỡng</a:t>
              </a:r>
            </a:p>
          </p:txBody>
        </p:sp>
        <p:grpSp>
          <p:nvGrpSpPr>
            <p:cNvPr id="15" name="Group 14"/>
            <p:cNvGrpSpPr/>
            <p:nvPr/>
          </p:nvGrpSpPr>
          <p:grpSpPr>
            <a:xfrm>
              <a:off x="4215284" y="5355769"/>
              <a:ext cx="1320383" cy="1052712"/>
              <a:chOff x="4264656" y="5355769"/>
              <a:chExt cx="1320383" cy="1052712"/>
            </a:xfrm>
          </p:grpSpPr>
          <p:pic>
            <p:nvPicPr>
              <p:cNvPr id="29" name="Picture 2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4264656" y="5361968"/>
                <a:ext cx="1320383" cy="1046513"/>
              </a:xfrm>
              <a:prstGeom prst="rect">
                <a:avLst/>
              </a:prstGeom>
            </p:spPr>
          </p:pic>
          <p:sp>
            <p:nvSpPr>
              <p:cNvPr id="40" name="TextBox 39"/>
              <p:cNvSpPr txBox="1"/>
              <p:nvPr/>
            </p:nvSpPr>
            <p:spPr>
              <a:xfrm>
                <a:off x="4812820" y="5355769"/>
                <a:ext cx="28693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B</a:t>
                </a:r>
              </a:p>
            </p:txBody>
          </p:sp>
        </p:grpSp>
      </p:grpSp>
      <p:grpSp>
        <p:nvGrpSpPr>
          <p:cNvPr id="2049" name="ChuaChinhXac - 9Slide.vn"/>
          <p:cNvGrpSpPr/>
          <p:nvPr/>
        </p:nvGrpSpPr>
        <p:grpSpPr>
          <a:xfrm>
            <a:off x="12681831" y="2352799"/>
            <a:ext cx="6200596" cy="4126860"/>
            <a:chOff x="12681831" y="2352799"/>
            <a:chExt cx="6200596" cy="4126860"/>
          </a:xfrm>
        </p:grpSpPr>
        <p:pic>
          <p:nvPicPr>
            <p:cNvPr id="27" name="Picture 26"/>
            <p:cNvPicPr>
              <a:picLocks noChangeAspect="1"/>
            </p:cNvPicPr>
            <p:nvPr/>
          </p:nvPicPr>
          <p:blipFill>
            <a:blip r:embed="rId9"/>
            <a:stretch>
              <a:fillRect/>
            </a:stretch>
          </p:blipFill>
          <p:spPr>
            <a:xfrm flipH="1">
              <a:off x="12681831" y="2352799"/>
              <a:ext cx="6200596" cy="4126860"/>
            </a:xfrm>
            <a:prstGeom prst="rect">
              <a:avLst/>
            </a:prstGeom>
          </p:spPr>
        </p:pic>
        <p:sp>
          <p:nvSpPr>
            <p:cNvPr id="2048" name="TextBox 2047"/>
            <p:cNvSpPr txBox="1"/>
            <p:nvPr/>
          </p:nvSpPr>
          <p:spPr>
            <a:xfrm>
              <a:off x="13467216" y="4831451"/>
              <a:ext cx="2151231" cy="135421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25A74"/>
                  </a:solidFill>
                  <a:effectLst/>
                  <a:uLnTx/>
                  <a:uFillTx/>
                  <a:latin typeface="iCiel Cadena" panose="02000503000000020004" pitchFamily="50" charset="0"/>
                  <a:ea typeface="+mn-ea"/>
                  <a:cs typeface="+mn-cs"/>
                </a:rPr>
                <a:t>Chưa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25A74"/>
                  </a:solidFill>
                  <a:effectLst/>
                  <a:uLnTx/>
                  <a:uFillTx/>
                  <a:latin typeface="iCiel Cadena" panose="02000503000000020004" pitchFamily="50" charset="0"/>
                  <a:ea typeface="+mn-ea"/>
                  <a:cs typeface="+mn-cs"/>
                </a:rPr>
                <a:t>đúng giá</a:t>
              </a:r>
            </a:p>
          </p:txBody>
        </p:sp>
      </p:grpSp>
      <p:pic>
        <p:nvPicPr>
          <p:cNvPr id="11268" name="Picture 4" descr="Cam vàng nhập khẩu túi 1kg giá tốt tại Bách hoá XANH">
            <a:extLst>
              <a:ext uri="{FF2B5EF4-FFF2-40B4-BE49-F238E27FC236}">
                <a16:creationId xmlns:a16="http://schemas.microsoft.com/office/drawing/2014/main" id="{FD36A315-4AE2-4570-AF74-0A2E540FAD4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9582" y="1238154"/>
            <a:ext cx="1436941" cy="1077706"/>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001316" y="915197"/>
            <a:ext cx="3689462" cy="6195539"/>
            <a:chOff x="-3693667" y="479998"/>
            <a:chExt cx="3689462" cy="6195539"/>
          </a:xfrm>
        </p:grpSpPr>
        <p:pic>
          <p:nvPicPr>
            <p:cNvPr id="32" name="Graphic 3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3693667" y="2362200"/>
              <a:ext cx="3271556" cy="4313337"/>
            </a:xfrm>
            <a:prstGeom prst="rect">
              <a:avLst/>
            </a:prstGeom>
          </p:spPr>
        </p:pic>
        <p:sp>
          <p:nvSpPr>
            <p:cNvPr id="20" name="Speech Bubble: Rectangle with Corners Rounded 19"/>
            <p:cNvSpPr/>
            <p:nvPr/>
          </p:nvSpPr>
          <p:spPr>
            <a:xfrm>
              <a:off x="-3086849" y="479998"/>
              <a:ext cx="3082644" cy="1570813"/>
            </a:xfrm>
            <a:prstGeom prst="wedgeRoundRectCallout">
              <a:avLst>
                <a:gd name="adj1" fmla="val 379"/>
                <a:gd name="adj2" fmla="val 71232"/>
                <a:gd name="adj3" fmla="val 16667"/>
              </a:avLst>
            </a:prstGeom>
            <a:solidFill>
              <a:schemeClr val="bg1"/>
            </a:solidFill>
            <a:ln w="38100">
              <a:solidFill>
                <a:srgbClr val="7C3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B050"/>
                  </a:solidFill>
                  <a:effectLst/>
                  <a:uLnTx/>
                  <a:uFillTx/>
                  <a:latin typeface="iCiel Cadena" panose="02000503000000020004" pitchFamily="50" charset="0"/>
                  <a:ea typeface="+mn-ea"/>
                  <a:cs typeface="+mn-cs"/>
                </a:rPr>
                <a:t>Cam có giá 50.000đ/1kg</a:t>
              </a:r>
            </a:p>
          </p:txBody>
        </p:sp>
      </p:grpSp>
    </p:spTree>
    <p:extLst>
      <p:ext uri="{BB962C8B-B14F-4D97-AF65-F5344CB8AC3E}">
        <p14:creationId xmlns:p14="http://schemas.microsoft.com/office/powerpoint/2010/main" val="21589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4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utoRev="1" fill="hold" nodeType="clickEffect" p14:presetBounceEnd="70000">
                                      <p:stCondLst>
                                        <p:cond delay="0"/>
                                      </p:stCondLst>
                                      <p:childTnLst>
                                        <p:animMotion origin="layout" path="M -1.04167E-6 -1.48148E-6 L -0.5651 -0.00347 " pathEditMode="relative" rAng="0" ptsTypes="AA" p14:bounceEnd="70000">
                                          <p:cBhvr>
                                            <p:cTn id="12" dur="1250" fill="hold"/>
                                            <p:tgtEl>
                                              <p:spTgt spid="2049"/>
                                            </p:tgtEl>
                                            <p:attrNameLst>
                                              <p:attrName>ppt_x</p:attrName>
                                              <p:attrName>ppt_y</p:attrName>
                                            </p:attrNameLst>
                                          </p:cBhvr>
                                          <p:rCtr x="-28255" y="-185"/>
                                        </p:animMotion>
                                      </p:childTnLst>
                                      <p:subTnLst>
                                        <p:audio>
                                          <p:cMediaNode>
                                            <p:cTn display="0" masterRel="sameClick">
                                              <p:stCondLst>
                                                <p:cond evt="begin" delay="0">
                                                  <p:tn val="11"/>
                                                </p:cond>
                                              </p:stCondLst>
                                              <p:endCondLst>
                                                <p:cond evt="onStopAudio" delay="0">
                                                  <p:tgtEl>
                                                    <p:sldTgt/>
                                                  </p:tgtEl>
                                                </p:cond>
                                              </p:endCondLst>
                                            </p:cTn>
                                            <p:tgtEl>
                                              <p:sndTgt r:embed="rId3" name="AmthanhSa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8"/>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AmThanhDung_2.wav"/>
                                            </p:tgtEl>
                                          </p:cMediaNode>
                                        </p:audio>
                                      </p:subTnLst>
                                    </p:cTn>
                                  </p:par>
                                </p:childTnLst>
                              </p:cTn>
                            </p:par>
                            <p:par>
                              <p:cTn id="18" fill="hold">
                                <p:stCondLst>
                                  <p:cond delay="0"/>
                                </p:stCondLst>
                                <p:childTnLst>
                                  <p:par>
                                    <p:cTn id="19" presetID="42" presetClass="path" presetSubtype="0" fill="hold" nodeType="afterEffect" p14:presetBounceEnd="83000">
                                      <p:stCondLst>
                                        <p:cond delay="0"/>
                                      </p:stCondLst>
                                      <p:childTnLst>
                                        <p:animMotion origin="layout" path="M 2.91667E-6 4.81481E-6 L 0.28476 -0.00741 " pathEditMode="relative" rAng="0" ptsTypes="AA" p14:bounceEnd="83000">
                                          <p:cBhvr>
                                            <p:cTn id="20" dur="750" fill="hold"/>
                                            <p:tgtEl>
                                              <p:spTgt spid="21"/>
                                            </p:tgtEl>
                                            <p:attrNameLst>
                                              <p:attrName>ppt_x</p:attrName>
                                              <p:attrName>ppt_y</p:attrName>
                                            </p:attrNameLst>
                                          </p:cBhvr>
                                          <p:rCtr x="14245" y="-370"/>
                                        </p:animMotion>
                                      </p:childTnLst>
                                    </p:cTn>
                                  </p:par>
                                </p:childTnLst>
                              </p:cTn>
                            </p:par>
                          </p:childTnLst>
                        </p:cTn>
                      </p:par>
                    </p:childTnLst>
                  </p:cTn>
                  <p:nextCondLst>
                    <p:cond evt="onClick" delay="0">
                      <p:tgtEl>
                        <p:spTgt spid="18"/>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utoRev="1" fill="hold" nodeType="clickEffect" p14:presetBounceEnd="83000">
                                      <p:stCondLst>
                                        <p:cond delay="0"/>
                                      </p:stCondLst>
                                      <p:childTnLst>
                                        <p:animMotion origin="layout" path="M -1.04167E-6 -1.48148E-6 L -0.56367 -1.48148E-6 " pathEditMode="relative" rAng="0" ptsTypes="AA" p14:bounceEnd="83000">
                                          <p:cBhvr>
                                            <p:cTn id="25" dur="1250" fill="hold"/>
                                            <p:tgtEl>
                                              <p:spTgt spid="2049"/>
                                            </p:tgtEl>
                                            <p:attrNameLst>
                                              <p:attrName>ppt_x</p:attrName>
                                              <p:attrName>ppt_y</p:attrName>
                                            </p:attrNameLst>
                                          </p:cBhvr>
                                          <p:rCtr x="-28190" y="0"/>
                                        </p:animMotion>
                                      </p:childTnLst>
                                      <p:subTnLst>
                                        <p:audio>
                                          <p:cMediaNode>
                                            <p:cTn display="0" masterRel="sameClick">
                                              <p:stCondLst>
                                                <p:cond evt="begin" delay="0">
                                                  <p:tn val="24"/>
                                                </p:cond>
                                              </p:stCondLst>
                                              <p:endCondLst>
                                                <p:cond evt="onStopAudio" delay="0">
                                                  <p:tgtEl>
                                                    <p:sldTgt/>
                                                  </p:tgtEl>
                                                </p:cond>
                                              </p:endCondLst>
                                            </p:cTn>
                                            <p:tgtEl>
                                              <p:sndTgt r:embed="rId3" name="AmthanhSai.wav"/>
                                            </p:tgtEl>
                                          </p:cMediaNode>
                                        </p:audio>
                                      </p:subTnLst>
                                    </p:cTn>
                                  </p:par>
                                </p:childTnLst>
                              </p:cTn>
                            </p:par>
                          </p:childTnLst>
                        </p:cTn>
                      </p:par>
                    </p:childTnLst>
                  </p:cTn>
                  <p:nextCondLst>
                    <p:cond evt="onClick" delay="0">
                      <p:tgtEl>
                        <p:spTgt spid="16"/>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utoRev="1" fill="hold" nodeType="clickEffect">
                                      <p:stCondLst>
                                        <p:cond delay="0"/>
                                      </p:stCondLst>
                                      <p:childTnLst>
                                        <p:animMotion origin="layout" path="M -1.04167E-6 -1.48148E-6 L -0.5651 -0.00347 " pathEditMode="relative" rAng="0" ptsTypes="AA">
                                          <p:cBhvr>
                                            <p:cTn id="12" dur="1250" fill="hold"/>
                                            <p:tgtEl>
                                              <p:spTgt spid="2049"/>
                                            </p:tgtEl>
                                            <p:attrNameLst>
                                              <p:attrName>ppt_x</p:attrName>
                                              <p:attrName>ppt_y</p:attrName>
                                            </p:attrNameLst>
                                          </p:cBhvr>
                                          <p:rCtr x="-28255" y="-185"/>
                                        </p:animMotion>
                                      </p:childTnLst>
                                      <p:subTnLst>
                                        <p:audio>
                                          <p:cMediaNode>
                                            <p:cTn display="0" masterRel="sameClick">
                                              <p:stCondLst>
                                                <p:cond evt="begin" delay="0">
                                                  <p:tn val="11"/>
                                                </p:cond>
                                              </p:stCondLst>
                                              <p:endCondLst>
                                                <p:cond evt="onStopAudio" delay="0">
                                                  <p:tgtEl>
                                                    <p:sldTgt/>
                                                  </p:tgtEl>
                                                </p:cond>
                                              </p:endCondLst>
                                            </p:cTn>
                                            <p:tgtEl>
                                              <p:sndTgt r:embed="rId12" name="AmthanhSa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8"/>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13" name="AmThanhDung_2.wav"/>
                                            </p:tgtEl>
                                          </p:cMediaNode>
                                        </p:audio>
                                      </p:subTnLst>
                                    </p:cTn>
                                  </p:par>
                                </p:childTnLst>
                              </p:cTn>
                            </p:par>
                            <p:par>
                              <p:cTn id="18" fill="hold">
                                <p:stCondLst>
                                  <p:cond delay="0"/>
                                </p:stCondLst>
                                <p:childTnLst>
                                  <p:par>
                                    <p:cTn id="19" presetID="42" presetClass="path" presetSubtype="0" fill="hold" nodeType="afterEffect">
                                      <p:stCondLst>
                                        <p:cond delay="0"/>
                                      </p:stCondLst>
                                      <p:childTnLst>
                                        <p:animMotion origin="layout" path="M 2.91667E-6 4.81481E-6 L 0.28476 -0.00741 " pathEditMode="relative" rAng="0" ptsTypes="AA">
                                          <p:cBhvr>
                                            <p:cTn id="20" dur="750" fill="hold"/>
                                            <p:tgtEl>
                                              <p:spTgt spid="21"/>
                                            </p:tgtEl>
                                            <p:attrNameLst>
                                              <p:attrName>ppt_x</p:attrName>
                                              <p:attrName>ppt_y</p:attrName>
                                            </p:attrNameLst>
                                          </p:cBhvr>
                                          <p:rCtr x="14245" y="-370"/>
                                        </p:animMotion>
                                      </p:childTnLst>
                                    </p:cTn>
                                  </p:par>
                                </p:childTnLst>
                              </p:cTn>
                            </p:par>
                          </p:childTnLst>
                        </p:cTn>
                      </p:par>
                    </p:childTnLst>
                  </p:cTn>
                  <p:nextCondLst>
                    <p:cond evt="onClick" delay="0">
                      <p:tgtEl>
                        <p:spTgt spid="18"/>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utoRev="1" fill="hold" nodeType="clickEffect">
                                      <p:stCondLst>
                                        <p:cond delay="0"/>
                                      </p:stCondLst>
                                      <p:childTnLst>
                                        <p:animMotion origin="layout" path="M -1.04167E-6 -1.48148E-6 L -0.56367 -1.48148E-6 " pathEditMode="relative" rAng="0" ptsTypes="AA">
                                          <p:cBhvr>
                                            <p:cTn id="25" dur="1250" fill="hold"/>
                                            <p:tgtEl>
                                              <p:spTgt spid="2049"/>
                                            </p:tgtEl>
                                            <p:attrNameLst>
                                              <p:attrName>ppt_x</p:attrName>
                                              <p:attrName>ppt_y</p:attrName>
                                            </p:attrNameLst>
                                          </p:cBhvr>
                                          <p:rCtr x="-28190" y="0"/>
                                        </p:animMotion>
                                      </p:childTnLst>
                                      <p:subTnLst>
                                        <p:audio>
                                          <p:cMediaNode>
                                            <p:cTn display="0" masterRel="sameClick">
                                              <p:stCondLst>
                                                <p:cond evt="begin" delay="0">
                                                  <p:tn val="24"/>
                                                </p:cond>
                                              </p:stCondLst>
                                              <p:endCondLst>
                                                <p:cond evt="onStopAudio" delay="0">
                                                  <p:tgtEl>
                                                    <p:sldTgt/>
                                                  </p:tgtEl>
                                                </p:cond>
                                              </p:endCondLst>
                                            </p:cTn>
                                            <p:tgtEl>
                                              <p:sndTgt r:embed="rId12" name="AmthanhSai.wav"/>
                                            </p:tgtEl>
                                          </p:cMediaNode>
                                        </p:audio>
                                      </p:subTnLst>
                                    </p:cTn>
                                  </p:par>
                                </p:childTnLst>
                              </p:cTn>
                            </p:par>
                          </p:childTnLst>
                        </p:cTn>
                      </p:par>
                    </p:childTnLst>
                  </p:cTn>
                  <p:nextCondLst>
                    <p:cond evt="onClick" delay="0">
                      <p:tgtEl>
                        <p:spTgt spid="16"/>
                      </p:tgtEl>
                    </p:cond>
                  </p:nextCondLst>
                </p:seq>
              </p:childTnLst>
            </p:cTn>
          </p:par>
        </p:tnLst>
        <p:bldLst>
          <p:bldP spid="2"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0411" y="276102"/>
            <a:ext cx="11849734" cy="3001811"/>
            <a:chOff x="-114934" y="195016"/>
            <a:chExt cx="11849734" cy="2285717"/>
          </a:xfrm>
        </p:grpSpPr>
        <p:sp>
          <p:nvSpPr>
            <p:cNvPr id="6" name="Rectangle: Rounded Corners 5"/>
            <p:cNvSpPr/>
            <p:nvPr/>
          </p:nvSpPr>
          <p:spPr>
            <a:xfrm>
              <a:off x="1143000" y="195016"/>
              <a:ext cx="10591800" cy="2285717"/>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Rectangle: Rounded Corners 7"/>
            <p:cNvSpPr/>
            <p:nvPr/>
          </p:nvSpPr>
          <p:spPr>
            <a:xfrm>
              <a:off x="1707444" y="317717"/>
              <a:ext cx="9874956" cy="19974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p:cNvPicPr>
              <a:picLocks noChangeAspect="1"/>
            </p:cNvPicPr>
            <p:nvPr/>
          </p:nvPicPr>
          <p:blipFill>
            <a:blip r:embed="rId7"/>
            <a:stretch>
              <a:fillRect/>
            </a:stretch>
          </p:blipFill>
          <p:spPr>
            <a:xfrm>
              <a:off x="-114934" y="386654"/>
              <a:ext cx="2788382" cy="1960563"/>
            </a:xfrm>
            <a:prstGeom prst="rect">
              <a:avLst/>
            </a:prstGeom>
          </p:spPr>
        </p:pic>
      </p:grpSp>
      <p:sp>
        <p:nvSpPr>
          <p:cNvPr id="2" name="TextBox 1"/>
          <p:cNvSpPr txBox="1"/>
          <p:nvPr/>
        </p:nvSpPr>
        <p:spPr>
          <a:xfrm>
            <a:off x="2799743" y="584065"/>
            <a:ext cx="8887277" cy="203132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E76EA3"/>
                </a:solidFill>
                <a:effectLst/>
                <a:uLnTx/>
                <a:uFillTx/>
                <a:latin typeface="Calibri" panose="020F0502020204030204" pitchFamily="34" charset="0"/>
                <a:ea typeface="+mn-ea"/>
                <a:cs typeface="Calibri" panose="020F0502020204030204" pitchFamily="34" charset="0"/>
              </a:rPr>
              <a:t>Sau tiết học này, em rút ra được bài học về ăn uống như thế nào để có lợi cho các cơ quan trong cơ thể?</a:t>
            </a:r>
            <a:endParaRPr kumimoji="0" lang="en-US" sz="4000" b="1" i="0" u="none" strike="noStrike" kern="1200" cap="none" spc="0" normalizeH="0" baseline="0" noProof="0">
              <a:ln>
                <a:noFill/>
              </a:ln>
              <a:solidFill>
                <a:srgbClr val="EC8AB5"/>
              </a:solidFill>
              <a:effectLst/>
              <a:uLnTx/>
              <a:uFillTx/>
              <a:latin typeface="Calibri" panose="020F0502020204030204" pitchFamily="34" charset="0"/>
              <a:ea typeface="+mn-ea"/>
              <a:cs typeface="Calibri" panose="020F0502020204030204" pitchFamily="34" charset="0"/>
            </a:endParaRPr>
          </a:p>
        </p:txBody>
      </p:sp>
      <p:grpSp>
        <p:nvGrpSpPr>
          <p:cNvPr id="16" name="DapAnA - 9Slide.vn"/>
          <p:cNvGrpSpPr/>
          <p:nvPr/>
        </p:nvGrpSpPr>
        <p:grpSpPr>
          <a:xfrm>
            <a:off x="609600" y="4444692"/>
            <a:ext cx="5044329" cy="1421875"/>
            <a:chOff x="609600" y="3061123"/>
            <a:chExt cx="5044329" cy="1421875"/>
          </a:xfrm>
        </p:grpSpPr>
        <p:grpSp>
          <p:nvGrpSpPr>
            <p:cNvPr id="10" name="Group 9"/>
            <p:cNvGrpSpPr/>
            <p:nvPr/>
          </p:nvGrpSpPr>
          <p:grpSpPr>
            <a:xfrm>
              <a:off x="609600" y="3061123"/>
              <a:ext cx="5044329" cy="1421875"/>
              <a:chOff x="289671" y="3263476"/>
              <a:chExt cx="10591800" cy="1981200"/>
            </a:xfrm>
          </p:grpSpPr>
          <p:sp>
            <p:nvSpPr>
              <p:cNvPr id="11" name="Rectangle: Rounded Corners 10"/>
              <p:cNvSpPr/>
              <p:nvPr/>
            </p:nvSpPr>
            <p:spPr>
              <a:xfrm>
                <a:off x="289671" y="3263476"/>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12" name="Rectangle: Rounded Corners 11"/>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6" name="TextBox 35"/>
            <p:cNvSpPr txBox="1"/>
            <p:nvPr/>
          </p:nvSpPr>
          <p:spPr>
            <a:xfrm>
              <a:off x="2471748" y="3363195"/>
              <a:ext cx="2779543"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Em trả lời sai</a:t>
              </a:r>
            </a:p>
          </p:txBody>
        </p:sp>
        <p:grpSp>
          <p:nvGrpSpPr>
            <p:cNvPr id="9" name="Group 8"/>
            <p:cNvGrpSpPr/>
            <p:nvPr/>
          </p:nvGrpSpPr>
          <p:grpSpPr>
            <a:xfrm>
              <a:off x="742754" y="3200477"/>
              <a:ext cx="1320383" cy="1163728"/>
              <a:chOff x="812176" y="3200477"/>
              <a:chExt cx="1320383" cy="1163728"/>
            </a:xfrm>
          </p:grpSpPr>
          <p:pic>
            <p:nvPicPr>
              <p:cNvPr id="13"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812176" y="3200477"/>
                <a:ext cx="1320383" cy="1163728"/>
              </a:xfrm>
              <a:prstGeom prst="rect">
                <a:avLst/>
              </a:prstGeom>
            </p:spPr>
          </p:pic>
          <p:sp>
            <p:nvSpPr>
              <p:cNvPr id="3" name="TextBox 2"/>
              <p:cNvSpPr txBox="1"/>
              <p:nvPr/>
            </p:nvSpPr>
            <p:spPr>
              <a:xfrm>
                <a:off x="1270705" y="3313659"/>
                <a:ext cx="310984"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A</a:t>
                </a:r>
              </a:p>
            </p:txBody>
          </p:sp>
        </p:grpSp>
      </p:grpSp>
      <p:grpSp>
        <p:nvGrpSpPr>
          <p:cNvPr id="18" name="Dap an C - 9Slide.vn"/>
          <p:cNvGrpSpPr/>
          <p:nvPr/>
        </p:nvGrpSpPr>
        <p:grpSpPr>
          <a:xfrm>
            <a:off x="6439314" y="4418454"/>
            <a:ext cx="5044329" cy="1421875"/>
            <a:chOff x="4062080" y="5105400"/>
            <a:chExt cx="5044329" cy="1421875"/>
          </a:xfrm>
        </p:grpSpPr>
        <p:grpSp>
          <p:nvGrpSpPr>
            <p:cNvPr id="28" name="Group 27"/>
            <p:cNvGrpSpPr/>
            <p:nvPr/>
          </p:nvGrpSpPr>
          <p:grpSpPr>
            <a:xfrm>
              <a:off x="4062080" y="5105400"/>
              <a:ext cx="5044329" cy="1421875"/>
              <a:chOff x="289671" y="3263477"/>
              <a:chExt cx="10591800" cy="1981200"/>
            </a:xfrm>
          </p:grpSpPr>
          <p:sp>
            <p:nvSpPr>
              <p:cNvPr id="30" name="Rectangle: Rounded Corners 29"/>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31" name="Rectangle: Rounded Corners 30"/>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8" name="TextBox 37"/>
            <p:cNvSpPr txBox="1"/>
            <p:nvPr/>
          </p:nvSpPr>
          <p:spPr>
            <a:xfrm>
              <a:off x="5723517" y="5447126"/>
              <a:ext cx="3281283"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Em trả lời đúng</a:t>
              </a:r>
            </a:p>
          </p:txBody>
        </p:sp>
        <p:grpSp>
          <p:nvGrpSpPr>
            <p:cNvPr id="15" name="Group 14"/>
            <p:cNvGrpSpPr/>
            <p:nvPr/>
          </p:nvGrpSpPr>
          <p:grpSpPr>
            <a:xfrm>
              <a:off x="4215284" y="5355769"/>
              <a:ext cx="1320383" cy="1052712"/>
              <a:chOff x="4264656" y="5355769"/>
              <a:chExt cx="1320383" cy="1052712"/>
            </a:xfrm>
          </p:grpSpPr>
          <p:pic>
            <p:nvPicPr>
              <p:cNvPr id="29" name="Picture 2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4264656" y="5361968"/>
                <a:ext cx="1320383" cy="1046513"/>
              </a:xfrm>
              <a:prstGeom prst="rect">
                <a:avLst/>
              </a:prstGeom>
            </p:spPr>
          </p:pic>
          <p:sp>
            <p:nvSpPr>
              <p:cNvPr id="40" name="TextBox 39"/>
              <p:cNvSpPr txBox="1"/>
              <p:nvPr/>
            </p:nvSpPr>
            <p:spPr>
              <a:xfrm>
                <a:off x="4812820" y="5355769"/>
                <a:ext cx="28693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B</a:t>
                </a:r>
              </a:p>
            </p:txBody>
          </p:sp>
        </p:grpSp>
      </p:grpSp>
      <p:grpSp>
        <p:nvGrpSpPr>
          <p:cNvPr id="2049" name="ChuaChinhXac - 9Slide.vn"/>
          <p:cNvGrpSpPr/>
          <p:nvPr/>
        </p:nvGrpSpPr>
        <p:grpSpPr>
          <a:xfrm>
            <a:off x="12681831" y="2352799"/>
            <a:ext cx="6200596" cy="4126860"/>
            <a:chOff x="12681831" y="2352799"/>
            <a:chExt cx="6200596" cy="4126860"/>
          </a:xfrm>
        </p:grpSpPr>
        <p:pic>
          <p:nvPicPr>
            <p:cNvPr id="27" name="Picture 26"/>
            <p:cNvPicPr>
              <a:picLocks noChangeAspect="1"/>
            </p:cNvPicPr>
            <p:nvPr/>
          </p:nvPicPr>
          <p:blipFill>
            <a:blip r:embed="rId9"/>
            <a:stretch>
              <a:fillRect/>
            </a:stretch>
          </p:blipFill>
          <p:spPr>
            <a:xfrm flipH="1">
              <a:off x="12681831" y="2352799"/>
              <a:ext cx="6200596" cy="4126860"/>
            </a:xfrm>
            <a:prstGeom prst="rect">
              <a:avLst/>
            </a:prstGeom>
          </p:spPr>
        </p:pic>
        <p:sp>
          <p:nvSpPr>
            <p:cNvPr id="2048" name="TextBox 2047"/>
            <p:cNvSpPr txBox="1"/>
            <p:nvPr/>
          </p:nvSpPr>
          <p:spPr>
            <a:xfrm>
              <a:off x="13467216" y="4831451"/>
              <a:ext cx="2151231" cy="135421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25A74"/>
                  </a:solidFill>
                  <a:effectLst/>
                  <a:uLnTx/>
                  <a:uFillTx/>
                  <a:latin typeface="iCiel Cadena" panose="02000503000000020004" pitchFamily="50" charset="0"/>
                  <a:ea typeface="+mn-ea"/>
                  <a:cs typeface="+mn-cs"/>
                </a:rPr>
                <a:t>Chưa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25A74"/>
                  </a:solidFill>
                  <a:effectLst/>
                  <a:uLnTx/>
                  <a:uFillTx/>
                  <a:latin typeface="iCiel Cadena" panose="02000503000000020004" pitchFamily="50" charset="0"/>
                  <a:ea typeface="+mn-ea"/>
                  <a:cs typeface="+mn-cs"/>
                </a:rPr>
                <a:t>đúng giá</a:t>
              </a:r>
            </a:p>
          </p:txBody>
        </p:sp>
      </p:grpSp>
      <p:pic>
        <p:nvPicPr>
          <p:cNvPr id="1026" name="Picture 2" descr="Rau ngót có tốt cho trẻ em không? | Vinmec">
            <a:extLst>
              <a:ext uri="{FF2B5EF4-FFF2-40B4-BE49-F238E27FC236}">
                <a16:creationId xmlns:a16="http://schemas.microsoft.com/office/drawing/2014/main" id="{4FAEDBE3-E395-4197-8019-6D716123B27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8803" y="1226009"/>
            <a:ext cx="1767489" cy="1178326"/>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001316" y="915197"/>
            <a:ext cx="3689462" cy="6195539"/>
            <a:chOff x="-3693667" y="479998"/>
            <a:chExt cx="3689462" cy="6195539"/>
          </a:xfrm>
        </p:grpSpPr>
        <p:pic>
          <p:nvPicPr>
            <p:cNvPr id="32" name="Graphic 3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3693667" y="2362200"/>
              <a:ext cx="3271556" cy="4313337"/>
            </a:xfrm>
            <a:prstGeom prst="rect">
              <a:avLst/>
            </a:prstGeom>
          </p:spPr>
        </p:pic>
        <p:sp>
          <p:nvSpPr>
            <p:cNvPr id="20" name="Speech Bubble: Rectangle with Corners Rounded 19"/>
            <p:cNvSpPr/>
            <p:nvPr/>
          </p:nvSpPr>
          <p:spPr>
            <a:xfrm>
              <a:off x="-3693667" y="479998"/>
              <a:ext cx="3689462" cy="1570813"/>
            </a:xfrm>
            <a:prstGeom prst="wedgeRoundRectCallout">
              <a:avLst>
                <a:gd name="adj1" fmla="val 379"/>
                <a:gd name="adj2" fmla="val 71232"/>
                <a:gd name="adj3" fmla="val 16667"/>
              </a:avLst>
            </a:prstGeom>
            <a:solidFill>
              <a:schemeClr val="bg1"/>
            </a:solidFill>
            <a:ln w="38100">
              <a:solidFill>
                <a:srgbClr val="7C3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B050"/>
                  </a:solidFill>
                  <a:effectLst/>
                  <a:uLnTx/>
                  <a:uFillTx/>
                  <a:latin typeface="iCiel Cadena" panose="02000503000000020004" pitchFamily="50" charset="0"/>
                  <a:ea typeface="+mn-ea"/>
                  <a:cs typeface="+mn-cs"/>
                </a:rPr>
                <a:t>Rau ngót có giá 5.000đ/1 bó</a:t>
              </a:r>
            </a:p>
          </p:txBody>
        </p:sp>
      </p:grpSp>
    </p:spTree>
    <p:extLst>
      <p:ext uri="{BB962C8B-B14F-4D97-AF65-F5344CB8AC3E}">
        <p14:creationId xmlns:p14="http://schemas.microsoft.com/office/powerpoint/2010/main" val="81086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4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utoRev="1" fill="hold" nodeType="clickEffect" p14:presetBounceEnd="70000">
                                      <p:stCondLst>
                                        <p:cond delay="0"/>
                                      </p:stCondLst>
                                      <p:childTnLst>
                                        <p:animMotion origin="layout" path="M -1.04167E-6 -1.48148E-6 L -0.5651 -0.00347 " pathEditMode="relative" rAng="0" ptsTypes="AA" p14:bounceEnd="70000">
                                          <p:cBhvr>
                                            <p:cTn id="12" dur="1250" fill="hold"/>
                                            <p:tgtEl>
                                              <p:spTgt spid="2049"/>
                                            </p:tgtEl>
                                            <p:attrNameLst>
                                              <p:attrName>ppt_x</p:attrName>
                                              <p:attrName>ppt_y</p:attrName>
                                            </p:attrNameLst>
                                          </p:cBhvr>
                                          <p:rCtr x="-28255" y="-185"/>
                                        </p:animMotion>
                                      </p:childTnLst>
                                      <p:subTnLst>
                                        <p:audio>
                                          <p:cMediaNode>
                                            <p:cTn display="0" masterRel="sameClick">
                                              <p:stCondLst>
                                                <p:cond evt="begin" delay="0">
                                                  <p:tn val="11"/>
                                                </p:cond>
                                              </p:stCondLst>
                                              <p:endCondLst>
                                                <p:cond evt="onStopAudio" delay="0">
                                                  <p:tgtEl>
                                                    <p:sldTgt/>
                                                  </p:tgtEl>
                                                </p:cond>
                                              </p:endCondLst>
                                            </p:cTn>
                                            <p:tgtEl>
                                              <p:sndTgt r:embed="rId3" name="AmthanhSa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8"/>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AmThanhDung_2.wav"/>
                                            </p:tgtEl>
                                          </p:cMediaNode>
                                        </p:audio>
                                      </p:subTnLst>
                                    </p:cTn>
                                  </p:par>
                                </p:childTnLst>
                              </p:cTn>
                            </p:par>
                            <p:par>
                              <p:cTn id="18" fill="hold">
                                <p:stCondLst>
                                  <p:cond delay="0"/>
                                </p:stCondLst>
                                <p:childTnLst>
                                  <p:par>
                                    <p:cTn id="19" presetID="42" presetClass="path" presetSubtype="0" fill="hold" nodeType="afterEffect" p14:presetBounceEnd="83000">
                                      <p:stCondLst>
                                        <p:cond delay="0"/>
                                      </p:stCondLst>
                                      <p:childTnLst>
                                        <p:animMotion origin="layout" path="M 2.91667E-6 4.81481E-6 L 0.28476 -0.00741 " pathEditMode="relative" rAng="0" ptsTypes="AA" p14:bounceEnd="83000">
                                          <p:cBhvr>
                                            <p:cTn id="20" dur="750" fill="hold"/>
                                            <p:tgtEl>
                                              <p:spTgt spid="21"/>
                                            </p:tgtEl>
                                            <p:attrNameLst>
                                              <p:attrName>ppt_x</p:attrName>
                                              <p:attrName>ppt_y</p:attrName>
                                            </p:attrNameLst>
                                          </p:cBhvr>
                                          <p:rCtr x="14245" y="-370"/>
                                        </p:animMotion>
                                      </p:childTnLst>
                                    </p:cTn>
                                  </p:par>
                                </p:childTnLst>
                              </p:cTn>
                            </p:par>
                          </p:childTnLst>
                        </p:cTn>
                      </p:par>
                    </p:childTnLst>
                  </p:cTn>
                  <p:nextCondLst>
                    <p:cond evt="onClick" delay="0">
                      <p:tgtEl>
                        <p:spTgt spid="18"/>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utoRev="1" fill="hold" nodeType="clickEffect" p14:presetBounceEnd="83000">
                                      <p:stCondLst>
                                        <p:cond delay="0"/>
                                      </p:stCondLst>
                                      <p:childTnLst>
                                        <p:animMotion origin="layout" path="M -1.04167E-6 -1.48148E-6 L -0.56367 -1.48148E-6 " pathEditMode="relative" rAng="0" ptsTypes="AA" p14:bounceEnd="83000">
                                          <p:cBhvr>
                                            <p:cTn id="25" dur="1250" fill="hold"/>
                                            <p:tgtEl>
                                              <p:spTgt spid="2049"/>
                                            </p:tgtEl>
                                            <p:attrNameLst>
                                              <p:attrName>ppt_x</p:attrName>
                                              <p:attrName>ppt_y</p:attrName>
                                            </p:attrNameLst>
                                          </p:cBhvr>
                                          <p:rCtr x="-28190" y="0"/>
                                        </p:animMotion>
                                      </p:childTnLst>
                                      <p:subTnLst>
                                        <p:audio>
                                          <p:cMediaNode>
                                            <p:cTn display="0" masterRel="sameClick">
                                              <p:stCondLst>
                                                <p:cond evt="begin" delay="0">
                                                  <p:tn val="24"/>
                                                </p:cond>
                                              </p:stCondLst>
                                              <p:endCondLst>
                                                <p:cond evt="onStopAudio" delay="0">
                                                  <p:tgtEl>
                                                    <p:sldTgt/>
                                                  </p:tgtEl>
                                                </p:cond>
                                              </p:endCondLst>
                                            </p:cTn>
                                            <p:tgtEl>
                                              <p:sndTgt r:embed="rId3" name="AmthanhSai.wav"/>
                                            </p:tgtEl>
                                          </p:cMediaNode>
                                        </p:audio>
                                      </p:subTnLst>
                                    </p:cTn>
                                  </p:par>
                                </p:childTnLst>
                              </p:cTn>
                            </p:par>
                          </p:childTnLst>
                        </p:cTn>
                      </p:par>
                    </p:childTnLst>
                  </p:cTn>
                  <p:nextCondLst>
                    <p:cond evt="onClick" delay="0">
                      <p:tgtEl>
                        <p:spTgt spid="16"/>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utoRev="1" fill="hold" nodeType="clickEffect">
                                      <p:stCondLst>
                                        <p:cond delay="0"/>
                                      </p:stCondLst>
                                      <p:childTnLst>
                                        <p:animMotion origin="layout" path="M -1.04167E-6 -1.48148E-6 L -0.5651 -0.00347 " pathEditMode="relative" rAng="0" ptsTypes="AA">
                                          <p:cBhvr>
                                            <p:cTn id="12" dur="1250" fill="hold"/>
                                            <p:tgtEl>
                                              <p:spTgt spid="2049"/>
                                            </p:tgtEl>
                                            <p:attrNameLst>
                                              <p:attrName>ppt_x</p:attrName>
                                              <p:attrName>ppt_y</p:attrName>
                                            </p:attrNameLst>
                                          </p:cBhvr>
                                          <p:rCtr x="-28255" y="-185"/>
                                        </p:animMotion>
                                      </p:childTnLst>
                                      <p:subTnLst>
                                        <p:audio>
                                          <p:cMediaNode>
                                            <p:cTn display="0" masterRel="sameClick">
                                              <p:stCondLst>
                                                <p:cond evt="begin" delay="0">
                                                  <p:tn val="11"/>
                                                </p:cond>
                                              </p:stCondLst>
                                              <p:endCondLst>
                                                <p:cond evt="onStopAudio" delay="0">
                                                  <p:tgtEl>
                                                    <p:sldTgt/>
                                                  </p:tgtEl>
                                                </p:cond>
                                              </p:endCondLst>
                                            </p:cTn>
                                            <p:tgtEl>
                                              <p:sndTgt r:embed="rId12" name="AmthanhSa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8"/>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13" name="AmThanhDung_2.wav"/>
                                            </p:tgtEl>
                                          </p:cMediaNode>
                                        </p:audio>
                                      </p:subTnLst>
                                    </p:cTn>
                                  </p:par>
                                </p:childTnLst>
                              </p:cTn>
                            </p:par>
                            <p:par>
                              <p:cTn id="18" fill="hold">
                                <p:stCondLst>
                                  <p:cond delay="0"/>
                                </p:stCondLst>
                                <p:childTnLst>
                                  <p:par>
                                    <p:cTn id="19" presetID="42" presetClass="path" presetSubtype="0" fill="hold" nodeType="afterEffect">
                                      <p:stCondLst>
                                        <p:cond delay="0"/>
                                      </p:stCondLst>
                                      <p:childTnLst>
                                        <p:animMotion origin="layout" path="M 2.91667E-6 4.81481E-6 L 0.28476 -0.00741 " pathEditMode="relative" rAng="0" ptsTypes="AA">
                                          <p:cBhvr>
                                            <p:cTn id="20" dur="750" fill="hold"/>
                                            <p:tgtEl>
                                              <p:spTgt spid="21"/>
                                            </p:tgtEl>
                                            <p:attrNameLst>
                                              <p:attrName>ppt_x</p:attrName>
                                              <p:attrName>ppt_y</p:attrName>
                                            </p:attrNameLst>
                                          </p:cBhvr>
                                          <p:rCtr x="14245" y="-370"/>
                                        </p:animMotion>
                                      </p:childTnLst>
                                    </p:cTn>
                                  </p:par>
                                </p:childTnLst>
                              </p:cTn>
                            </p:par>
                          </p:childTnLst>
                        </p:cTn>
                      </p:par>
                    </p:childTnLst>
                  </p:cTn>
                  <p:nextCondLst>
                    <p:cond evt="onClick" delay="0">
                      <p:tgtEl>
                        <p:spTgt spid="18"/>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utoRev="1" fill="hold" nodeType="clickEffect">
                                      <p:stCondLst>
                                        <p:cond delay="0"/>
                                      </p:stCondLst>
                                      <p:childTnLst>
                                        <p:animMotion origin="layout" path="M -1.04167E-6 -1.48148E-6 L -0.56367 -1.48148E-6 " pathEditMode="relative" rAng="0" ptsTypes="AA">
                                          <p:cBhvr>
                                            <p:cTn id="25" dur="1250" fill="hold"/>
                                            <p:tgtEl>
                                              <p:spTgt spid="2049"/>
                                            </p:tgtEl>
                                            <p:attrNameLst>
                                              <p:attrName>ppt_x</p:attrName>
                                              <p:attrName>ppt_y</p:attrName>
                                            </p:attrNameLst>
                                          </p:cBhvr>
                                          <p:rCtr x="-28190" y="0"/>
                                        </p:animMotion>
                                      </p:childTnLst>
                                      <p:subTnLst>
                                        <p:audio>
                                          <p:cMediaNode>
                                            <p:cTn display="0" masterRel="sameClick">
                                              <p:stCondLst>
                                                <p:cond evt="begin" delay="0">
                                                  <p:tn val="24"/>
                                                </p:cond>
                                              </p:stCondLst>
                                              <p:endCondLst>
                                                <p:cond evt="onStopAudio" delay="0">
                                                  <p:tgtEl>
                                                    <p:sldTgt/>
                                                  </p:tgtEl>
                                                </p:cond>
                                              </p:endCondLst>
                                            </p:cTn>
                                            <p:tgtEl>
                                              <p:sndTgt r:embed="rId12" name="AmthanhSai.wav"/>
                                            </p:tgtEl>
                                          </p:cMediaNode>
                                        </p:audio>
                                      </p:subTnLst>
                                    </p:cTn>
                                  </p:par>
                                </p:childTnLst>
                              </p:cTn>
                            </p:par>
                          </p:childTnLst>
                        </p:cTn>
                      </p:par>
                    </p:childTnLst>
                  </p:cTn>
                  <p:nextCondLst>
                    <p:cond evt="onClick" delay="0">
                      <p:tgtEl>
                        <p:spTgt spid="16"/>
                      </p:tgtEl>
                    </p:cond>
                  </p:nextCondLst>
                </p:seq>
              </p:childTnLst>
            </p:cTn>
          </p:par>
        </p:tnLst>
        <p:bldLst>
          <p:bldP spid="2"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62DCA108-62E0-44C7-9B47-C608D5CEFE73}"/>
              </a:ext>
            </a:extLst>
          </p:cNvPr>
          <p:cNvPicPr>
            <a:picLocks noChangeAspect="1"/>
          </p:cNvPicPr>
          <p:nvPr/>
        </p:nvPicPr>
        <p:blipFill rotWithShape="1">
          <a:blip r:embed="rId4"/>
          <a:srcRect b="18919"/>
          <a:stretch>
            <a:fillRect/>
          </a:stretch>
        </p:blipFill>
        <p:spPr>
          <a:xfrm>
            <a:off x="0" y="0"/>
            <a:ext cx="12192000" cy="6858000"/>
          </a:xfrm>
          <a:prstGeom prst="rect">
            <a:avLst/>
          </a:prstGeom>
        </p:spPr>
      </p:pic>
      <p:grpSp>
        <p:nvGrpSpPr>
          <p:cNvPr id="67" name="Group 66">
            <a:extLst>
              <a:ext uri="{FF2B5EF4-FFF2-40B4-BE49-F238E27FC236}">
                <a16:creationId xmlns:a16="http://schemas.microsoft.com/office/drawing/2014/main" id="{2525DAB7-0AE8-4F1F-9D75-03B8AFF90325}"/>
              </a:ext>
            </a:extLst>
          </p:cNvPr>
          <p:cNvGrpSpPr/>
          <p:nvPr/>
        </p:nvGrpSpPr>
        <p:grpSpPr>
          <a:xfrm>
            <a:off x="-22578" y="-683711"/>
            <a:ext cx="12214578" cy="1585964"/>
            <a:chOff x="-22578" y="-490942"/>
            <a:chExt cx="12237156" cy="1585964"/>
          </a:xfrm>
        </p:grpSpPr>
        <p:pic>
          <p:nvPicPr>
            <p:cNvPr id="68" name="Picture 67">
              <a:extLst>
                <a:ext uri="{FF2B5EF4-FFF2-40B4-BE49-F238E27FC236}">
                  <a16:creationId xmlns:a16="http://schemas.microsoft.com/office/drawing/2014/main" id="{4AECDB37-07A1-43A8-972C-8D0CFE93C55D}"/>
                </a:ext>
              </a:extLst>
            </p:cNvPr>
            <p:cNvPicPr>
              <a:picLocks noChangeAspect="1"/>
            </p:cNvPicPr>
            <p:nvPr/>
          </p:nvPicPr>
          <p:blipFill>
            <a:blip r:embed="rId5"/>
            <a:stretch>
              <a:fillRect/>
            </a:stretch>
          </p:blipFill>
          <p:spPr>
            <a:xfrm>
              <a:off x="-22578" y="-490942"/>
              <a:ext cx="8861778" cy="1585964"/>
            </a:xfrm>
            <a:prstGeom prst="rect">
              <a:avLst/>
            </a:prstGeom>
          </p:spPr>
        </p:pic>
        <p:pic>
          <p:nvPicPr>
            <p:cNvPr id="69" name="Picture 68">
              <a:extLst>
                <a:ext uri="{FF2B5EF4-FFF2-40B4-BE49-F238E27FC236}">
                  <a16:creationId xmlns:a16="http://schemas.microsoft.com/office/drawing/2014/main" id="{192025B7-4CCA-468F-93B9-FE403B22808E}"/>
                </a:ext>
              </a:extLst>
            </p:cNvPr>
            <p:cNvPicPr>
              <a:picLocks noChangeAspect="1"/>
            </p:cNvPicPr>
            <p:nvPr/>
          </p:nvPicPr>
          <p:blipFill rotWithShape="1">
            <a:blip r:embed="rId5"/>
            <a:srcRect l="7484" r="53911"/>
            <a:stretch>
              <a:fillRect/>
            </a:stretch>
          </p:blipFill>
          <p:spPr>
            <a:xfrm>
              <a:off x="8793480" y="-490942"/>
              <a:ext cx="3421098" cy="1585964"/>
            </a:xfrm>
            <a:prstGeom prst="rect">
              <a:avLst/>
            </a:prstGeom>
          </p:spPr>
        </p:pic>
      </p:grpSp>
      <p:sp>
        <p:nvSpPr>
          <p:cNvPr id="31" name="矩形: 圆角 7">
            <a:extLst>
              <a:ext uri="{FF2B5EF4-FFF2-40B4-BE49-F238E27FC236}">
                <a16:creationId xmlns:a16="http://schemas.microsoft.com/office/drawing/2014/main" id="{7447FEBB-83A3-426C-8FBA-184241AA45FC}"/>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sp>
        <p:nvSpPr>
          <p:cNvPr id="22" name="矩形: 圆角 7">
            <a:extLst>
              <a:ext uri="{FF2B5EF4-FFF2-40B4-BE49-F238E27FC236}">
                <a16:creationId xmlns:a16="http://schemas.microsoft.com/office/drawing/2014/main" id="{84A93AF5-1E2D-4B59-B4A7-57F89BA269D0}"/>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UTM Avo" panose="02040603050506020204" pitchFamily="18" charset="0"/>
              <a:ea typeface="杨任东竹石体-Medium" panose="02000000000000000000" pitchFamily="2" charset="-122"/>
              <a:cs typeface="+mn-cs"/>
            </a:endParaRPr>
          </a:p>
        </p:txBody>
      </p:sp>
      <p:grpSp>
        <p:nvGrpSpPr>
          <p:cNvPr id="60" name="Group 59">
            <a:extLst>
              <a:ext uri="{FF2B5EF4-FFF2-40B4-BE49-F238E27FC236}">
                <a16:creationId xmlns:a16="http://schemas.microsoft.com/office/drawing/2014/main" id="{5C0E97F4-ED5C-4B2F-A648-B4876F91CCE8}"/>
              </a:ext>
            </a:extLst>
          </p:cNvPr>
          <p:cNvGrpSpPr/>
          <p:nvPr/>
        </p:nvGrpSpPr>
        <p:grpSpPr>
          <a:xfrm>
            <a:off x="4992943" y="8356600"/>
            <a:ext cx="1066800" cy="457200"/>
            <a:chOff x="6162612" y="430418"/>
            <a:chExt cx="2513588" cy="831104"/>
          </a:xfrm>
        </p:grpSpPr>
        <p:sp>
          <p:nvSpPr>
            <p:cNvPr id="61" name="Rectangle: Rounded Corners 60">
              <a:extLst>
                <a:ext uri="{FF2B5EF4-FFF2-40B4-BE49-F238E27FC236}">
                  <a16:creationId xmlns:a16="http://schemas.microsoft.com/office/drawing/2014/main" id="{F21691A8-C40D-4378-BEC3-1FB0000E8EF7}"/>
                </a:ext>
              </a:extLst>
            </p:cNvPr>
            <p:cNvSpPr/>
            <p:nvPr/>
          </p:nvSpPr>
          <p:spPr>
            <a:xfrm>
              <a:off x="6162612" y="430418"/>
              <a:ext cx="2513588" cy="830997"/>
            </a:xfrm>
            <a:prstGeom prst="roundRect">
              <a:avLst/>
            </a:prstGeom>
            <a:solidFill>
              <a:srgbClr val="AFFFFF"/>
            </a:solidFill>
            <a:ln w="28575">
              <a:solidFill>
                <a:srgbClr val="5F88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636432DC-E910-4178-9D27-EA69416DC896}"/>
                </a:ext>
              </a:extLst>
            </p:cNvPr>
            <p:cNvSpPr txBox="1"/>
            <p:nvPr/>
          </p:nvSpPr>
          <p:spPr>
            <a:xfrm>
              <a:off x="6184755" y="430525"/>
              <a:ext cx="24693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DF0155"/>
                  </a:solidFill>
                  <a:effectLst/>
                  <a:uLnTx/>
                  <a:uFillTx/>
                  <a:latin typeface="Calibri" panose="020F0502020204030204" pitchFamily="34" charset="0"/>
                  <a:ea typeface="+mn-ea"/>
                  <a:cs typeface="Calibri" panose="020F0502020204030204" pitchFamily="34" charset="0"/>
                </a:rPr>
                <a:t>H</a:t>
              </a:r>
              <a:endParaRPr kumimoji="0" lang="en-US" sz="4800" b="1" i="0" u="none" strike="noStrike" kern="1200" cap="none" spc="0" normalizeH="0" baseline="0" noProof="0" dirty="0">
                <a:ln>
                  <a:noFill/>
                </a:ln>
                <a:solidFill>
                  <a:srgbClr val="DF0155"/>
                </a:solidFill>
                <a:effectLst/>
                <a:uLnTx/>
                <a:uFillTx/>
                <a:latin typeface="Calibri" panose="020F0502020204030204" pitchFamily="34" charset="0"/>
                <a:ea typeface="+mn-ea"/>
                <a:cs typeface="Calibri" panose="020F0502020204030204" pitchFamily="34" charset="0"/>
              </a:endParaRPr>
            </a:p>
          </p:txBody>
        </p:sp>
      </p:grpSp>
      <p:grpSp>
        <p:nvGrpSpPr>
          <p:cNvPr id="17" name="Group 16">
            <a:extLst>
              <a:ext uri="{FF2B5EF4-FFF2-40B4-BE49-F238E27FC236}">
                <a16:creationId xmlns:a16="http://schemas.microsoft.com/office/drawing/2014/main" id="{50D56907-5E80-40AC-97B7-180B3FDABEB1}"/>
              </a:ext>
            </a:extLst>
          </p:cNvPr>
          <p:cNvGrpSpPr/>
          <p:nvPr/>
        </p:nvGrpSpPr>
        <p:grpSpPr>
          <a:xfrm>
            <a:off x="495301" y="497554"/>
            <a:ext cx="10725150" cy="1616995"/>
            <a:chOff x="1163719" y="2222500"/>
            <a:chExt cx="5910252" cy="1005840"/>
          </a:xfrm>
        </p:grpSpPr>
        <p:pic>
          <p:nvPicPr>
            <p:cNvPr id="18" name="Picture 17" descr="Icon&#10;&#10;Description automatically generated with medium confidence">
              <a:extLst>
                <a:ext uri="{FF2B5EF4-FFF2-40B4-BE49-F238E27FC236}">
                  <a16:creationId xmlns:a16="http://schemas.microsoft.com/office/drawing/2014/main" id="{A154E8A5-7DD6-4427-BDAE-F3448CA09C8A}"/>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8333" b="35000" l="21000" r="76000">
                          <a14:foregroundMark x1="56667" y1="21333" x2="23000" y2="26000"/>
                          <a14:foregroundMark x1="22000" y1="23333" x2="21333" y2="27000"/>
                          <a14:foregroundMark x1="23000" y1="24000" x2="65000" y2="25333"/>
                          <a14:foregroundMark x1="65000" y1="25333" x2="74667" y2="31333"/>
                          <a14:foregroundMark x1="74667" y1="31333" x2="74667" y2="32333"/>
                          <a14:foregroundMark x1="75667" y1="32667" x2="76333" y2="35333"/>
                          <a14:foregroundMark x1="39333" y1="30667" x2="27667" y2="31333"/>
                          <a14:foregroundMark x1="27667" y1="31333" x2="31000" y2="33667"/>
                          <a14:foregroundMark x1="36333" y1="33333" x2="26667" y2="33333"/>
                          <a14:foregroundMark x1="23333" y1="33667" x2="61446" y2="33102"/>
                          <a14:foregroundMark x1="22333" y1="19000" x2="71333" y2="18667"/>
                          <a14:foregroundMark x1="72667" y1="18667" x2="56000" y2="18333"/>
                          <a14:foregroundMark x1="56000" y1="18333" x2="24000" y2="18667"/>
                          <a14:foregroundMark x1="43667" y1="19000" x2="22667" y2="18667"/>
                          <a14:foregroundMark x1="22667" y1="18667" x2="40667" y2="18333"/>
                          <a14:foregroundMark x1="22667" y1="19333" x2="52000" y2="18667"/>
                          <a14:foregroundMark x1="65000" y1="31667" x2="74000" y2="32667"/>
                          <a14:foregroundMark x1="71667" y1="32667" x2="61333" y2="32667"/>
                          <a14:foregroundMark x1="31667" y1="32667" x2="24333" y2="33000"/>
                          <a14:foregroundMark x1="27667" y1="33333" x2="22667" y2="33333"/>
                          <a14:foregroundMark x1="42000" y1="18333" x2="22333" y2="18667"/>
                          <a14:backgroundMark x1="62000" y1="35000" x2="62717" y2="35000"/>
                          <a14:backgroundMark x1="60333" y1="34667" x2="62333" y2="35000"/>
                        </a14:backgroundRemoval>
                      </a14:imgEffect>
                    </a14:imgLayer>
                  </a14:imgProps>
                </a:ext>
                <a:ext uri="{28A0092B-C50C-407E-A947-70E740481C1C}">
                  <a14:useLocalDpi xmlns:a14="http://schemas.microsoft.com/office/drawing/2010/main" val="0"/>
                </a:ext>
              </a:extLst>
            </a:blip>
            <a:srcRect l="18814" t="17330" r="22407" b="63183"/>
            <a:stretch/>
          </p:blipFill>
          <p:spPr>
            <a:xfrm>
              <a:off x="1163719" y="2222500"/>
              <a:ext cx="5910252" cy="1005840"/>
            </a:xfrm>
            <a:prstGeom prst="rect">
              <a:avLst/>
            </a:prstGeom>
          </p:spPr>
        </p:pic>
        <p:sp>
          <p:nvSpPr>
            <p:cNvPr id="20" name="TextBox 19">
              <a:extLst>
                <a:ext uri="{FF2B5EF4-FFF2-40B4-BE49-F238E27FC236}">
                  <a16:creationId xmlns:a16="http://schemas.microsoft.com/office/drawing/2014/main" id="{212D9E64-4FA8-4FA1-A0DC-00EFBFC9BE1E}"/>
                </a:ext>
              </a:extLst>
            </p:cNvPr>
            <p:cNvSpPr txBox="1"/>
            <p:nvPr/>
          </p:nvSpPr>
          <p:spPr>
            <a:xfrm>
              <a:off x="1363176" y="2293854"/>
              <a:ext cx="5348621" cy="6700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ysClr val="windowText" lastClr="000000"/>
                  </a:solidFill>
                  <a:latin typeface="Calibri" panose="020F0502020204030204"/>
                </a:rPr>
                <a:t>V</a:t>
              </a:r>
              <a:r>
                <a:rPr kumimoji="0" lang="vi-VN"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ề nhà theo dõi việc ăn uống hằng ngày của bản thân trong một tuần và hoàn thành bảng theo gợi ý dưới đây </a:t>
              </a:r>
              <a:endPar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graphicFrame>
        <p:nvGraphicFramePr>
          <p:cNvPr id="2" name="Table 1">
            <a:extLst>
              <a:ext uri="{FF2B5EF4-FFF2-40B4-BE49-F238E27FC236}">
                <a16:creationId xmlns:a16="http://schemas.microsoft.com/office/drawing/2014/main" id="{B90B4961-EDFB-BBCD-DEDC-44E8855DCC72}"/>
              </a:ext>
            </a:extLst>
          </p:cNvPr>
          <p:cNvGraphicFramePr>
            <a:graphicFrameLocks noGrp="1"/>
          </p:cNvGraphicFramePr>
          <p:nvPr>
            <p:extLst>
              <p:ext uri="{D42A27DB-BD31-4B8C-83A1-F6EECF244321}">
                <p14:modId xmlns:p14="http://schemas.microsoft.com/office/powerpoint/2010/main" val="1593998285"/>
              </p:ext>
            </p:extLst>
          </p:nvPr>
        </p:nvGraphicFramePr>
        <p:xfrm>
          <a:off x="781050" y="2149475"/>
          <a:ext cx="10753725" cy="4110550"/>
        </p:xfrm>
        <a:graphic>
          <a:graphicData uri="http://schemas.openxmlformats.org/drawingml/2006/table">
            <a:tbl>
              <a:tblPr firstRow="1" firstCol="1" bandRow="1">
                <a:tableStyleId>{00A15C55-8517-42AA-B614-E9B94910E393}</a:tableStyleId>
              </a:tblPr>
              <a:tblGrid>
                <a:gridCol w="2771334">
                  <a:extLst>
                    <a:ext uri="{9D8B030D-6E8A-4147-A177-3AD203B41FA5}">
                      <a16:colId xmlns:a16="http://schemas.microsoft.com/office/drawing/2014/main" val="2521843724"/>
                    </a:ext>
                  </a:extLst>
                </a:gridCol>
                <a:gridCol w="2723961">
                  <a:extLst>
                    <a:ext uri="{9D8B030D-6E8A-4147-A177-3AD203B41FA5}">
                      <a16:colId xmlns:a16="http://schemas.microsoft.com/office/drawing/2014/main" val="1197318047"/>
                    </a:ext>
                  </a:extLst>
                </a:gridCol>
                <a:gridCol w="2678006">
                  <a:extLst>
                    <a:ext uri="{9D8B030D-6E8A-4147-A177-3AD203B41FA5}">
                      <a16:colId xmlns:a16="http://schemas.microsoft.com/office/drawing/2014/main" val="2779913747"/>
                    </a:ext>
                  </a:extLst>
                </a:gridCol>
                <a:gridCol w="2580424">
                  <a:extLst>
                    <a:ext uri="{9D8B030D-6E8A-4147-A177-3AD203B41FA5}">
                      <a16:colId xmlns:a16="http://schemas.microsoft.com/office/drawing/2014/main" val="1772368915"/>
                    </a:ext>
                  </a:extLst>
                </a:gridCol>
              </a:tblGrid>
              <a:tr h="851023">
                <a:tc>
                  <a:txBody>
                    <a:bodyPr/>
                    <a:lstStyle/>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rPr>
                        <a:t>Các</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loại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thức</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ăn</a:t>
                      </a:r>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rPr>
                        <a:t>Thường</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xuyên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dụng</a:t>
                      </a:r>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rPr>
                        <a:t>Thỉnh</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thỏang</a:t>
                      </a:r>
                      <a:r>
                        <a:rPr lang="en-US" sz="2800" dirty="0">
                          <a:solidFill>
                            <a:srgbClr val="FF0000"/>
                          </a:solidFill>
                          <a:effectLst/>
                          <a:latin typeface="Cambria" panose="02040503050406030204" pitchFamily="18" charset="0"/>
                          <a:ea typeface="Cambria" panose="02040503050406030204" pitchFamily="18" charset="0"/>
                        </a:rPr>
                        <a:t> </a:t>
                      </a:r>
                    </a:p>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rPr>
                        <a:t>sử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dụng</a:t>
                      </a:r>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rPr>
                        <a:t>Không</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dụng</a:t>
                      </a:r>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92265831"/>
                  </a:ext>
                </a:extLst>
              </a:tr>
              <a:tr h="1461121">
                <a:tc>
                  <a:txBody>
                    <a:bodyPr/>
                    <a:lstStyle/>
                    <a:p>
                      <a:pPr marL="0" marR="0" algn="just">
                        <a:lnSpc>
                          <a:spcPct val="120000"/>
                        </a:lnSpc>
                        <a:spcBef>
                          <a:spcPts val="0"/>
                        </a:spcBef>
                        <a:spcAft>
                          <a:spcPts val="0"/>
                        </a:spcAft>
                      </a:pPr>
                      <a:r>
                        <a:rPr lang="en-US" sz="2000" dirty="0">
                          <a:solidFill>
                            <a:srgbClr val="002060"/>
                          </a:solidFill>
                          <a:effectLst/>
                          <a:latin typeface="Cambria" panose="02040503050406030204" pitchFamily="18" charset="0"/>
                          <a:ea typeface="Cambria" panose="02040503050406030204" pitchFamily="18" charset="0"/>
                        </a:rPr>
                        <a:t>1. </a:t>
                      </a:r>
                      <a:r>
                        <a:rPr lang="en-US" sz="2000" dirty="0" err="1">
                          <a:solidFill>
                            <a:srgbClr val="002060"/>
                          </a:solidFill>
                          <a:effectLst/>
                          <a:latin typeface="Cambria" panose="02040503050406030204" pitchFamily="18" charset="0"/>
                          <a:ea typeface="Cambria" panose="02040503050406030204" pitchFamily="18" charset="0"/>
                        </a:rPr>
                        <a:t>Có</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lợi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cho</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các</a:t>
                      </a:r>
                      <a:r>
                        <a:rPr lang="vi-VN" sz="2000" dirty="0">
                          <a:solidFill>
                            <a:srgbClr val="002060"/>
                          </a:solidFill>
                          <a:effectLst/>
                          <a:latin typeface="Cambria" panose="02040503050406030204" pitchFamily="18" charset="0"/>
                          <a:ea typeface="Cambria" panose="02040503050406030204" pitchFamily="18" charset="0"/>
                        </a:rPr>
                        <a:t> cơ quan tiêu hóa</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tuần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hoàn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thần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kinh</a:t>
                      </a:r>
                      <a:endParaRPr lang="en-US" sz="2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20000"/>
                        </a:lnSpc>
                        <a:spcBef>
                          <a:spcPts val="0"/>
                        </a:spcBef>
                        <a:spcAft>
                          <a:spcPts val="0"/>
                        </a:spcAft>
                      </a:pPr>
                      <a:r>
                        <a:rPr lang="en-US" sz="1800" dirty="0">
                          <a:solidFill>
                            <a:srgbClr val="FF0000"/>
                          </a:solidFill>
                          <a:effectLst/>
                          <a:latin typeface="Cambria" panose="02040503050406030204" pitchFamily="18" charset="0"/>
                          <a:ea typeface="Cambria" panose="02040503050406030204" pitchFamily="18" charset="0"/>
                        </a:rPr>
                        <a:t> </a:t>
                      </a:r>
                      <a:endParaRPr lang="en-US" sz="1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r>
                        <a:rPr lang="en-US" sz="1800">
                          <a:solidFill>
                            <a:srgbClr val="FF0000"/>
                          </a:solidFill>
                          <a:effectLst/>
                          <a:latin typeface="Cambria" panose="02040503050406030204" pitchFamily="18" charset="0"/>
                          <a:ea typeface="Cambria" panose="02040503050406030204" pitchFamily="18" charset="0"/>
                        </a:rPr>
                        <a:t> </a:t>
                      </a:r>
                      <a:endParaRPr lang="en-US" sz="180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a:solidFill>
                            <a:srgbClr val="FF0000"/>
                          </a:solidFill>
                          <a:effectLst/>
                          <a:latin typeface="Cambria" panose="02040503050406030204" pitchFamily="18" charset="0"/>
                          <a:ea typeface="Cambria" panose="02040503050406030204" pitchFamily="18" charset="0"/>
                        </a:rPr>
                        <a:t> </a:t>
                      </a:r>
                      <a:endParaRPr lang="en-US" sz="180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2795080"/>
                  </a:ext>
                </a:extLst>
              </a:tr>
              <a:tr h="1672481">
                <a:tc>
                  <a:txBody>
                    <a:bodyPr/>
                    <a:lstStyle/>
                    <a:p>
                      <a:pPr marL="0" marR="0" algn="just">
                        <a:lnSpc>
                          <a:spcPct val="120000"/>
                        </a:lnSpc>
                        <a:spcBef>
                          <a:spcPts val="0"/>
                        </a:spcBef>
                        <a:spcAft>
                          <a:spcPts val="0"/>
                        </a:spcAft>
                      </a:pPr>
                      <a:r>
                        <a:rPr lang="en-US" sz="2000" dirty="0">
                          <a:solidFill>
                            <a:srgbClr val="002060"/>
                          </a:solidFill>
                          <a:effectLst/>
                          <a:latin typeface="Cambria" panose="02040503050406030204" pitchFamily="18" charset="0"/>
                          <a:ea typeface="Cambria" panose="02040503050406030204" pitchFamily="18" charset="0"/>
                        </a:rPr>
                        <a:t>2. </a:t>
                      </a:r>
                      <a:r>
                        <a:rPr lang="en-US" sz="2000" dirty="0" err="1">
                          <a:solidFill>
                            <a:srgbClr val="002060"/>
                          </a:solidFill>
                          <a:effectLst/>
                          <a:latin typeface="Cambria" panose="02040503050406030204" pitchFamily="18" charset="0"/>
                          <a:ea typeface="Cambria" panose="02040503050406030204" pitchFamily="18" charset="0"/>
                        </a:rPr>
                        <a:t>Không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có</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lợi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cho</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các</a:t>
                      </a:r>
                      <a:r>
                        <a:rPr lang="en-US" sz="2000" dirty="0">
                          <a:solidFill>
                            <a:srgbClr val="002060"/>
                          </a:solidFill>
                          <a:effectLst/>
                          <a:latin typeface="Cambria" panose="02040503050406030204" pitchFamily="18" charset="0"/>
                          <a:ea typeface="Cambria" panose="02040503050406030204" pitchFamily="18" charset="0"/>
                        </a:rPr>
                        <a:t> </a:t>
                      </a:r>
                      <a:r>
                        <a:rPr lang="vi-VN" sz="2000" dirty="0">
                          <a:solidFill>
                            <a:srgbClr val="002060"/>
                          </a:solidFill>
                          <a:effectLst/>
                          <a:latin typeface="Cambria" panose="02040503050406030204" pitchFamily="18" charset="0"/>
                          <a:ea typeface="Cambria" panose="02040503050406030204" pitchFamily="18" charset="0"/>
                        </a:rPr>
                        <a:t>cơ quan tiêu hóa</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tuần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hoàn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thần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kinh</a:t>
                      </a:r>
                      <a:endParaRPr lang="en-US" sz="2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20000"/>
                        </a:lnSpc>
                        <a:spcBef>
                          <a:spcPts val="0"/>
                        </a:spcBef>
                        <a:spcAft>
                          <a:spcPts val="0"/>
                        </a:spcAft>
                      </a:pPr>
                      <a:r>
                        <a:rPr lang="en-US" sz="1800">
                          <a:solidFill>
                            <a:srgbClr val="FF0000"/>
                          </a:solidFill>
                          <a:effectLst/>
                          <a:latin typeface="Cambria" panose="02040503050406030204" pitchFamily="18" charset="0"/>
                          <a:ea typeface="Cambria" panose="02040503050406030204" pitchFamily="18" charset="0"/>
                        </a:rPr>
                        <a:t> </a:t>
                      </a:r>
                      <a:endParaRPr lang="en-US" sz="180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r>
                        <a:rPr lang="en-US" sz="1800" dirty="0">
                          <a:solidFill>
                            <a:srgbClr val="FF0000"/>
                          </a:solidFill>
                          <a:effectLst/>
                          <a:latin typeface="Cambria" panose="02040503050406030204" pitchFamily="18" charset="0"/>
                          <a:ea typeface="Cambria" panose="02040503050406030204" pitchFamily="18" charset="0"/>
                        </a:rPr>
                        <a:t> </a:t>
                      </a:r>
                      <a:endParaRPr lang="en-US" sz="1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FF0000"/>
                          </a:solidFill>
                          <a:effectLst/>
                          <a:latin typeface="Cambria" panose="02040503050406030204" pitchFamily="18" charset="0"/>
                          <a:ea typeface="Cambria" panose="02040503050406030204" pitchFamily="18" charset="0"/>
                        </a:rPr>
                        <a:t> </a:t>
                      </a:r>
                      <a:endParaRPr lang="en-US" sz="1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2494237"/>
                  </a:ext>
                </a:extLst>
              </a:tr>
            </a:tbl>
          </a:graphicData>
        </a:graphic>
      </p:graphicFrame>
    </p:spTree>
    <p:extLst>
      <p:ext uri="{BB962C8B-B14F-4D97-AF65-F5344CB8AC3E}">
        <p14:creationId xmlns:p14="http://schemas.microsoft.com/office/powerpoint/2010/main" val="3688114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outVertical)">
                                      <p:cBhvr>
                                        <p:cTn id="7" dur="500"/>
                                        <p:tgtEl>
                                          <p:spTgt spid="60"/>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8" presetID="6" presetClass="entr" presetSubtype="16" fill="hold" nodeType="withEffect">
                                  <p:stCondLst>
                                    <p:cond delay="75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750"/>
                                        <p:tgtEl>
                                          <p:spTgt spid="17"/>
                                        </p:tgtEl>
                                      </p:cBhvr>
                                    </p:animEffect>
                                  </p:childTnLst>
                                  <p:subTnLst>
                                    <p:audio>
                                      <p:cMediaNode>
                                        <p:cTn display="0" masterRel="sameClick">
                                          <p:stCondLst>
                                            <p:cond evt="begin" delay="0">
                                              <p:tn val="8"/>
                                            </p:cond>
                                          </p:stCondLst>
                                          <p:endCondLst>
                                            <p:cond evt="onStopAudio" delay="0">
                                              <p:tgtEl>
                                                <p:sldTgt/>
                                              </p:tgtEl>
                                            </p:cond>
                                          </p:endCondLst>
                                        </p:cTn>
                                        <p:tgtEl>
                                          <p:sndTgt r:embed="rId3" name="uỷn.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p:cNvPicPr>
            <a:picLocks noChangeAspect="1" noChangeArrowheads="1"/>
          </p:cNvPicPr>
          <p:nvPr/>
        </p:nvPicPr>
        <p:blipFill rotWithShape="1">
          <a:blip r:embed="rId4">
            <a:extLst>
              <a:ext uri="{28A0092B-C50C-407E-A947-70E740481C1C}">
                <a14:useLocalDpi xmlns:a14="http://schemas.microsoft.com/office/drawing/2010/main" val="0"/>
              </a:ext>
            </a:extLst>
          </a:blip>
          <a:srcRect b="52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p:cNvPicPr>
            <a:picLocks noChangeAspect="1"/>
          </p:cNvPicPr>
          <p:nvPr/>
        </p:nvPicPr>
        <p:blipFill>
          <a:blip r:embed="rId5"/>
          <a:stretch>
            <a:fillRect/>
          </a:stretch>
        </p:blipFill>
        <p:spPr>
          <a:xfrm>
            <a:off x="8763000" y="2450407"/>
            <a:ext cx="3276600" cy="4313337"/>
          </a:xfrm>
          <a:prstGeom prst="rect">
            <a:avLst/>
          </a:prstGeom>
        </p:spPr>
      </p:pic>
      <p:pic>
        <p:nvPicPr>
          <p:cNvPr id="7" name="Picture 6"/>
          <p:cNvPicPr>
            <a:picLocks noChangeAspect="1"/>
          </p:cNvPicPr>
          <p:nvPr/>
        </p:nvPicPr>
        <p:blipFill>
          <a:blip r:embed="rId6"/>
          <a:stretch>
            <a:fillRect/>
          </a:stretch>
        </p:blipFill>
        <p:spPr>
          <a:xfrm>
            <a:off x="152400" y="2363188"/>
            <a:ext cx="3276600" cy="4307637"/>
          </a:xfrm>
          <a:prstGeom prst="rect">
            <a:avLst/>
          </a:prstGeom>
        </p:spPr>
      </p:pic>
      <p:sp>
        <p:nvSpPr>
          <p:cNvPr id="9" name="Speech Bubble: Rectangle with Corners Rounded 8"/>
          <p:cNvSpPr/>
          <p:nvPr/>
        </p:nvSpPr>
        <p:spPr>
          <a:xfrm flipH="1">
            <a:off x="1626724" y="219832"/>
            <a:ext cx="8938552" cy="3209168"/>
          </a:xfrm>
          <a:prstGeom prst="wedgeRoundRectCallout">
            <a:avLst>
              <a:gd name="adj1" fmla="val -49882"/>
              <a:gd name="adj2" fmla="val 14436"/>
              <a:gd name="adj3" fmla="val 16667"/>
            </a:avLst>
          </a:prstGeom>
          <a:solidFill>
            <a:schemeClr val="bg1"/>
          </a:solid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3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00B050"/>
                </a:solidFill>
                <a:effectLst/>
                <a:uLnTx/>
                <a:uFillTx/>
                <a:latin typeface="Calibri" panose="020F0502020204030204" pitchFamily="34" charset="0"/>
                <a:cs typeface="Calibri" panose="020F0502020204030204" pitchFamily="34" charset="0"/>
              </a:rPr>
              <a:t>Thật</a:t>
            </a:r>
            <a:r>
              <a:rPr kumimoji="0" lang="en-US" sz="4000" b="1" i="0" u="sng"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rPr>
              <a:t> </a:t>
            </a:r>
            <a:r>
              <a:rPr kumimoji="0" lang="en-US" sz="4000" b="1" i="0" u="sng" strike="noStrike" kern="1200" cap="none" spc="0" normalizeH="0" baseline="0" noProof="0" dirty="0" err="1">
                <a:ln>
                  <a:noFill/>
                </a:ln>
                <a:solidFill>
                  <a:srgbClr val="00B050"/>
                </a:solidFill>
                <a:effectLst/>
                <a:uLnTx/>
                <a:uFillTx/>
                <a:latin typeface="Calibri" panose="020F0502020204030204" pitchFamily="34" charset="0"/>
                <a:cs typeface="Calibri" panose="020F0502020204030204" pitchFamily="34" charset="0"/>
              </a:rPr>
              <a:t>tuyệt</a:t>
            </a:r>
            <a:r>
              <a:rPr kumimoji="0" lang="en-US" sz="4000" b="1" i="0" u="sng"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rPr>
              <a:t> </a:t>
            </a:r>
            <a:r>
              <a:rPr kumimoji="0" lang="en-US" sz="4000" b="1" i="0" u="sng" strike="noStrike" kern="1200" cap="none" spc="0" normalizeH="0" baseline="0" noProof="0" dirty="0" err="1">
                <a:ln>
                  <a:noFill/>
                </a:ln>
                <a:solidFill>
                  <a:srgbClr val="00B050"/>
                </a:solidFill>
                <a:effectLst/>
                <a:uLnTx/>
                <a:uFillTx/>
                <a:latin typeface="Calibri" panose="020F0502020204030204" pitchFamily="34" charset="0"/>
                <a:cs typeface="Calibri" panose="020F0502020204030204" pitchFamily="34" charset="0"/>
              </a:rPr>
              <a:t>vời</a:t>
            </a:r>
            <a:r>
              <a:rPr kumimoji="0" lang="en-US" sz="4000" b="1" i="0" u="sng"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rPr>
              <a:t>!</a:t>
            </a:r>
          </a:p>
          <a:p>
            <a:pPr marL="0" marR="0" lvl="0" indent="0" algn="ctr" defTabSz="914400" rtl="0" eaLnBrk="1" fontAlgn="auto" latinLnBrk="0" hangingPunct="1">
              <a:lnSpc>
                <a:spcPct val="133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Xin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chúc</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mừng</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các</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siêu</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đầu</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bếp</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nhí</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ngày</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hôm</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nay.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Về</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nhà</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các</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em</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hãy</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ăn</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uống</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đủ</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chất</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và</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khoa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học</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nhé</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10" name="Picture 9"/>
          <p:cNvPicPr>
            <a:picLocks noChangeAspect="1"/>
          </p:cNvPicPr>
          <p:nvPr/>
        </p:nvPicPr>
        <p:blipFill>
          <a:blip r:embed="rId7"/>
          <a:stretch>
            <a:fillRect/>
          </a:stretch>
        </p:blipFill>
        <p:spPr>
          <a:xfrm>
            <a:off x="-870155" y="1693120"/>
            <a:ext cx="762000" cy="757287"/>
          </a:xfrm>
          <a:prstGeom prst="rect">
            <a:avLst/>
          </a:prstGeom>
        </p:spPr>
      </p:pic>
    </p:spTree>
    <p:extLst>
      <p:ext uri="{BB962C8B-B14F-4D97-AF65-F5344CB8AC3E}">
        <p14:creationId xmlns:p14="http://schemas.microsoft.com/office/powerpoint/2010/main" val="1388329193"/>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lick.wav"/>
          </p:stSnd>
        </p:sndAc>
      </p:transition>
    </mc:Choice>
    <mc:Fallback xmlns="">
      <p:transition spd="med">
        <p:fade/>
        <p:sndAc>
          <p:stSnd>
            <p:snd r:embed="rId8" name="click.wav"/>
          </p:stSnd>
        </p:sndAc>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14:presetBounceEnd="69000">
                                      <p:stCondLst>
                                        <p:cond delay="0"/>
                                      </p:stCondLst>
                                      <p:childTnLst>
                                        <p:animMotion origin="layout" path="M -8.33333E-7 7.37257E-18 L -8.33333E-7 0.00023 C -8.33333E-7 0.00671 -0.00013 0.01319 -0.00013 0.01991 C -0.00026 0.02338 -0.00026 0.02731 -0.00026 0.03056 C -0.00039 0.0331 -0.00052 0.03495 -0.00052 0.03727 C -0.00078 0.06227 -0.00039 0.03241 -0.00117 0.07616 C -0.0013 0.08079 -0.0013 0.08565 -0.00143 0.08935 C -0.00208 0.10694 -0.00182 0.10023 -0.00234 0.11111 C -0.00273 0.12708 -0.00247 0.11481 -0.00338 0.1412 C -0.0043 0.16412 -0.00299 0.13032 -0.00404 0.1544 C -0.00417 0.15648 -0.00417 0.15903 -0.0043 0.16111 C -0.00456 0.1662 -0.00482 0.17083 -0.00508 0.17616 C -0.00521 0.18056 -0.00547 0.18588 -0.0056 0.18958 C -0.00586 0.1919 -0.00612 0.1919 -0.00638 0.19352 C -0.00716 0.21528 -0.00651 0.2 -0.00781 0.22199 C -0.00872 0.23935 -0.0082 0.23449 -0.00898 0.23912 C -0.0095 0.25394 -0.00872 0.23657 -0.00976 0.25208 C -0.0099 0.25394 -0.0099 0.25694 -0.01003 0.2588 C -0.01016 0.26157 -0.01042 0.26296 -0.01055 0.26528 C -0.01133 0.28588 -0.01029 0.26204 -0.01146 0.28056 C -0.01159 0.28218 -0.01159 0.28495 -0.01172 0.28704 C -0.01185 0.28935 -0.01198 0.29167 -0.01211 0.29329 C -0.01211 0.29514 -0.01237 0.29606 -0.01237 0.29792 C -0.0125 0.29977 -0.01263 0.30255 -0.01276 0.30417 C -0.01328 0.31134 -0.0138 0.31574 -0.01432 0.32384 C -0.01471 0.33287 -0.01471 0.33241 -0.01549 0.34074 C -0.01562 0.34259 -0.01575 0.34352 -0.01588 0.34491 C -0.01641 0.35116 -0.01615 0.34977 -0.0168 0.3581 C -0.01797 0.37245 -0.01667 0.35486 -0.01758 0.36435 C -0.01979 0.38681 -0.01875 0.38102 -0.01979 0.38611 C -0.02005 0.38935 -0.02031 0.39282 -0.0207 0.39514 C -0.02096 0.39606 -0.02096 0.3963 -0.02109 0.39676 C -0.02135 0.39861 -0.02161 0.39977 -0.02187 0.40139 C -0.02331 0.4125 -0.02161 0.40093 -0.02266 0.4081 C -0.02292 0.41019 -0.02292 0.41319 -0.02292 0.41435 C -0.02331 0.41852 -0.02422 0.42454 -0.02448 0.42755 C -0.02461 0.42894 -0.02487 0.43102 -0.025 0.43218 C -0.025 0.43241 -0.02591 0.43657 -0.02617 0.43843 C -0.02643 0.44144 -0.02682 0.44468 -0.02721 0.44676 C -0.0276 0.45046 -0.02851 0.45069 -0.02878 0.45139 L -0.03021 0.4625 C -0.03034 0.46343 -0.03047 0.46412 -0.0306 0.46458 C -0.03112 0.46667 -0.03112 0.46528 -0.03164 0.46898 C -0.03177 0.47014 -0.0319 0.47222 -0.03203 0.47338 C -0.03216 0.47431 -0.03242 0.47454 -0.03255 0.47546 C -0.03307 0.47824 -0.03359 0.48032 -0.03411 0.48403 C -0.03463 0.48773 -0.03516 0.49259 -0.03568 0.49468 C -0.03594 0.49653 -0.03633 0.49792 -0.03659 0.49931 C -0.03672 0.5 -0.03685 0.50093 -0.03698 0.50162 C -0.03711 0.50255 -0.03724 0.50301 -0.03737 0.5037 C -0.0375 0.50394 -0.03763 0.50532 -0.03776 0.50579 C -0.03802 0.50671 -0.03815 0.50718 -0.03841 0.5081 C -0.03893 0.51065 -0.03854 0.51042 -0.03919 0.5125 C -0.03945 0.51319 -0.03984 0.51412 -0.0401 0.51458 C -0.04075 0.51875 -0.04049 0.51736 -0.04167 0.5213 C -0.04193 0.52199 -0.04219 0.52222 -0.04245 0.52338 C -0.04258 0.52384 -0.04271 0.52477 -0.04284 0.52546 C -0.0431 0.52639 -0.04336 0.52662 -0.04362 0.52755 C -0.04375 0.52824 -0.04388 0.5294 -0.04401 0.52986 C -0.0444 0.53079 -0.04479 0.53102 -0.04505 0.53218 C -0.04713 0.53727 -0.04466 0.53125 -0.04609 0.53611 C -0.04635 0.53727 -0.04753 0.54028 -0.04779 0.54051 C -0.04792 0.54306 -0.04818 0.54514 -0.04831 0.54722 C -0.04857 0.54838 -0.0487 0.54861 -0.04883 0.54931 C -0.04909 0.55046 -0.04935 0.55208 -0.04961 0.55394 C -0.04987 0.55463 -0.05 0.55671 -0.05026 0.5581 C -0.05104 0.56343 -0.05286 0.56389 -0.05325 0.56435 C -0.05417 0.56343 -0.05469 0.56389 -0.05547 0.56019 C -0.0556 0.55949 -0.05573 0.55903 -0.05586 0.5581 C -0.05599 0.55694 -0.05625 0.55394 -0.05625 0.55417 " pathEditMode="relative" rAng="0" ptsTypes="AAAAAAAAAAAAAAAAAAAAAAAAAAAAAAAAAAAAAAAAAAAAAAAAAAAAAAAAAAAAAAAAAAAAAA" p14:bounceEnd="69000">
                                          <p:cBhvr>
                                            <p:cTn id="6" dur="2000" fill="hold"/>
                                            <p:tgtEl>
                                              <p:spTgt spid="10"/>
                                            </p:tgtEl>
                                            <p:attrNameLst>
                                              <p:attrName>ppt_x</p:attrName>
                                              <p:attrName>ppt_y</p:attrName>
                                            </p:attrNameLst>
                                          </p:cBhvr>
                                          <p:rCtr x="-2812" y="28218"/>
                                        </p:animMotion>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7" presetID="42"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anim calcmode="lin" valueType="num">
                                          <p:cBhvr>
                                            <p:cTn id="10" dur="500" fill="hold"/>
                                            <p:tgtEl>
                                              <p:spTgt spid="9"/>
                                            </p:tgtEl>
                                            <p:attrNameLst>
                                              <p:attrName>ppt_x</p:attrName>
                                            </p:attrNameLst>
                                          </p:cBhvr>
                                          <p:tavLst>
                                            <p:tav tm="0">
                                              <p:val>
                                                <p:strVal val="#ppt_x"/>
                                              </p:val>
                                            </p:tav>
                                            <p:tav tm="100000">
                                              <p:val>
                                                <p:strVal val="#ppt_x"/>
                                              </p:val>
                                            </p:tav>
                                          </p:tavLst>
                                        </p:anim>
                                        <p:anim calcmode="lin" valueType="num">
                                          <p:cBhvr>
                                            <p:cTn id="11"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8.33333E-7 7.37257E-18 L -8.33333E-7 0.00023 C -8.33333E-7 0.00671 -0.00013 0.01319 -0.00013 0.01991 C -0.00026 0.02338 -0.00026 0.02731 -0.00026 0.03056 C -0.00039 0.0331 -0.00052 0.03495 -0.00052 0.03727 C -0.00078 0.06227 -0.00039 0.03241 -0.00117 0.07616 C -0.0013 0.08079 -0.0013 0.08565 -0.00143 0.08935 C -0.00208 0.10694 -0.00182 0.10023 -0.00234 0.11111 C -0.00273 0.12708 -0.00247 0.11481 -0.00338 0.1412 C -0.0043 0.16412 -0.00299 0.13032 -0.00404 0.1544 C -0.00417 0.15648 -0.00417 0.15903 -0.0043 0.16111 C -0.00456 0.1662 -0.00482 0.17083 -0.00508 0.17616 C -0.00521 0.18056 -0.00547 0.18588 -0.0056 0.18958 C -0.00586 0.1919 -0.00612 0.1919 -0.00638 0.19352 C -0.00716 0.21528 -0.00651 0.2 -0.00781 0.22199 C -0.00872 0.23935 -0.0082 0.23449 -0.00898 0.23912 C -0.0095 0.25394 -0.00872 0.23657 -0.00976 0.25208 C -0.0099 0.25394 -0.0099 0.25694 -0.01003 0.2588 C -0.01016 0.26157 -0.01042 0.26296 -0.01055 0.26528 C -0.01133 0.28588 -0.01029 0.26204 -0.01146 0.28056 C -0.01159 0.28218 -0.01159 0.28495 -0.01172 0.28704 C -0.01185 0.28935 -0.01198 0.29167 -0.01211 0.29329 C -0.01211 0.29514 -0.01237 0.29606 -0.01237 0.29792 C -0.0125 0.29977 -0.01263 0.30255 -0.01276 0.30417 C -0.01328 0.31134 -0.0138 0.31574 -0.01432 0.32384 C -0.01471 0.33287 -0.01471 0.33241 -0.01549 0.34074 C -0.01562 0.34259 -0.01575 0.34352 -0.01588 0.34491 C -0.01641 0.35116 -0.01615 0.34977 -0.0168 0.3581 C -0.01797 0.37245 -0.01667 0.35486 -0.01758 0.36435 C -0.01979 0.38681 -0.01875 0.38102 -0.01979 0.38611 C -0.02005 0.38935 -0.02031 0.39282 -0.0207 0.39514 C -0.02096 0.39606 -0.02096 0.3963 -0.02109 0.39676 C -0.02135 0.39861 -0.02161 0.39977 -0.02187 0.40139 C -0.02331 0.4125 -0.02161 0.40093 -0.02266 0.4081 C -0.02292 0.41019 -0.02292 0.41319 -0.02292 0.41435 C -0.02331 0.41852 -0.02422 0.42454 -0.02448 0.42755 C -0.02461 0.42894 -0.02487 0.43102 -0.025 0.43218 C -0.025 0.43241 -0.02591 0.43657 -0.02617 0.43843 C -0.02643 0.44144 -0.02682 0.44468 -0.02721 0.44676 C -0.0276 0.45046 -0.02851 0.45069 -0.02878 0.45139 L -0.03021 0.4625 C -0.03034 0.46343 -0.03047 0.46412 -0.0306 0.46458 C -0.03112 0.46667 -0.03112 0.46528 -0.03164 0.46898 C -0.03177 0.47014 -0.0319 0.47222 -0.03203 0.47338 C -0.03216 0.47431 -0.03242 0.47454 -0.03255 0.47546 C -0.03307 0.47824 -0.03359 0.48032 -0.03411 0.48403 C -0.03463 0.48773 -0.03516 0.49259 -0.03568 0.49468 C -0.03594 0.49653 -0.03633 0.49792 -0.03659 0.49931 C -0.03672 0.5 -0.03685 0.50093 -0.03698 0.50162 C -0.03711 0.50255 -0.03724 0.50301 -0.03737 0.5037 C -0.0375 0.50394 -0.03763 0.50532 -0.03776 0.50579 C -0.03802 0.50671 -0.03815 0.50718 -0.03841 0.5081 C -0.03893 0.51065 -0.03854 0.51042 -0.03919 0.5125 C -0.03945 0.51319 -0.03984 0.51412 -0.0401 0.51458 C -0.04075 0.51875 -0.04049 0.51736 -0.04167 0.5213 C -0.04193 0.52199 -0.04219 0.52222 -0.04245 0.52338 C -0.04258 0.52384 -0.04271 0.52477 -0.04284 0.52546 C -0.0431 0.52639 -0.04336 0.52662 -0.04362 0.52755 C -0.04375 0.52824 -0.04388 0.5294 -0.04401 0.52986 C -0.0444 0.53079 -0.04479 0.53102 -0.04505 0.53218 C -0.04713 0.53727 -0.04466 0.53125 -0.04609 0.53611 C -0.04635 0.53727 -0.04753 0.54028 -0.04779 0.54051 C -0.04792 0.54306 -0.04818 0.54514 -0.04831 0.54722 C -0.04857 0.54838 -0.0487 0.54861 -0.04883 0.54931 C -0.04909 0.55046 -0.04935 0.55208 -0.04961 0.55394 C -0.04987 0.55463 -0.05 0.55671 -0.05026 0.5581 C -0.05104 0.56343 -0.05286 0.56389 -0.05325 0.56435 C -0.05417 0.56343 -0.05469 0.56389 -0.05547 0.56019 C -0.0556 0.55949 -0.05573 0.55903 -0.05586 0.5581 C -0.05599 0.55694 -0.05625 0.55394 -0.05625 0.55417 " pathEditMode="relative" rAng="0" ptsTypes="AAAAAAAAAAAAAAAAAAAAAAAAAAAAAAAAAAAAAAAAAAAAAAAAAAAAAAAAAAAAAAAAAAAAAA">
                                          <p:cBhvr>
                                            <p:cTn id="6" dur="2000" fill="hold"/>
                                            <p:tgtEl>
                                              <p:spTgt spid="10"/>
                                            </p:tgtEl>
                                            <p:attrNameLst>
                                              <p:attrName>ppt_x</p:attrName>
                                              <p:attrName>ppt_y</p:attrName>
                                            </p:attrNameLst>
                                          </p:cBhvr>
                                          <p:rCtr x="-2812" y="28218"/>
                                        </p:animMotion>
                                      </p:childTnLst>
                                      <p:subTnLst>
                                        <p:audio>
                                          <p:cMediaNode>
                                            <p:cTn display="0" masterRel="sameClick">
                                              <p:stCondLst>
                                                <p:cond evt="begin" delay="0">
                                                  <p:tn val="5"/>
                                                </p:cond>
                                              </p:stCondLst>
                                              <p:endCondLst>
                                                <p:cond evt="onStopAudio" delay="0">
                                                  <p:tgtEl>
                                                    <p:sldTgt/>
                                                  </p:tgtEl>
                                                </p:cond>
                                              </p:endCondLst>
                                            </p:cTn>
                                            <p:tgtEl>
                                              <p:sndTgt r:embed="rId9" name="chimes.wav"/>
                                            </p:tgtEl>
                                          </p:cMediaNode>
                                        </p:audio>
                                      </p:subTnLst>
                                    </p:cTn>
                                  </p:par>
                                  <p:par>
                                    <p:cTn id="7" presetID="42"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anim calcmode="lin" valueType="num">
                                          <p:cBhvr>
                                            <p:cTn id="10" dur="500" fill="hold"/>
                                            <p:tgtEl>
                                              <p:spTgt spid="9"/>
                                            </p:tgtEl>
                                            <p:attrNameLst>
                                              <p:attrName>ppt_x</p:attrName>
                                            </p:attrNameLst>
                                          </p:cBhvr>
                                          <p:tavLst>
                                            <p:tav tm="0">
                                              <p:val>
                                                <p:strVal val="#ppt_x"/>
                                              </p:val>
                                            </p:tav>
                                            <p:tav tm="100000">
                                              <p:val>
                                                <p:strVal val="#ppt_x"/>
                                              </p:val>
                                            </p:tav>
                                          </p:tavLst>
                                        </p:anim>
                                        <p:anim calcmode="lin" valueType="num">
                                          <p:cBhvr>
                                            <p:cTn id="11" dur="500" fill="hold"/>
                                            <p:tgtEl>
                                              <p:spTgt spid="9"/>
                                            </p:tgtEl>
                                            <p:attrNameLst>
                                              <p:attrName>ppt_y</p:attrName>
                                            </p:attrNameLst>
                                          </p:cBhvr>
                                          <p:tavLst>
                                            <p:tav tm="0">
                                              <p:val>
                                                <p:strVal val="#ppt_y+.1"/>
                                              </p:val>
                                            </p:tav>
                                            <p:tav tm="100000">
                                              <p:val>
                                                <p:strVal val="#ppt_y"/>
                                              </p:val>
                                            </p:tav>
                                          </p:tavLst>
                                        </p:anim>
                                      </p:childTnLst>
                                    </p:cTn>
                                  </p:par>
                                  <p:par>
                                    <p:cTn id="12" presetID="1" presetClass="mediacall" presetSubtype="0" fill="hold" nodeType="withEffect">
                                      <p:stCondLst>
                                        <p:cond delay="0"/>
                                      </p:stCondLst>
                                      <p:childTnLst>
                                        <p:cmd type="call" cmd="playFrom(0.0)">
                                          <p:cBhvr>
                                            <p:cTn id="13" dur="78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bldLst>
          <p:bldP spid="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p:cNvPicPr>
            <a:picLocks noChangeAspect="1" noChangeArrowheads="1"/>
          </p:cNvPicPr>
          <p:nvPr/>
        </p:nvPicPr>
        <p:blipFill rotWithShape="1">
          <a:blip r:embed="rId3">
            <a:extLst>
              <a:ext uri="{28A0092B-C50C-407E-A947-70E740481C1C}">
                <a14:useLocalDpi xmlns:a14="http://schemas.microsoft.com/office/drawing/2010/main" val="0"/>
              </a:ext>
            </a:extLst>
          </a:blip>
          <a:srcRect b="52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rot="175581">
            <a:off x="3452475" y="669325"/>
            <a:ext cx="8415349" cy="4119786"/>
          </a:xfrm>
          <a:prstGeom prst="rect">
            <a:avLst/>
          </a:prstGeom>
        </p:spPr>
      </p:pic>
      <p:sp>
        <p:nvSpPr>
          <p:cNvPr id="10" name="TextBox 9"/>
          <p:cNvSpPr txBox="1"/>
          <p:nvPr/>
        </p:nvSpPr>
        <p:spPr>
          <a:xfrm>
            <a:off x="4183612" y="1761108"/>
            <a:ext cx="7279534" cy="1692899"/>
          </a:xfrm>
          <a:prstGeom prst="rect">
            <a:avLst/>
          </a:prstGeom>
          <a:noFill/>
        </p:spPr>
        <p:txBody>
          <a:bodyPr wrap="squar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Chào</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mừng</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bạn</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đến</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với</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tiết</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học</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ngày</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hôm</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nay.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Trước</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khi</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bắt</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đầu</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buổi</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học</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chúng</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ta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khởi</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động</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nhé</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728854" y="2415235"/>
            <a:ext cx="3269212" cy="43102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sndAc>
          <p:stSnd>
            <p:snd r:embed="rId2" name="chimes.wav"/>
          </p:stSnd>
        </p:sndAc>
      </p:transition>
    </mc:Choice>
    <mc:Fallback xmlns="">
      <p:transition spd="med">
        <p:fade/>
        <p:sndAc>
          <p:stSnd>
            <p:snd r:embed="rId6" name="chimes.wav"/>
          </p:stSnd>
        </p:sndAc>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7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7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14:presetBounceEnd="70000">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14:bounceEnd="70000">
                                          <p:cBhvr additive="base">
                                            <p:cTn id="16" dur="1000" fill="hold"/>
                                            <p:tgtEl>
                                              <p:spTgt spid="10"/>
                                            </p:tgtEl>
                                            <p:attrNameLst>
                                              <p:attrName>ppt_x</p:attrName>
                                            </p:attrNameLst>
                                          </p:cBhvr>
                                          <p:tavLst>
                                            <p:tav tm="0">
                                              <p:val>
                                                <p:strVal val="#ppt_x"/>
                                              </p:val>
                                            </p:tav>
                                            <p:tav tm="100000">
                                              <p:val>
                                                <p:strVal val="#ppt_x"/>
                                              </p:val>
                                            </p:tav>
                                          </p:tavLst>
                                        </p:anim>
                                        <p:anim calcmode="lin" valueType="num" p14:bounceEnd="70000">
                                          <p:cBhvr additive="base">
                                            <p:cTn id="17"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ppt_x"/>
                                              </p:val>
                                            </p:tav>
                                            <p:tav tm="100000">
                                              <p:val>
                                                <p:strVal val="#ppt_x"/>
                                              </p:val>
                                            </p:tav>
                                          </p:tavLst>
                                        </p:anim>
                                        <p:anim calcmode="lin" valueType="num">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1" presetClass="mediacall" presetSubtype="0" fill="hold" nodeType="withEffect">
                                      <p:stCondLst>
                                        <p:cond delay="0"/>
                                      </p:stCondLst>
                                      <p:childTnLst>
                                        <p:cmd type="call" cmd="playFrom(0.0)">
                                          <p:cBhvr>
                                            <p:cTn id="19" dur="59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5"/>
                    </p:tgtEl>
                  </p:cMediaNode>
                </p:audio>
              </p:childTnLst>
            </p:cTn>
          </p:par>
        </p:tnLst>
        <p:bldLst>
          <p:bldP spid="1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p:cNvPicPr>
            <a:picLocks noChangeAspect="1" noChangeArrowheads="1"/>
          </p:cNvPicPr>
          <p:nvPr/>
        </p:nvPicPr>
        <p:blipFill rotWithShape="1">
          <a:blip r:embed="rId3">
            <a:extLst>
              <a:ext uri="{28A0092B-C50C-407E-A947-70E740481C1C}">
                <a14:useLocalDpi xmlns:a14="http://schemas.microsoft.com/office/drawing/2010/main" val="0"/>
              </a:ext>
            </a:extLst>
          </a:blip>
          <a:srcRect b="52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2580137" y="-577200"/>
            <a:ext cx="1914676" cy="242726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5651957" y="388353"/>
            <a:ext cx="2969414" cy="235141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4344611" y="8968"/>
            <a:ext cx="1775067" cy="179011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1216318" y="1096908"/>
            <a:ext cx="2274934" cy="218454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1845532" y="3660560"/>
            <a:ext cx="2565178" cy="2821697"/>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5328262" y="4060425"/>
            <a:ext cx="2533369" cy="2518290"/>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840725" y="853213"/>
            <a:ext cx="8108244" cy="5324817"/>
          </a:xfrm>
          <a:prstGeom prst="rect">
            <a:avLst/>
          </a:prstGeom>
        </p:spPr>
      </p:pic>
      <p:pic>
        <p:nvPicPr>
          <p:cNvPr id="18" name="Picture 17">
            <a:extLst>
              <a:ext uri="{FF2B5EF4-FFF2-40B4-BE49-F238E27FC236}">
                <a16:creationId xmlns:a16="http://schemas.microsoft.com/office/drawing/2014/main" id="{1BD75B43-B773-485C-A6FA-FB649179B58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8621371" y="2174620"/>
            <a:ext cx="3273317" cy="4307637"/>
          </a:xfrm>
          <a:prstGeom prst="rect">
            <a:avLst/>
          </a:prstGeom>
        </p:spPr>
      </p:pic>
      <p:pic>
        <p:nvPicPr>
          <p:cNvPr id="3" name="Picture 2">
            <a:extLst>
              <a:ext uri="{FF2B5EF4-FFF2-40B4-BE49-F238E27FC236}">
                <a16:creationId xmlns:a16="http://schemas.microsoft.com/office/drawing/2014/main" id="{A1FEC4D9-D0ED-4903-AE40-697569D5B2DB}"/>
              </a:ext>
            </a:extLst>
          </p:cNvPr>
          <p:cNvPicPr>
            <a:picLocks noChangeAspect="1"/>
          </p:cNvPicPr>
          <p:nvPr/>
        </p:nvPicPr>
        <p:blipFill>
          <a:blip r:embed="rId12"/>
          <a:stretch>
            <a:fillRect/>
          </a:stretch>
        </p:blipFill>
        <p:spPr>
          <a:xfrm>
            <a:off x="1216318" y="2263938"/>
            <a:ext cx="7151228" cy="2676376"/>
          </a:xfrm>
          <a:prstGeom prst="rect">
            <a:avLst/>
          </a:prstGeom>
        </p:spPr>
      </p:pic>
    </p:spTree>
  </p:cSld>
  <p:clrMapOvr>
    <a:masterClrMapping/>
  </p:clrMapOvr>
  <p:transition>
    <p:fade/>
    <p:sndAc>
      <p:stSnd>
        <p:snd r:embed="rId2" name="camera.wav"/>
      </p:stSnd>
    </p:sndAc>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14:presetBounceEnd="70000">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14:bounceEnd="70000">
                                          <p:cBhvr additive="base">
                                            <p:cTn id="35" dur="1000" fill="hold"/>
                                            <p:tgtEl>
                                              <p:spTgt spid="18"/>
                                            </p:tgtEl>
                                            <p:attrNameLst>
                                              <p:attrName>ppt_x</p:attrName>
                                            </p:attrNameLst>
                                          </p:cBhvr>
                                          <p:tavLst>
                                            <p:tav tm="0">
                                              <p:val>
                                                <p:strVal val="0-#ppt_w/2"/>
                                              </p:val>
                                            </p:tav>
                                            <p:tav tm="100000">
                                              <p:val>
                                                <p:strVal val="#ppt_x"/>
                                              </p:val>
                                            </p:tav>
                                          </p:tavLst>
                                        </p:anim>
                                        <p:anim calcmode="lin" valueType="num" p14:bounceEnd="70000">
                                          <p:cBhvr additive="base">
                                            <p:cTn id="36" dur="1000" fill="hold"/>
                                            <p:tgtEl>
                                              <p:spTgt spid="18"/>
                                            </p:tgtEl>
                                            <p:attrNameLst>
                                              <p:attrName>ppt_y</p:attrName>
                                            </p:attrNameLst>
                                          </p:cBhvr>
                                          <p:tavLst>
                                            <p:tav tm="0">
                                              <p:val>
                                                <p:strVal val="#ppt_y"/>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0-#ppt_w/2"/>
                                              </p:val>
                                            </p:tav>
                                            <p:tav tm="100000">
                                              <p:val>
                                                <p:strVal val="#ppt_x"/>
                                              </p:val>
                                            </p:tav>
                                          </p:tavLst>
                                        </p:anim>
                                        <p:anim calcmode="lin" valueType="num">
                                          <p:cBhvr additive="base">
                                            <p:cTn id="36" dur="1000" fill="hold"/>
                                            <p:tgtEl>
                                              <p:spTgt spid="18"/>
                                            </p:tgtEl>
                                            <p:attrNameLst>
                                              <p:attrName>ppt_y</p:attrName>
                                            </p:attrNameLst>
                                          </p:cBhvr>
                                          <p:tavLst>
                                            <p:tav tm="0">
                                              <p:val>
                                                <p:strVal val="#ppt_y"/>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p:cNvPicPr>
            <a:picLocks noChangeAspect="1" noChangeArrowheads="1"/>
          </p:cNvPicPr>
          <p:nvPr/>
        </p:nvPicPr>
        <p:blipFill rotWithShape="1">
          <a:blip r:embed="rId3">
            <a:extLst>
              <a:ext uri="{28A0092B-C50C-407E-A947-70E740481C1C}">
                <a14:useLocalDpi xmlns:a14="http://schemas.microsoft.com/office/drawing/2010/main" val="0"/>
              </a:ext>
            </a:extLst>
          </a:blip>
          <a:srcRect b="52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rot="362539">
            <a:off x="2295603" y="761976"/>
            <a:ext cx="7600793" cy="5386223"/>
          </a:xfrm>
          <a:prstGeom prst="rect">
            <a:avLst/>
          </a:prstGeom>
        </p:spPr>
      </p:pic>
      <p:grpSp>
        <p:nvGrpSpPr>
          <p:cNvPr id="4" name="Group 3"/>
          <p:cNvGrpSpPr/>
          <p:nvPr/>
        </p:nvGrpSpPr>
        <p:grpSpPr>
          <a:xfrm>
            <a:off x="4530326" y="1066800"/>
            <a:ext cx="3131345" cy="998888"/>
            <a:chOff x="4530326" y="1066800"/>
            <a:chExt cx="3131345" cy="998888"/>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4530326" y="1066800"/>
              <a:ext cx="3131345" cy="998888"/>
            </a:xfrm>
            <a:prstGeom prst="rect">
              <a:avLst/>
            </a:prstGeom>
          </p:spPr>
        </p:pic>
        <p:sp>
          <p:nvSpPr>
            <p:cNvPr id="6" name="TextBox 5"/>
            <p:cNvSpPr txBox="1"/>
            <p:nvPr/>
          </p:nvSpPr>
          <p:spPr>
            <a:xfrm>
              <a:off x="4997139" y="1255295"/>
              <a:ext cx="219771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2</a:t>
              </a:r>
            </a:p>
          </p:txBody>
        </p:sp>
      </p:grpSp>
      <p:sp>
        <p:nvSpPr>
          <p:cNvPr id="7" name="TextBox 6">
            <a:extLst>
              <a:ext uri="{FF2B5EF4-FFF2-40B4-BE49-F238E27FC236}">
                <a16:creationId xmlns:a16="http://schemas.microsoft.com/office/drawing/2014/main" id="{CC419E1F-93E3-4B96-E4DF-E20651AE8D1A}"/>
              </a:ext>
            </a:extLst>
          </p:cNvPr>
          <p:cNvSpPr txBox="1"/>
          <p:nvPr/>
        </p:nvSpPr>
        <p:spPr>
          <a:xfrm>
            <a:off x="3419061" y="2534478"/>
            <a:ext cx="5416827" cy="1107996"/>
          </a:xfrm>
          <a:prstGeom prst="rect">
            <a:avLst/>
          </a:prstGeom>
          <a:noFill/>
        </p:spPr>
        <p:txBody>
          <a:bodyPr wrap="square" lIns="0" tIns="0" rIns="0" bIns="0" rtlCol="0">
            <a:spAutoFit/>
          </a:bodyPr>
          <a:lstStyle/>
          <a:p>
            <a:pPr algn="ctr"/>
            <a:r>
              <a:rPr lang="nl-NL" sz="3600" b="1" dirty="0">
                <a:solidFill>
                  <a:srgbClr val="FFFF00"/>
                </a:solidFill>
                <a:effectLst/>
                <a:latin typeface="Cambria" panose="02040503050406030204" pitchFamily="18" charset="0"/>
                <a:ea typeface="Cambria" panose="02040503050406030204" pitchFamily="18" charset="0"/>
              </a:rPr>
              <a:t>Xác định một số thức ăn, đồ uống không có lợi</a:t>
            </a:r>
            <a:endParaRPr lang="en-US" sz="3600" b="1"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3291719"/>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amera.wav"/>
          </p:stSnd>
        </p:sndAc>
      </p:transition>
    </mc:Choice>
    <mc:Fallback xmlns="">
      <p:transition spd="med">
        <p:fade/>
        <p:sndAc>
          <p:stSnd>
            <p:snd r:embed="rId6" name="camera.wav"/>
          </p:stSnd>
        </p:sndAc>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62DCA108-62E0-44C7-9B47-C608D5CEFE73}"/>
              </a:ext>
            </a:extLst>
          </p:cNvPr>
          <p:cNvPicPr>
            <a:picLocks noChangeAspect="1"/>
          </p:cNvPicPr>
          <p:nvPr/>
        </p:nvPicPr>
        <p:blipFill rotWithShape="1">
          <a:blip r:embed="rId3"/>
          <a:srcRect b="18919"/>
          <a:stretch>
            <a:fillRect/>
          </a:stretch>
        </p:blipFill>
        <p:spPr>
          <a:xfrm>
            <a:off x="0" y="0"/>
            <a:ext cx="12192000" cy="6858000"/>
          </a:xfrm>
          <a:prstGeom prst="rect">
            <a:avLst/>
          </a:prstGeom>
        </p:spPr>
      </p:pic>
      <p:grpSp>
        <p:nvGrpSpPr>
          <p:cNvPr id="67" name="Group 66">
            <a:extLst>
              <a:ext uri="{FF2B5EF4-FFF2-40B4-BE49-F238E27FC236}">
                <a16:creationId xmlns:a16="http://schemas.microsoft.com/office/drawing/2014/main" id="{2525DAB7-0AE8-4F1F-9D75-03B8AFF90325}"/>
              </a:ext>
            </a:extLst>
          </p:cNvPr>
          <p:cNvGrpSpPr/>
          <p:nvPr/>
        </p:nvGrpSpPr>
        <p:grpSpPr>
          <a:xfrm>
            <a:off x="-22578" y="-683711"/>
            <a:ext cx="12214578" cy="1585964"/>
            <a:chOff x="-22578" y="-490942"/>
            <a:chExt cx="12237156" cy="1585964"/>
          </a:xfrm>
        </p:grpSpPr>
        <p:pic>
          <p:nvPicPr>
            <p:cNvPr id="68" name="Picture 67">
              <a:extLst>
                <a:ext uri="{FF2B5EF4-FFF2-40B4-BE49-F238E27FC236}">
                  <a16:creationId xmlns:a16="http://schemas.microsoft.com/office/drawing/2014/main" id="{4AECDB37-07A1-43A8-972C-8D0CFE93C55D}"/>
                </a:ext>
              </a:extLst>
            </p:cNvPr>
            <p:cNvPicPr>
              <a:picLocks noChangeAspect="1"/>
            </p:cNvPicPr>
            <p:nvPr/>
          </p:nvPicPr>
          <p:blipFill>
            <a:blip r:embed="rId4"/>
            <a:stretch>
              <a:fillRect/>
            </a:stretch>
          </p:blipFill>
          <p:spPr>
            <a:xfrm>
              <a:off x="-22578" y="-490942"/>
              <a:ext cx="8861778" cy="1585964"/>
            </a:xfrm>
            <a:prstGeom prst="rect">
              <a:avLst/>
            </a:prstGeom>
          </p:spPr>
        </p:pic>
        <p:pic>
          <p:nvPicPr>
            <p:cNvPr id="69" name="Picture 68">
              <a:extLst>
                <a:ext uri="{FF2B5EF4-FFF2-40B4-BE49-F238E27FC236}">
                  <a16:creationId xmlns:a16="http://schemas.microsoft.com/office/drawing/2014/main" id="{192025B7-4CCA-468F-93B9-FE403B22808E}"/>
                </a:ext>
              </a:extLst>
            </p:cNvPr>
            <p:cNvPicPr>
              <a:picLocks noChangeAspect="1"/>
            </p:cNvPicPr>
            <p:nvPr/>
          </p:nvPicPr>
          <p:blipFill rotWithShape="1">
            <a:blip r:embed="rId4"/>
            <a:srcRect l="7484" r="53911"/>
            <a:stretch>
              <a:fillRect/>
            </a:stretch>
          </p:blipFill>
          <p:spPr>
            <a:xfrm>
              <a:off x="8793480" y="-490942"/>
              <a:ext cx="3421098" cy="1585964"/>
            </a:xfrm>
            <a:prstGeom prst="rect">
              <a:avLst/>
            </a:prstGeom>
          </p:spPr>
        </p:pic>
      </p:grpSp>
      <p:sp>
        <p:nvSpPr>
          <p:cNvPr id="31" name="矩形: 圆角 7">
            <a:extLst>
              <a:ext uri="{FF2B5EF4-FFF2-40B4-BE49-F238E27FC236}">
                <a16:creationId xmlns:a16="http://schemas.microsoft.com/office/drawing/2014/main" id="{7447FEBB-83A3-426C-8FBA-184241AA45FC}"/>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sp>
        <p:nvSpPr>
          <p:cNvPr id="22" name="矩形: 圆角 7">
            <a:extLst>
              <a:ext uri="{FF2B5EF4-FFF2-40B4-BE49-F238E27FC236}">
                <a16:creationId xmlns:a16="http://schemas.microsoft.com/office/drawing/2014/main" id="{84A93AF5-1E2D-4B59-B4A7-57F89BA269D0}"/>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UTM Avo" panose="02040603050506020204" pitchFamily="18" charset="0"/>
              <a:ea typeface="杨任东竹石体-Medium" panose="02000000000000000000" pitchFamily="2" charset="-122"/>
              <a:cs typeface="+mn-cs"/>
            </a:endParaRPr>
          </a:p>
        </p:txBody>
      </p:sp>
      <p:grpSp>
        <p:nvGrpSpPr>
          <p:cNvPr id="60" name="Group 59">
            <a:extLst>
              <a:ext uri="{FF2B5EF4-FFF2-40B4-BE49-F238E27FC236}">
                <a16:creationId xmlns:a16="http://schemas.microsoft.com/office/drawing/2014/main" id="{5C0E97F4-ED5C-4B2F-A648-B4876F91CCE8}"/>
              </a:ext>
            </a:extLst>
          </p:cNvPr>
          <p:cNvGrpSpPr/>
          <p:nvPr/>
        </p:nvGrpSpPr>
        <p:grpSpPr>
          <a:xfrm>
            <a:off x="4992943" y="8356600"/>
            <a:ext cx="1066800" cy="457200"/>
            <a:chOff x="6162612" y="430418"/>
            <a:chExt cx="2513588" cy="831104"/>
          </a:xfrm>
        </p:grpSpPr>
        <p:sp>
          <p:nvSpPr>
            <p:cNvPr id="61" name="Rectangle: Rounded Corners 60">
              <a:extLst>
                <a:ext uri="{FF2B5EF4-FFF2-40B4-BE49-F238E27FC236}">
                  <a16:creationId xmlns:a16="http://schemas.microsoft.com/office/drawing/2014/main" id="{F21691A8-C40D-4378-BEC3-1FB0000E8EF7}"/>
                </a:ext>
              </a:extLst>
            </p:cNvPr>
            <p:cNvSpPr/>
            <p:nvPr/>
          </p:nvSpPr>
          <p:spPr>
            <a:xfrm>
              <a:off x="6162612" y="430418"/>
              <a:ext cx="2513588" cy="830997"/>
            </a:xfrm>
            <a:prstGeom prst="roundRect">
              <a:avLst/>
            </a:prstGeom>
            <a:solidFill>
              <a:srgbClr val="AFFFFF"/>
            </a:solidFill>
            <a:ln w="28575">
              <a:solidFill>
                <a:srgbClr val="5F88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636432DC-E910-4178-9D27-EA69416DC896}"/>
                </a:ext>
              </a:extLst>
            </p:cNvPr>
            <p:cNvSpPr txBox="1"/>
            <p:nvPr/>
          </p:nvSpPr>
          <p:spPr>
            <a:xfrm>
              <a:off x="6184755" y="430525"/>
              <a:ext cx="24693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DF0155"/>
                  </a:solidFill>
                  <a:effectLst/>
                  <a:uLnTx/>
                  <a:uFillTx/>
                  <a:latin typeface="Calibri" panose="020F0502020204030204" pitchFamily="34" charset="0"/>
                  <a:ea typeface="+mn-ea"/>
                  <a:cs typeface="Calibri" panose="020F0502020204030204" pitchFamily="34" charset="0"/>
                </a:rPr>
                <a:t>H</a:t>
              </a:r>
              <a:endParaRPr kumimoji="0" lang="en-US" sz="4800" b="1" i="0" u="none" strike="noStrike" kern="1200" cap="none" spc="0" normalizeH="0" baseline="0" noProof="0" dirty="0">
                <a:ln>
                  <a:noFill/>
                </a:ln>
                <a:solidFill>
                  <a:srgbClr val="DF0155"/>
                </a:solidFill>
                <a:effectLst/>
                <a:uLnTx/>
                <a:uFillTx/>
                <a:latin typeface="Calibri" panose="020F0502020204030204" pitchFamily="34" charset="0"/>
                <a:ea typeface="+mn-ea"/>
                <a:cs typeface="Calibri" panose="020F0502020204030204" pitchFamily="34" charset="0"/>
              </a:endParaRPr>
            </a:p>
          </p:txBody>
        </p:sp>
      </p:grpSp>
      <p:pic>
        <p:nvPicPr>
          <p:cNvPr id="64" name="Picture 63">
            <a:extLst>
              <a:ext uri="{FF2B5EF4-FFF2-40B4-BE49-F238E27FC236}">
                <a16:creationId xmlns:a16="http://schemas.microsoft.com/office/drawing/2014/main" id="{BA69342B-4BF3-4460-B1E6-2F3BFB4BD35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22578" y="4961951"/>
            <a:ext cx="1406164" cy="1850492"/>
          </a:xfrm>
          <a:prstGeom prst="rect">
            <a:avLst/>
          </a:prstGeom>
        </p:spPr>
      </p:pic>
      <p:pic>
        <p:nvPicPr>
          <p:cNvPr id="65" name="Picture 64">
            <a:extLst>
              <a:ext uri="{FF2B5EF4-FFF2-40B4-BE49-F238E27FC236}">
                <a16:creationId xmlns:a16="http://schemas.microsoft.com/office/drawing/2014/main" id="{9F7BA023-C0A5-4340-A7C2-7AF9A0C04D9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0711014" y="4932055"/>
            <a:ext cx="1471324" cy="1939845"/>
          </a:xfrm>
          <a:prstGeom prst="rect">
            <a:avLst/>
          </a:prstGeom>
        </p:spPr>
      </p:pic>
      <p:sp>
        <p:nvSpPr>
          <p:cNvPr id="2" name="TextBox 1">
            <a:extLst>
              <a:ext uri="{FF2B5EF4-FFF2-40B4-BE49-F238E27FC236}">
                <a16:creationId xmlns:a16="http://schemas.microsoft.com/office/drawing/2014/main" id="{1148D71E-7951-C255-4751-5A8FAFEF8E2B}"/>
              </a:ext>
            </a:extLst>
          </p:cNvPr>
          <p:cNvSpPr txBox="1"/>
          <p:nvPr/>
        </p:nvSpPr>
        <p:spPr>
          <a:xfrm>
            <a:off x="2058339" y="625761"/>
            <a:ext cx="9525000" cy="954107"/>
          </a:xfrm>
          <a:prstGeom prst="rect">
            <a:avLst/>
          </a:prstGeom>
          <a:noFill/>
        </p:spPr>
        <p:txBody>
          <a:bodyPr wrap="square" rtlCol="0">
            <a:spAutoFit/>
          </a:bodyPr>
          <a:lstStyle/>
          <a:p>
            <a:pPr lvl="0">
              <a:defRPr/>
            </a:pPr>
            <a:r>
              <a:rPr lang="vi-VN" sz="2800" b="1" dirty="0">
                <a:solidFill>
                  <a:srgbClr val="092D6C">
                    <a:lumMod val="50000"/>
                  </a:srgbClr>
                </a:solidFill>
                <a:latin typeface="Calibri" panose="020F0502020204030204" pitchFamily="34" charset="0"/>
                <a:cs typeface="Calibri" panose="020F0502020204030204" pitchFamily="34" charset="0"/>
              </a:rPr>
              <a:t>Nêu tên thức ăn, đồ uống không có lợi nếu thường xuyên sử dụng nhiều với cơ quan tiêu hóa, tuần hoàn, thần kinh.</a:t>
            </a:r>
            <a:endParaRPr kumimoji="0" lang="en-US" sz="2800" b="1" i="0" u="none" strike="noStrike" kern="1200" cap="none" spc="0" normalizeH="0" baseline="0" noProof="0" dirty="0">
              <a:ln>
                <a:noFill/>
              </a:ln>
              <a:solidFill>
                <a:srgbClr val="092D6C">
                  <a:lumMod val="50000"/>
                </a:srgbClr>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3E12FD5-22A1-385B-EC4D-4CA69F076A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4127" y="555577"/>
            <a:ext cx="1157510" cy="1157510"/>
          </a:xfrm>
          <a:prstGeom prst="rect">
            <a:avLst/>
          </a:prstGeom>
        </p:spPr>
      </p:pic>
      <p:pic>
        <p:nvPicPr>
          <p:cNvPr id="6" name="Picture 5">
            <a:extLst>
              <a:ext uri="{FF2B5EF4-FFF2-40B4-BE49-F238E27FC236}">
                <a16:creationId xmlns:a16="http://schemas.microsoft.com/office/drawing/2014/main" id="{67EC85E7-FF16-340C-F369-8D285C4C3FB7}"/>
              </a:ext>
            </a:extLst>
          </p:cNvPr>
          <p:cNvPicPr>
            <a:picLocks noChangeAspect="1"/>
          </p:cNvPicPr>
          <p:nvPr/>
        </p:nvPicPr>
        <p:blipFill>
          <a:blip r:embed="rId8"/>
          <a:stretch>
            <a:fillRect/>
          </a:stretch>
        </p:blipFill>
        <p:spPr>
          <a:xfrm>
            <a:off x="3605212" y="1485900"/>
            <a:ext cx="5210175" cy="4991100"/>
          </a:xfrm>
          <a:prstGeom prst="rect">
            <a:avLst/>
          </a:prstGeom>
        </p:spPr>
      </p:pic>
    </p:spTree>
    <p:extLst>
      <p:ext uri="{BB962C8B-B14F-4D97-AF65-F5344CB8AC3E}">
        <p14:creationId xmlns:p14="http://schemas.microsoft.com/office/powerpoint/2010/main" val="3775140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outVertical)">
                                          <p:cBhvr>
                                            <p:cTn id="7" dur="500"/>
                                            <p:tgtEl>
                                              <p:spTgt spid="60"/>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8" presetID="2" presetClass="entr" presetSubtype="8" fill="hold" nodeType="withEffect" p14:presetBounceEnd="70000">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14:bounceEnd="70000">
                                          <p:cBhvr additive="base">
                                            <p:cTn id="10" dur="1000" fill="hold"/>
                                            <p:tgtEl>
                                              <p:spTgt spid="64"/>
                                            </p:tgtEl>
                                            <p:attrNameLst>
                                              <p:attrName>ppt_x</p:attrName>
                                            </p:attrNameLst>
                                          </p:cBhvr>
                                          <p:tavLst>
                                            <p:tav tm="0">
                                              <p:val>
                                                <p:strVal val="0-#ppt_w/2"/>
                                              </p:val>
                                            </p:tav>
                                            <p:tav tm="100000">
                                              <p:val>
                                                <p:strVal val="#ppt_x"/>
                                              </p:val>
                                            </p:tav>
                                          </p:tavLst>
                                        </p:anim>
                                        <p:anim calcmode="lin" valueType="num" p14:bounceEnd="70000">
                                          <p:cBhvr additive="base">
                                            <p:cTn id="11" dur="1000" fill="hold"/>
                                            <p:tgtEl>
                                              <p:spTgt spid="64"/>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14:presetBounceEnd="70000">
                                      <p:stCondLst>
                                        <p:cond delay="0"/>
                                      </p:stCondLst>
                                      <p:childTnLst>
                                        <p:set>
                                          <p:cBhvr>
                                            <p:cTn id="13" dur="1" fill="hold">
                                              <p:stCondLst>
                                                <p:cond delay="0"/>
                                              </p:stCondLst>
                                            </p:cTn>
                                            <p:tgtEl>
                                              <p:spTgt spid="65"/>
                                            </p:tgtEl>
                                            <p:attrNameLst>
                                              <p:attrName>style.visibility</p:attrName>
                                            </p:attrNameLst>
                                          </p:cBhvr>
                                          <p:to>
                                            <p:strVal val="visible"/>
                                          </p:to>
                                        </p:set>
                                        <p:anim calcmode="lin" valueType="num" p14:bounceEnd="70000">
                                          <p:cBhvr additive="base">
                                            <p:cTn id="14" dur="1000" fill="hold"/>
                                            <p:tgtEl>
                                              <p:spTgt spid="65"/>
                                            </p:tgtEl>
                                            <p:attrNameLst>
                                              <p:attrName>ppt_x</p:attrName>
                                            </p:attrNameLst>
                                          </p:cBhvr>
                                          <p:tavLst>
                                            <p:tav tm="0">
                                              <p:val>
                                                <p:strVal val="1+#ppt_w/2"/>
                                              </p:val>
                                            </p:tav>
                                            <p:tav tm="100000">
                                              <p:val>
                                                <p:strVal val="#ppt_x"/>
                                              </p:val>
                                            </p:tav>
                                          </p:tavLst>
                                        </p:anim>
                                        <p:anim calcmode="lin" valueType="num" p14:bounceEnd="70000">
                                          <p:cBhvr additive="base">
                                            <p:cTn id="15" dur="10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mph" presetSubtype="0" fill="hold" grpId="0" nodeType="clickEffect">
                                      <p:stCondLst>
                                        <p:cond delay="0"/>
                                      </p:stCondLst>
                                      <p:iterate type="lt">
                                        <p:tmPct val="4000"/>
                                      </p:iterate>
                                      <p:childTnLst>
                                        <p:set>
                                          <p:cBhvr override="childStyle">
                                            <p:cTn id="19" dur="500" fill="hold"/>
                                            <p:tgtEl>
                                              <p:spTgt spid="2"/>
                                            </p:tgtEl>
                                            <p:attrNameLst>
                                              <p:attrName>style.color</p:attrName>
                                            </p:attrNameLst>
                                          </p:cBhvr>
                                          <p:to>
                                            <p:clrVal>
                                              <a:srgbClr val="00B050"/>
                                            </p:clrVal>
                                          </p:to>
                                        </p:set>
                                        <p:set>
                                          <p:cBhvr>
                                            <p:cTn id="20" dur="500" fill="hold"/>
                                            <p:tgtEl>
                                              <p:spTgt spid="2"/>
                                            </p:tgtEl>
                                            <p:attrNameLst>
                                              <p:attrName>fillcolor</p:attrName>
                                            </p:attrNameLst>
                                          </p:cBhvr>
                                          <p:to>
                                            <p:clrVal>
                                              <a:srgbClr val="00B050"/>
                                            </p:clrVal>
                                          </p:to>
                                        </p:set>
                                        <p:set>
                                          <p:cBhvr>
                                            <p:cTn id="21" dur="500" fill="hold"/>
                                            <p:tgtEl>
                                              <p:spTgt spid="2"/>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outVertical)">
                                          <p:cBhvr>
                                            <p:cTn id="7" dur="500"/>
                                            <p:tgtEl>
                                              <p:spTgt spid="60"/>
                                            </p:tgtEl>
                                          </p:cBhvr>
                                        </p:animEffect>
                                      </p:childTnLst>
                                      <p:subTnLst>
                                        <p:audio>
                                          <p:cMediaNode>
                                            <p:cTn display="0" masterRel="sameClick">
                                              <p:stCondLst>
                                                <p:cond evt="begin" delay="0">
                                                  <p:tn val="5"/>
                                                </p:cond>
                                              </p:stCondLst>
                                              <p:endCondLst>
                                                <p:cond evt="onStopAudio" delay="0">
                                                  <p:tgtEl>
                                                    <p:sldTgt/>
                                                  </p:tgtEl>
                                                </p:cond>
                                              </p:endCondLst>
                                            </p:cTn>
                                            <p:tgtEl>
                                              <p:sndTgt r:embed="rId9" name="Trò-chơi-ting.wav"/>
                                            </p:tgtEl>
                                          </p:cMediaNode>
                                        </p:audio>
                                      </p:subTnLst>
                                    </p:cTn>
                                  </p:par>
                                  <p:par>
                                    <p:cTn id="8" presetID="2" presetClass="entr" presetSubtype="8"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cBhvr additive="base">
                                            <p:cTn id="10" dur="1000" fill="hold"/>
                                            <p:tgtEl>
                                              <p:spTgt spid="64"/>
                                            </p:tgtEl>
                                            <p:attrNameLst>
                                              <p:attrName>ppt_x</p:attrName>
                                            </p:attrNameLst>
                                          </p:cBhvr>
                                          <p:tavLst>
                                            <p:tav tm="0">
                                              <p:val>
                                                <p:strVal val="0-#ppt_w/2"/>
                                              </p:val>
                                            </p:tav>
                                            <p:tav tm="100000">
                                              <p:val>
                                                <p:strVal val="#ppt_x"/>
                                              </p:val>
                                            </p:tav>
                                          </p:tavLst>
                                        </p:anim>
                                        <p:anim calcmode="lin" valueType="num">
                                          <p:cBhvr additive="base">
                                            <p:cTn id="11" dur="1000" fill="hold"/>
                                            <p:tgtEl>
                                              <p:spTgt spid="64"/>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65"/>
                                            </p:tgtEl>
                                            <p:attrNameLst>
                                              <p:attrName>style.visibility</p:attrName>
                                            </p:attrNameLst>
                                          </p:cBhvr>
                                          <p:to>
                                            <p:strVal val="visible"/>
                                          </p:to>
                                        </p:set>
                                        <p:anim calcmode="lin" valueType="num">
                                          <p:cBhvr additive="base">
                                            <p:cTn id="14" dur="1000" fill="hold"/>
                                            <p:tgtEl>
                                              <p:spTgt spid="65"/>
                                            </p:tgtEl>
                                            <p:attrNameLst>
                                              <p:attrName>ppt_x</p:attrName>
                                            </p:attrNameLst>
                                          </p:cBhvr>
                                          <p:tavLst>
                                            <p:tav tm="0">
                                              <p:val>
                                                <p:strVal val="1+#ppt_w/2"/>
                                              </p:val>
                                            </p:tav>
                                            <p:tav tm="100000">
                                              <p:val>
                                                <p:strVal val="#ppt_x"/>
                                              </p:val>
                                            </p:tav>
                                          </p:tavLst>
                                        </p:anim>
                                        <p:anim calcmode="lin" valueType="num">
                                          <p:cBhvr additive="base">
                                            <p:cTn id="15" dur="10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mph" presetSubtype="0" fill="hold" grpId="0" nodeType="clickEffect">
                                      <p:stCondLst>
                                        <p:cond delay="0"/>
                                      </p:stCondLst>
                                      <p:iterate type="lt">
                                        <p:tmPct val="4000"/>
                                      </p:iterate>
                                      <p:childTnLst>
                                        <p:set>
                                          <p:cBhvr override="childStyle">
                                            <p:cTn id="19" dur="500" fill="hold"/>
                                            <p:tgtEl>
                                              <p:spTgt spid="2"/>
                                            </p:tgtEl>
                                            <p:attrNameLst>
                                              <p:attrName>style.color</p:attrName>
                                            </p:attrNameLst>
                                          </p:cBhvr>
                                          <p:to>
                                            <p:clrVal>
                                              <a:srgbClr val="00B050"/>
                                            </p:clrVal>
                                          </p:to>
                                        </p:set>
                                        <p:set>
                                          <p:cBhvr>
                                            <p:cTn id="20" dur="500" fill="hold"/>
                                            <p:tgtEl>
                                              <p:spTgt spid="2"/>
                                            </p:tgtEl>
                                            <p:attrNameLst>
                                              <p:attrName>fillcolor</p:attrName>
                                            </p:attrNameLst>
                                          </p:cBhvr>
                                          <p:to>
                                            <p:clrVal>
                                              <a:srgbClr val="00B050"/>
                                            </p:clrVal>
                                          </p:to>
                                        </p:set>
                                        <p:set>
                                          <p:cBhvr>
                                            <p:cTn id="21" dur="500" fill="hold"/>
                                            <p:tgtEl>
                                              <p:spTgt spid="2"/>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18446775-8786-47D0-A975-48598E9B3074}"/>
              </a:ext>
            </a:extLst>
          </p:cNvPr>
          <p:cNvPicPr>
            <a:picLocks noChangeAspect="1"/>
          </p:cNvPicPr>
          <p:nvPr/>
        </p:nvPicPr>
        <p:blipFill rotWithShape="1">
          <a:blip r:embed="rId3"/>
          <a:srcRect b="18919"/>
          <a:stretch>
            <a:fillRect/>
          </a:stretch>
        </p:blipFill>
        <p:spPr>
          <a:xfrm>
            <a:off x="0" y="0"/>
            <a:ext cx="12192000" cy="6858000"/>
          </a:xfrm>
          <a:prstGeom prst="rect">
            <a:avLst/>
          </a:prstGeom>
        </p:spPr>
      </p:pic>
      <p:grpSp>
        <p:nvGrpSpPr>
          <p:cNvPr id="42" name="Group 41">
            <a:extLst>
              <a:ext uri="{FF2B5EF4-FFF2-40B4-BE49-F238E27FC236}">
                <a16:creationId xmlns:a16="http://schemas.microsoft.com/office/drawing/2014/main" id="{DD03E886-FEB3-4123-99F8-DE2F28FD46F7}"/>
              </a:ext>
            </a:extLst>
          </p:cNvPr>
          <p:cNvGrpSpPr/>
          <p:nvPr/>
        </p:nvGrpSpPr>
        <p:grpSpPr>
          <a:xfrm>
            <a:off x="-22578" y="-683711"/>
            <a:ext cx="12214578" cy="1585964"/>
            <a:chOff x="-22578" y="-490942"/>
            <a:chExt cx="12237156" cy="1585964"/>
          </a:xfrm>
        </p:grpSpPr>
        <p:pic>
          <p:nvPicPr>
            <p:cNvPr id="43" name="Picture 42">
              <a:extLst>
                <a:ext uri="{FF2B5EF4-FFF2-40B4-BE49-F238E27FC236}">
                  <a16:creationId xmlns:a16="http://schemas.microsoft.com/office/drawing/2014/main" id="{6FC0650A-51BE-4631-AB56-982D95EE93FE}"/>
                </a:ext>
              </a:extLst>
            </p:cNvPr>
            <p:cNvPicPr>
              <a:picLocks noChangeAspect="1"/>
            </p:cNvPicPr>
            <p:nvPr/>
          </p:nvPicPr>
          <p:blipFill>
            <a:blip r:embed="rId4"/>
            <a:stretch>
              <a:fillRect/>
            </a:stretch>
          </p:blipFill>
          <p:spPr>
            <a:xfrm>
              <a:off x="-22578" y="-490942"/>
              <a:ext cx="8861778" cy="1585964"/>
            </a:xfrm>
            <a:prstGeom prst="rect">
              <a:avLst/>
            </a:prstGeom>
          </p:spPr>
        </p:pic>
        <p:pic>
          <p:nvPicPr>
            <p:cNvPr id="44" name="Picture 43">
              <a:extLst>
                <a:ext uri="{FF2B5EF4-FFF2-40B4-BE49-F238E27FC236}">
                  <a16:creationId xmlns:a16="http://schemas.microsoft.com/office/drawing/2014/main" id="{8C591427-6C90-4460-9D84-ECE6DA89EAE1}"/>
                </a:ext>
              </a:extLst>
            </p:cNvPr>
            <p:cNvPicPr>
              <a:picLocks noChangeAspect="1"/>
            </p:cNvPicPr>
            <p:nvPr/>
          </p:nvPicPr>
          <p:blipFill rotWithShape="1">
            <a:blip r:embed="rId4"/>
            <a:srcRect l="7484" r="53911"/>
            <a:stretch>
              <a:fillRect/>
            </a:stretch>
          </p:blipFill>
          <p:spPr>
            <a:xfrm>
              <a:off x="8793480" y="-490942"/>
              <a:ext cx="3421098" cy="1585964"/>
            </a:xfrm>
            <a:prstGeom prst="rect">
              <a:avLst/>
            </a:prstGeom>
          </p:spPr>
        </p:pic>
      </p:grpSp>
      <p:sp>
        <p:nvSpPr>
          <p:cNvPr id="22" name="矩形: 圆角 7">
            <a:extLst>
              <a:ext uri="{FF2B5EF4-FFF2-40B4-BE49-F238E27FC236}">
                <a16:creationId xmlns:a16="http://schemas.microsoft.com/office/drawing/2014/main" id="{84A93AF5-1E2D-4B59-B4A7-57F89BA269D0}"/>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pic>
        <p:nvPicPr>
          <p:cNvPr id="13" name="Picture 12" descr="Graphical user interface&#10;&#10;Description automatically generated">
            <a:extLst>
              <a:ext uri="{FF2B5EF4-FFF2-40B4-BE49-F238E27FC236}">
                <a16:creationId xmlns:a16="http://schemas.microsoft.com/office/drawing/2014/main" id="{60C2B8E2-013D-4E64-BCC1-F585E48B8F7B}"/>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tretch>
            <a:fillRect/>
          </a:stretch>
        </p:blipFill>
        <p:spPr>
          <a:xfrm flipH="1">
            <a:off x="48094" y="635988"/>
            <a:ext cx="7318842" cy="6675120"/>
          </a:xfrm>
          <a:prstGeom prst="rect">
            <a:avLst/>
          </a:prstGeom>
        </p:spPr>
      </p:pic>
      <p:sp>
        <p:nvSpPr>
          <p:cNvPr id="32" name="TextBox 31">
            <a:extLst>
              <a:ext uri="{FF2B5EF4-FFF2-40B4-BE49-F238E27FC236}">
                <a16:creationId xmlns:a16="http://schemas.microsoft.com/office/drawing/2014/main" id="{46ECB1B0-3371-4AAC-9844-2ED14B3A0FAF}"/>
              </a:ext>
            </a:extLst>
          </p:cNvPr>
          <p:cNvSpPr txBox="1"/>
          <p:nvPr/>
        </p:nvSpPr>
        <p:spPr>
          <a:xfrm>
            <a:off x="609600" y="7256025"/>
            <a:ext cx="56381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00"/>
                </a:solidFill>
                <a:effectLst/>
                <a:uLnTx/>
                <a:uFillTx/>
                <a:latin typeface="SVN-Cookies" panose="02040603050506020204" pitchFamily="18" charset="0"/>
                <a:ea typeface="+mn-ea"/>
                <a:cs typeface="+mn-cs"/>
              </a:rPr>
              <a:t>Quan sát tranh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00"/>
                </a:solidFill>
                <a:effectLst/>
                <a:uLnTx/>
                <a:uFillTx/>
                <a:latin typeface="SVN-Cookies" panose="02040603050506020204" pitchFamily="18" charset="0"/>
                <a:ea typeface="+mn-ea"/>
                <a:cs typeface="+mn-cs"/>
              </a:rPr>
              <a:t>và thảo luận nhóm 4</a:t>
            </a:r>
            <a:endParaRPr kumimoji="0" lang="en-US" sz="2800" b="0" i="0" u="none" strike="noStrike" kern="1200" cap="none" spc="0" normalizeH="0" baseline="0" noProof="0" dirty="0">
              <a:ln>
                <a:noFill/>
              </a:ln>
              <a:solidFill>
                <a:srgbClr val="FFFF00"/>
              </a:solidFill>
              <a:effectLst/>
              <a:uLnTx/>
              <a:uFillTx/>
              <a:latin typeface="SVN-Cookies" panose="02040603050506020204" pitchFamily="18" charset="0"/>
              <a:ea typeface="+mn-ea"/>
              <a:cs typeface="+mn-cs"/>
            </a:endParaRPr>
          </a:p>
        </p:txBody>
      </p:sp>
      <p:grpSp>
        <p:nvGrpSpPr>
          <p:cNvPr id="33" name="Group 32">
            <a:extLst>
              <a:ext uri="{FF2B5EF4-FFF2-40B4-BE49-F238E27FC236}">
                <a16:creationId xmlns:a16="http://schemas.microsoft.com/office/drawing/2014/main" id="{5624D579-CA66-483C-8741-73F7814FD409}"/>
              </a:ext>
            </a:extLst>
          </p:cNvPr>
          <p:cNvGrpSpPr/>
          <p:nvPr/>
        </p:nvGrpSpPr>
        <p:grpSpPr>
          <a:xfrm>
            <a:off x="4992943" y="8356600"/>
            <a:ext cx="1066800" cy="457200"/>
            <a:chOff x="6162612" y="430418"/>
            <a:chExt cx="2513588" cy="831104"/>
          </a:xfrm>
        </p:grpSpPr>
        <p:sp>
          <p:nvSpPr>
            <p:cNvPr id="34" name="Rectangle: Rounded Corners 33">
              <a:extLst>
                <a:ext uri="{FF2B5EF4-FFF2-40B4-BE49-F238E27FC236}">
                  <a16:creationId xmlns:a16="http://schemas.microsoft.com/office/drawing/2014/main" id="{7B83023E-E8D3-4A2F-AB9B-20EBE0C592FB}"/>
                </a:ext>
              </a:extLst>
            </p:cNvPr>
            <p:cNvSpPr/>
            <p:nvPr/>
          </p:nvSpPr>
          <p:spPr>
            <a:xfrm>
              <a:off x="6162612" y="430418"/>
              <a:ext cx="2513588" cy="830997"/>
            </a:xfrm>
            <a:prstGeom prst="roundRect">
              <a:avLst/>
            </a:prstGeom>
            <a:solidFill>
              <a:srgbClr val="AFFFFF"/>
            </a:solidFill>
            <a:ln w="28575">
              <a:solidFill>
                <a:srgbClr val="5F88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85F59E99-6E29-4911-8B39-1FDCB02EB4E5}"/>
                </a:ext>
              </a:extLst>
            </p:cNvPr>
            <p:cNvSpPr txBox="1"/>
            <p:nvPr/>
          </p:nvSpPr>
          <p:spPr>
            <a:xfrm>
              <a:off x="6184755" y="430525"/>
              <a:ext cx="24693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DF0155"/>
                  </a:solidFill>
                  <a:effectLst/>
                  <a:uLnTx/>
                  <a:uFillTx/>
                  <a:latin typeface="Calibri" panose="020F0502020204030204" pitchFamily="34" charset="0"/>
                  <a:ea typeface="+mn-ea"/>
                  <a:cs typeface="Calibri" panose="020F0502020204030204" pitchFamily="34" charset="0"/>
                </a:rPr>
                <a:t>H</a:t>
              </a:r>
              <a:endParaRPr kumimoji="0" lang="en-US" sz="4800" b="1" i="0" u="none" strike="noStrike" kern="1200" cap="none" spc="0" normalizeH="0" baseline="0" noProof="0" dirty="0">
                <a:ln>
                  <a:noFill/>
                </a:ln>
                <a:solidFill>
                  <a:srgbClr val="DF0155"/>
                </a:solidFill>
                <a:effectLst/>
                <a:uLnTx/>
                <a:uFillTx/>
                <a:latin typeface="Calibri" panose="020F0502020204030204" pitchFamily="34" charset="0"/>
                <a:ea typeface="+mn-ea"/>
                <a:cs typeface="Calibri" panose="020F0502020204030204" pitchFamily="34" charset="0"/>
              </a:endParaRPr>
            </a:p>
          </p:txBody>
        </p:sp>
      </p:grpSp>
      <p:grpSp>
        <p:nvGrpSpPr>
          <p:cNvPr id="5" name="Group 4">
            <a:extLst>
              <a:ext uri="{FF2B5EF4-FFF2-40B4-BE49-F238E27FC236}">
                <a16:creationId xmlns:a16="http://schemas.microsoft.com/office/drawing/2014/main" id="{ED1C46F8-8535-404D-8A00-080315D7CDDE}"/>
              </a:ext>
            </a:extLst>
          </p:cNvPr>
          <p:cNvGrpSpPr/>
          <p:nvPr/>
        </p:nvGrpSpPr>
        <p:grpSpPr>
          <a:xfrm>
            <a:off x="6460191" y="2867403"/>
            <a:ext cx="6165655" cy="3596548"/>
            <a:chOff x="6460191" y="2867403"/>
            <a:chExt cx="6165655" cy="3596548"/>
          </a:xfrm>
        </p:grpSpPr>
        <p:pic>
          <p:nvPicPr>
            <p:cNvPr id="38" name="Hình ảnh 19" descr="Ảnh có chứa đồ chơi, búp bê, đồ họa véc-tơ&#10;&#10;Mô tả được tạo tự động">
              <a:extLst>
                <a:ext uri="{FF2B5EF4-FFF2-40B4-BE49-F238E27FC236}">
                  <a16:creationId xmlns:a16="http://schemas.microsoft.com/office/drawing/2014/main" id="{F6B5969F-9B07-4CFF-A6E8-22E534F25373}"/>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1429" b="82959" l="19388" r="75000">
                          <a14:foregroundMark x1="32347" y1="36122" x2="37653" y2="40510"/>
                          <a14:foregroundMark x1="39694" y1="25408" x2="40714" y2="39388"/>
                          <a14:foregroundMark x1="37041" y1="22041" x2="33673" y2="21429"/>
                          <a14:foregroundMark x1="23163" y1="50714" x2="22143" y2="49286"/>
                          <a14:foregroundMark x1="21531" y1="49490" x2="19388" y2="48673"/>
                          <a14:foregroundMark x1="72347" y1="71020" x2="70510" y2="71224"/>
                          <a14:foregroundMark x1="44796" y1="80510" x2="43469" y2="82959"/>
                          <a14:foregroundMark x1="38265" y1="39898" x2="37449" y2="36939"/>
                        </a14:backgroundRemoval>
                      </a14:imgEffect>
                    </a14:imgLayer>
                  </a14:imgProps>
                </a:ext>
                <a:ext uri="{28A0092B-C50C-407E-A947-70E740481C1C}">
                  <a14:useLocalDpi xmlns:a14="http://schemas.microsoft.com/office/drawing/2010/main" val="0"/>
                </a:ext>
              </a:extLst>
            </a:blip>
            <a:srcRect l="16984" t="15861" r="18339" b="11954"/>
            <a:stretch/>
          </p:blipFill>
          <p:spPr>
            <a:xfrm rot="3189966">
              <a:off x="9508926" y="3347031"/>
              <a:ext cx="2945913" cy="3287927"/>
            </a:xfrm>
            <a:prstGeom prst="rect">
              <a:avLst/>
            </a:prstGeom>
          </p:spPr>
        </p:pic>
        <p:grpSp>
          <p:nvGrpSpPr>
            <p:cNvPr id="4" name="Group 3">
              <a:extLst>
                <a:ext uri="{FF2B5EF4-FFF2-40B4-BE49-F238E27FC236}">
                  <a16:creationId xmlns:a16="http://schemas.microsoft.com/office/drawing/2014/main" id="{02BEC868-6D18-40BD-BE57-D42F420CAE21}"/>
                </a:ext>
              </a:extLst>
            </p:cNvPr>
            <p:cNvGrpSpPr/>
            <p:nvPr/>
          </p:nvGrpSpPr>
          <p:grpSpPr>
            <a:xfrm>
              <a:off x="6460191" y="2867403"/>
              <a:ext cx="4725317" cy="3507120"/>
              <a:chOff x="5866483" y="2544046"/>
              <a:chExt cx="5366640" cy="3983108"/>
            </a:xfrm>
          </p:grpSpPr>
          <p:pic>
            <p:nvPicPr>
              <p:cNvPr id="37" name="Hình ảnh 17" descr="Ảnh có chứa đồ chơi, búp bê, đồ họa véc-tơ&#10;&#10;Mô tả được tạo tự động">
                <a:extLst>
                  <a:ext uri="{FF2B5EF4-FFF2-40B4-BE49-F238E27FC236}">
                    <a16:creationId xmlns:a16="http://schemas.microsoft.com/office/drawing/2014/main" id="{EDA17785-AF4C-43A3-939A-7DE9A3755922}"/>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633" b="85102" l="33571" r="73367">
                            <a14:foregroundMark x1="50204" y1="17245" x2="48776" y2="16633"/>
                            <a14:foregroundMark x1="52245" y1="33163" x2="53776" y2="39898"/>
                            <a14:foregroundMark x1="50816" y1="35408" x2="49796" y2="37551"/>
                            <a14:foregroundMark x1="44694" y1="81122" x2="46224" y2="85102"/>
                          </a14:backgroundRemoval>
                        </a14:imgEffect>
                      </a14:imgLayer>
                    </a14:imgProps>
                  </a:ext>
                  <a:ext uri="{28A0092B-C50C-407E-A947-70E740481C1C}">
                    <a14:useLocalDpi xmlns:a14="http://schemas.microsoft.com/office/drawing/2010/main" val="0"/>
                  </a:ext>
                </a:extLst>
              </a:blip>
              <a:srcRect l="28723" t="9631" r="21533" b="11028"/>
              <a:stretch/>
            </p:blipFill>
            <p:spPr>
              <a:xfrm>
                <a:off x="5866483" y="2550858"/>
                <a:ext cx="2492991" cy="3976296"/>
              </a:xfrm>
              <a:prstGeom prst="rect">
                <a:avLst/>
              </a:prstGeom>
            </p:spPr>
          </p:pic>
          <p:pic>
            <p:nvPicPr>
              <p:cNvPr id="39" name="Hình ảnh 21" descr="Ảnh có chứa đồ chơi, búp bê&#10;&#10;Mô tả được tạo tự động">
                <a:extLst>
                  <a:ext uri="{FF2B5EF4-FFF2-40B4-BE49-F238E27FC236}">
                    <a16:creationId xmlns:a16="http://schemas.microsoft.com/office/drawing/2014/main" id="{11E7EE0B-BAAD-4B5D-B9B7-93D0CAE94BC4}"/>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18776" b="84286" l="27755" r="79694">
                            <a14:foregroundMark x1="47041" y1="30612" x2="54388" y2="36735"/>
                            <a14:foregroundMark x1="57551" y1="33980" x2="49388" y2="38163"/>
                            <a14:foregroundMark x1="48776" y1="81122" x2="45204" y2="83163"/>
                            <a14:foregroundMark x1="59184" y1="79898" x2="65510" y2="84286"/>
                            <a14:foregroundMark x1="57143" y1="30204" x2="60612" y2="35000"/>
                            <a14:foregroundMark x1="51939" y1="18776" x2="51939" y2="18776"/>
                          </a14:backgroundRemoval>
                        </a14:imgEffect>
                      </a14:imgLayer>
                    </a14:imgProps>
                  </a:ext>
                  <a:ext uri="{28A0092B-C50C-407E-A947-70E740481C1C}">
                    <a14:useLocalDpi xmlns:a14="http://schemas.microsoft.com/office/drawing/2010/main" val="0"/>
                  </a:ext>
                </a:extLst>
              </a:blip>
              <a:srcRect l="21562" t="11028" r="13761" b="9710"/>
              <a:stretch/>
            </p:blipFill>
            <p:spPr>
              <a:xfrm>
                <a:off x="8138320" y="2544046"/>
                <a:ext cx="3094803" cy="3792714"/>
              </a:xfrm>
              <a:prstGeom prst="rect">
                <a:avLst/>
              </a:prstGeom>
            </p:spPr>
          </p:pic>
          <p:pic>
            <p:nvPicPr>
              <p:cNvPr id="40" name="Hình ảnh 23" descr="Ảnh có chứa đồ chơi, búp bê&#10;&#10;Mô tả được tạo tự động">
                <a:extLst>
                  <a:ext uri="{FF2B5EF4-FFF2-40B4-BE49-F238E27FC236}">
                    <a16:creationId xmlns:a16="http://schemas.microsoft.com/office/drawing/2014/main" id="{194068F3-FF76-42B1-878D-BB0562DEF491}"/>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7245" b="84490" l="28878" r="77755">
                            <a14:foregroundMark x1="45714" y1="30204" x2="52959" y2="37653"/>
                            <a14:foregroundMark x1="54694" y1="28469" x2="58776" y2="32245"/>
                            <a14:foregroundMark x1="51122" y1="18673" x2="49082" y2="17857"/>
                            <a14:foregroundMark x1="46327" y1="34490" x2="46939" y2="30204"/>
                            <a14:foregroundMark x1="40102" y1="18061" x2="39490" y2="17245"/>
                            <a14:foregroundMark x1="30306" y1="39490" x2="28878" y2="39490"/>
                            <a14:foregroundMark x1="42347" y1="84082" x2="45102" y2="84490"/>
                          </a14:backgroundRemoval>
                        </a14:imgEffect>
                      </a14:imgLayer>
                    </a14:imgProps>
                  </a:ext>
                  <a:ext uri="{28A0092B-C50C-407E-A947-70E740481C1C}">
                    <a14:useLocalDpi xmlns:a14="http://schemas.microsoft.com/office/drawing/2010/main" val="0"/>
                  </a:ext>
                </a:extLst>
              </a:blip>
              <a:srcRect l="23496" t="10493" r="15843" b="8140"/>
              <a:stretch/>
            </p:blipFill>
            <p:spPr>
              <a:xfrm>
                <a:off x="6948533" y="2684602"/>
                <a:ext cx="2859636" cy="3835740"/>
              </a:xfrm>
              <a:prstGeom prst="rect">
                <a:avLst/>
              </a:prstGeom>
            </p:spPr>
          </p:pic>
        </p:grpSp>
      </p:grpSp>
      <p:pic>
        <p:nvPicPr>
          <p:cNvPr id="3" name="Picture 2">
            <a:extLst>
              <a:ext uri="{FF2B5EF4-FFF2-40B4-BE49-F238E27FC236}">
                <a16:creationId xmlns:a16="http://schemas.microsoft.com/office/drawing/2014/main" id="{6FAA688F-C8CA-4929-BF6A-820B03829805}"/>
              </a:ext>
            </a:extLst>
          </p:cNvPr>
          <p:cNvPicPr>
            <a:picLocks noChangeAspect="1"/>
          </p:cNvPicPr>
          <p:nvPr/>
        </p:nvPicPr>
        <p:blipFill>
          <a:blip r:embed="rId15"/>
          <a:stretch>
            <a:fillRect/>
          </a:stretch>
        </p:blipFill>
        <p:spPr>
          <a:xfrm>
            <a:off x="1182020" y="972847"/>
            <a:ext cx="5639289" cy="1176630"/>
          </a:xfrm>
          <a:prstGeom prst="rect">
            <a:avLst/>
          </a:prstGeom>
        </p:spPr>
      </p:pic>
      <p:pic>
        <p:nvPicPr>
          <p:cNvPr id="6" name="Picture 5">
            <a:extLst>
              <a:ext uri="{FF2B5EF4-FFF2-40B4-BE49-F238E27FC236}">
                <a16:creationId xmlns:a16="http://schemas.microsoft.com/office/drawing/2014/main" id="{A30A2FD1-DB87-011D-1490-4BAA4B032DDA}"/>
              </a:ext>
            </a:extLst>
          </p:cNvPr>
          <p:cNvPicPr>
            <a:picLocks noChangeAspect="1"/>
          </p:cNvPicPr>
          <p:nvPr/>
        </p:nvPicPr>
        <p:blipFill>
          <a:blip r:embed="rId16"/>
          <a:stretch>
            <a:fillRect/>
          </a:stretch>
        </p:blipFill>
        <p:spPr>
          <a:xfrm>
            <a:off x="3411894" y="2276474"/>
            <a:ext cx="1879243" cy="1800225"/>
          </a:xfrm>
          <a:prstGeom prst="rect">
            <a:avLst/>
          </a:prstGeom>
        </p:spPr>
      </p:pic>
    </p:spTree>
    <p:extLst>
      <p:ext uri="{BB962C8B-B14F-4D97-AF65-F5344CB8AC3E}">
        <p14:creationId xmlns:p14="http://schemas.microsoft.com/office/powerpoint/2010/main" val="100062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outVertical)">
                                      <p:cBhvr>
                                        <p:cTn id="7" dur="5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62DCA108-62E0-44C7-9B47-C608D5CEFE73}"/>
              </a:ext>
            </a:extLst>
          </p:cNvPr>
          <p:cNvPicPr>
            <a:picLocks noChangeAspect="1"/>
          </p:cNvPicPr>
          <p:nvPr/>
        </p:nvPicPr>
        <p:blipFill rotWithShape="1">
          <a:blip r:embed="rId4"/>
          <a:srcRect b="18919"/>
          <a:stretch>
            <a:fillRect/>
          </a:stretch>
        </p:blipFill>
        <p:spPr>
          <a:xfrm>
            <a:off x="0" y="0"/>
            <a:ext cx="12192000" cy="6858000"/>
          </a:xfrm>
          <a:prstGeom prst="rect">
            <a:avLst/>
          </a:prstGeom>
        </p:spPr>
      </p:pic>
      <p:grpSp>
        <p:nvGrpSpPr>
          <p:cNvPr id="67" name="Group 66">
            <a:extLst>
              <a:ext uri="{FF2B5EF4-FFF2-40B4-BE49-F238E27FC236}">
                <a16:creationId xmlns:a16="http://schemas.microsoft.com/office/drawing/2014/main" id="{2525DAB7-0AE8-4F1F-9D75-03B8AFF90325}"/>
              </a:ext>
            </a:extLst>
          </p:cNvPr>
          <p:cNvGrpSpPr/>
          <p:nvPr/>
        </p:nvGrpSpPr>
        <p:grpSpPr>
          <a:xfrm>
            <a:off x="-22578" y="-683711"/>
            <a:ext cx="12214578" cy="1585964"/>
            <a:chOff x="-22578" y="-490942"/>
            <a:chExt cx="12237156" cy="1585964"/>
          </a:xfrm>
        </p:grpSpPr>
        <p:pic>
          <p:nvPicPr>
            <p:cNvPr id="68" name="Picture 67">
              <a:extLst>
                <a:ext uri="{FF2B5EF4-FFF2-40B4-BE49-F238E27FC236}">
                  <a16:creationId xmlns:a16="http://schemas.microsoft.com/office/drawing/2014/main" id="{4AECDB37-07A1-43A8-972C-8D0CFE93C55D}"/>
                </a:ext>
              </a:extLst>
            </p:cNvPr>
            <p:cNvPicPr>
              <a:picLocks noChangeAspect="1"/>
            </p:cNvPicPr>
            <p:nvPr/>
          </p:nvPicPr>
          <p:blipFill>
            <a:blip r:embed="rId5"/>
            <a:stretch>
              <a:fillRect/>
            </a:stretch>
          </p:blipFill>
          <p:spPr>
            <a:xfrm>
              <a:off x="-22578" y="-490942"/>
              <a:ext cx="8861778" cy="1585964"/>
            </a:xfrm>
            <a:prstGeom prst="rect">
              <a:avLst/>
            </a:prstGeom>
          </p:spPr>
        </p:pic>
        <p:pic>
          <p:nvPicPr>
            <p:cNvPr id="69" name="Picture 68">
              <a:extLst>
                <a:ext uri="{FF2B5EF4-FFF2-40B4-BE49-F238E27FC236}">
                  <a16:creationId xmlns:a16="http://schemas.microsoft.com/office/drawing/2014/main" id="{192025B7-4CCA-468F-93B9-FE403B22808E}"/>
                </a:ext>
              </a:extLst>
            </p:cNvPr>
            <p:cNvPicPr>
              <a:picLocks noChangeAspect="1"/>
            </p:cNvPicPr>
            <p:nvPr/>
          </p:nvPicPr>
          <p:blipFill rotWithShape="1">
            <a:blip r:embed="rId5"/>
            <a:srcRect l="7484" r="53911"/>
            <a:stretch>
              <a:fillRect/>
            </a:stretch>
          </p:blipFill>
          <p:spPr>
            <a:xfrm>
              <a:off x="8793480" y="-490942"/>
              <a:ext cx="3421098" cy="1585964"/>
            </a:xfrm>
            <a:prstGeom prst="rect">
              <a:avLst/>
            </a:prstGeom>
          </p:spPr>
        </p:pic>
      </p:grpSp>
      <p:sp>
        <p:nvSpPr>
          <p:cNvPr id="31" name="矩形: 圆角 7">
            <a:extLst>
              <a:ext uri="{FF2B5EF4-FFF2-40B4-BE49-F238E27FC236}">
                <a16:creationId xmlns:a16="http://schemas.microsoft.com/office/drawing/2014/main" id="{7447FEBB-83A3-426C-8FBA-184241AA45FC}"/>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sp>
        <p:nvSpPr>
          <p:cNvPr id="22" name="矩形: 圆角 7">
            <a:extLst>
              <a:ext uri="{FF2B5EF4-FFF2-40B4-BE49-F238E27FC236}">
                <a16:creationId xmlns:a16="http://schemas.microsoft.com/office/drawing/2014/main" id="{84A93AF5-1E2D-4B59-B4A7-57F89BA269D0}"/>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UTM Avo" panose="02040603050506020204" pitchFamily="18" charset="0"/>
              <a:ea typeface="杨任东竹石体-Medium" panose="02000000000000000000" pitchFamily="2" charset="-122"/>
              <a:cs typeface="+mn-cs"/>
            </a:endParaRPr>
          </a:p>
        </p:txBody>
      </p:sp>
      <p:grpSp>
        <p:nvGrpSpPr>
          <p:cNvPr id="60" name="Group 59">
            <a:extLst>
              <a:ext uri="{FF2B5EF4-FFF2-40B4-BE49-F238E27FC236}">
                <a16:creationId xmlns:a16="http://schemas.microsoft.com/office/drawing/2014/main" id="{5C0E97F4-ED5C-4B2F-A648-B4876F91CCE8}"/>
              </a:ext>
            </a:extLst>
          </p:cNvPr>
          <p:cNvGrpSpPr/>
          <p:nvPr/>
        </p:nvGrpSpPr>
        <p:grpSpPr>
          <a:xfrm>
            <a:off x="4992943" y="8356600"/>
            <a:ext cx="1066800" cy="457200"/>
            <a:chOff x="6162612" y="430418"/>
            <a:chExt cx="2513588" cy="831104"/>
          </a:xfrm>
        </p:grpSpPr>
        <p:sp>
          <p:nvSpPr>
            <p:cNvPr id="61" name="Rectangle: Rounded Corners 60">
              <a:extLst>
                <a:ext uri="{FF2B5EF4-FFF2-40B4-BE49-F238E27FC236}">
                  <a16:creationId xmlns:a16="http://schemas.microsoft.com/office/drawing/2014/main" id="{F21691A8-C40D-4378-BEC3-1FB0000E8EF7}"/>
                </a:ext>
              </a:extLst>
            </p:cNvPr>
            <p:cNvSpPr/>
            <p:nvPr/>
          </p:nvSpPr>
          <p:spPr>
            <a:xfrm>
              <a:off x="6162612" y="430418"/>
              <a:ext cx="2513588" cy="830997"/>
            </a:xfrm>
            <a:prstGeom prst="roundRect">
              <a:avLst/>
            </a:prstGeom>
            <a:solidFill>
              <a:srgbClr val="AFFFFF"/>
            </a:solidFill>
            <a:ln w="28575">
              <a:solidFill>
                <a:srgbClr val="5F88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636432DC-E910-4178-9D27-EA69416DC896}"/>
                </a:ext>
              </a:extLst>
            </p:cNvPr>
            <p:cNvSpPr txBox="1"/>
            <p:nvPr/>
          </p:nvSpPr>
          <p:spPr>
            <a:xfrm>
              <a:off x="6184755" y="430525"/>
              <a:ext cx="24693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DF0155"/>
                  </a:solidFill>
                  <a:effectLst/>
                  <a:uLnTx/>
                  <a:uFillTx/>
                  <a:latin typeface="Calibri" panose="020F0502020204030204" pitchFamily="34" charset="0"/>
                  <a:ea typeface="+mn-ea"/>
                  <a:cs typeface="Calibri" panose="020F0502020204030204" pitchFamily="34" charset="0"/>
                </a:rPr>
                <a:t>H</a:t>
              </a:r>
              <a:endParaRPr kumimoji="0" lang="en-US" sz="4800" b="1" i="0" u="none" strike="noStrike" kern="1200" cap="none" spc="0" normalizeH="0" baseline="0" noProof="0" dirty="0">
                <a:ln>
                  <a:noFill/>
                </a:ln>
                <a:solidFill>
                  <a:srgbClr val="DF0155"/>
                </a:solidFill>
                <a:effectLst/>
                <a:uLnTx/>
                <a:uFillTx/>
                <a:latin typeface="Calibri" panose="020F0502020204030204" pitchFamily="34" charset="0"/>
                <a:ea typeface="+mn-ea"/>
                <a:cs typeface="Calibri" panose="020F0502020204030204" pitchFamily="34" charset="0"/>
              </a:endParaRPr>
            </a:p>
          </p:txBody>
        </p:sp>
      </p:grpSp>
      <p:grpSp>
        <p:nvGrpSpPr>
          <p:cNvPr id="17" name="Group 16">
            <a:extLst>
              <a:ext uri="{FF2B5EF4-FFF2-40B4-BE49-F238E27FC236}">
                <a16:creationId xmlns:a16="http://schemas.microsoft.com/office/drawing/2014/main" id="{50D56907-5E80-40AC-97B7-180B3FDABEB1}"/>
              </a:ext>
            </a:extLst>
          </p:cNvPr>
          <p:cNvGrpSpPr/>
          <p:nvPr/>
        </p:nvGrpSpPr>
        <p:grpSpPr>
          <a:xfrm>
            <a:off x="495301" y="497554"/>
            <a:ext cx="10725150" cy="1616995"/>
            <a:chOff x="1163719" y="2222500"/>
            <a:chExt cx="5910252" cy="1005840"/>
          </a:xfrm>
        </p:grpSpPr>
        <p:pic>
          <p:nvPicPr>
            <p:cNvPr id="18" name="Picture 17" descr="Icon&#10;&#10;Description automatically generated with medium confidence">
              <a:extLst>
                <a:ext uri="{FF2B5EF4-FFF2-40B4-BE49-F238E27FC236}">
                  <a16:creationId xmlns:a16="http://schemas.microsoft.com/office/drawing/2014/main" id="{A154E8A5-7DD6-4427-BDAE-F3448CA09C8A}"/>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8333" b="35000" l="21000" r="76000">
                          <a14:foregroundMark x1="56667" y1="21333" x2="23000" y2="26000"/>
                          <a14:foregroundMark x1="22000" y1="23333" x2="21333" y2="27000"/>
                          <a14:foregroundMark x1="23000" y1="24000" x2="65000" y2="25333"/>
                          <a14:foregroundMark x1="65000" y1="25333" x2="74667" y2="31333"/>
                          <a14:foregroundMark x1="74667" y1="31333" x2="74667" y2="32333"/>
                          <a14:foregroundMark x1="75667" y1="32667" x2="76333" y2="35333"/>
                          <a14:foregroundMark x1="39333" y1="30667" x2="27667" y2="31333"/>
                          <a14:foregroundMark x1="27667" y1="31333" x2="31000" y2="33667"/>
                          <a14:foregroundMark x1="36333" y1="33333" x2="26667" y2="33333"/>
                          <a14:foregroundMark x1="23333" y1="33667" x2="61446" y2="33102"/>
                          <a14:foregroundMark x1="22333" y1="19000" x2="71333" y2="18667"/>
                          <a14:foregroundMark x1="72667" y1="18667" x2="56000" y2="18333"/>
                          <a14:foregroundMark x1="56000" y1="18333" x2="24000" y2="18667"/>
                          <a14:foregroundMark x1="43667" y1="19000" x2="22667" y2="18667"/>
                          <a14:foregroundMark x1="22667" y1="18667" x2="40667" y2="18333"/>
                          <a14:foregroundMark x1="22667" y1="19333" x2="52000" y2="18667"/>
                          <a14:foregroundMark x1="65000" y1="31667" x2="74000" y2="32667"/>
                          <a14:foregroundMark x1="71667" y1="32667" x2="61333" y2="32667"/>
                          <a14:foregroundMark x1="31667" y1="32667" x2="24333" y2="33000"/>
                          <a14:foregroundMark x1="27667" y1="33333" x2="22667" y2="33333"/>
                          <a14:foregroundMark x1="42000" y1="18333" x2="22333" y2="18667"/>
                          <a14:backgroundMark x1="62000" y1="35000" x2="62717" y2="35000"/>
                          <a14:backgroundMark x1="60333" y1="34667" x2="62333" y2="35000"/>
                        </a14:backgroundRemoval>
                      </a14:imgEffect>
                    </a14:imgLayer>
                  </a14:imgProps>
                </a:ext>
                <a:ext uri="{28A0092B-C50C-407E-A947-70E740481C1C}">
                  <a14:useLocalDpi xmlns:a14="http://schemas.microsoft.com/office/drawing/2010/main" val="0"/>
                </a:ext>
              </a:extLst>
            </a:blip>
            <a:srcRect l="18814" t="17330" r="22407" b="63183"/>
            <a:stretch/>
          </p:blipFill>
          <p:spPr>
            <a:xfrm>
              <a:off x="1163719" y="2222500"/>
              <a:ext cx="5910252" cy="1005840"/>
            </a:xfrm>
            <a:prstGeom prst="rect">
              <a:avLst/>
            </a:prstGeom>
          </p:spPr>
        </p:pic>
        <p:sp>
          <p:nvSpPr>
            <p:cNvPr id="20" name="TextBox 19">
              <a:extLst>
                <a:ext uri="{FF2B5EF4-FFF2-40B4-BE49-F238E27FC236}">
                  <a16:creationId xmlns:a16="http://schemas.microsoft.com/office/drawing/2014/main" id="{212D9E64-4FA8-4FA1-A0DC-00EFBFC9BE1E}"/>
                </a:ext>
              </a:extLst>
            </p:cNvPr>
            <p:cNvSpPr txBox="1"/>
            <p:nvPr/>
          </p:nvSpPr>
          <p:spPr>
            <a:xfrm>
              <a:off x="1363176" y="2293854"/>
              <a:ext cx="5348621" cy="9200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Những thức ăn, đồ uống không có lợi cho cơ quan tuần hoàn:</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F5FF657E-3E97-3F66-9FD3-2C11FE6D3E04}"/>
              </a:ext>
            </a:extLst>
          </p:cNvPr>
          <p:cNvPicPr>
            <a:picLocks noChangeAspect="1"/>
          </p:cNvPicPr>
          <p:nvPr/>
        </p:nvPicPr>
        <p:blipFill>
          <a:blip r:embed="rId8"/>
          <a:stretch>
            <a:fillRect/>
          </a:stretch>
        </p:blipFill>
        <p:spPr>
          <a:xfrm>
            <a:off x="823912" y="2319337"/>
            <a:ext cx="2688471" cy="2309813"/>
          </a:xfrm>
          <a:prstGeom prst="rect">
            <a:avLst/>
          </a:prstGeom>
        </p:spPr>
      </p:pic>
      <p:pic>
        <p:nvPicPr>
          <p:cNvPr id="5" name="Picture 4">
            <a:extLst>
              <a:ext uri="{FF2B5EF4-FFF2-40B4-BE49-F238E27FC236}">
                <a16:creationId xmlns:a16="http://schemas.microsoft.com/office/drawing/2014/main" id="{6F64C574-1C0C-7BD8-5B3D-83E98161A854}"/>
              </a:ext>
            </a:extLst>
          </p:cNvPr>
          <p:cNvPicPr>
            <a:picLocks noChangeAspect="1"/>
          </p:cNvPicPr>
          <p:nvPr/>
        </p:nvPicPr>
        <p:blipFill>
          <a:blip r:embed="rId9"/>
          <a:stretch>
            <a:fillRect/>
          </a:stretch>
        </p:blipFill>
        <p:spPr>
          <a:xfrm>
            <a:off x="4324350" y="2586037"/>
            <a:ext cx="2026356" cy="1709738"/>
          </a:xfrm>
          <a:prstGeom prst="rect">
            <a:avLst/>
          </a:prstGeom>
        </p:spPr>
      </p:pic>
      <p:pic>
        <p:nvPicPr>
          <p:cNvPr id="7" name="Picture 6">
            <a:extLst>
              <a:ext uri="{FF2B5EF4-FFF2-40B4-BE49-F238E27FC236}">
                <a16:creationId xmlns:a16="http://schemas.microsoft.com/office/drawing/2014/main" id="{004E0264-5833-CCF3-1C0A-C23C069709AC}"/>
              </a:ext>
            </a:extLst>
          </p:cNvPr>
          <p:cNvPicPr>
            <a:picLocks noChangeAspect="1"/>
          </p:cNvPicPr>
          <p:nvPr/>
        </p:nvPicPr>
        <p:blipFill>
          <a:blip r:embed="rId10"/>
          <a:stretch>
            <a:fillRect/>
          </a:stretch>
        </p:blipFill>
        <p:spPr>
          <a:xfrm>
            <a:off x="7229475" y="2633662"/>
            <a:ext cx="3314700" cy="1679015"/>
          </a:xfrm>
          <a:prstGeom prst="rect">
            <a:avLst/>
          </a:prstGeom>
        </p:spPr>
      </p:pic>
      <p:pic>
        <p:nvPicPr>
          <p:cNvPr id="9" name="Picture 8">
            <a:extLst>
              <a:ext uri="{FF2B5EF4-FFF2-40B4-BE49-F238E27FC236}">
                <a16:creationId xmlns:a16="http://schemas.microsoft.com/office/drawing/2014/main" id="{6FE2D480-7226-D2D5-E939-42FAF2B6D7D0}"/>
              </a:ext>
            </a:extLst>
          </p:cNvPr>
          <p:cNvPicPr>
            <a:picLocks noChangeAspect="1"/>
          </p:cNvPicPr>
          <p:nvPr/>
        </p:nvPicPr>
        <p:blipFill>
          <a:blip r:embed="rId11"/>
          <a:stretch>
            <a:fillRect/>
          </a:stretch>
        </p:blipFill>
        <p:spPr>
          <a:xfrm>
            <a:off x="4867275" y="4519612"/>
            <a:ext cx="1905000" cy="1704975"/>
          </a:xfrm>
          <a:prstGeom prst="rect">
            <a:avLst/>
          </a:prstGeom>
        </p:spPr>
      </p:pic>
    </p:spTree>
    <p:extLst>
      <p:ext uri="{BB962C8B-B14F-4D97-AF65-F5344CB8AC3E}">
        <p14:creationId xmlns:p14="http://schemas.microsoft.com/office/powerpoint/2010/main" val="2948473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outVertical)">
                                      <p:cBhvr>
                                        <p:cTn id="7" dur="500"/>
                                        <p:tgtEl>
                                          <p:spTgt spid="60"/>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8" presetID="6" presetClass="entr" presetSubtype="16" fill="hold" nodeType="withEffect">
                                  <p:stCondLst>
                                    <p:cond delay="75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750"/>
                                        <p:tgtEl>
                                          <p:spTgt spid="17"/>
                                        </p:tgtEl>
                                      </p:cBhvr>
                                    </p:animEffect>
                                  </p:childTnLst>
                                  <p:subTnLst>
                                    <p:audio>
                                      <p:cMediaNode>
                                        <p:cTn display="0" masterRel="sameClick">
                                          <p:stCondLst>
                                            <p:cond evt="begin" delay="0">
                                              <p:tn val="8"/>
                                            </p:cond>
                                          </p:stCondLst>
                                          <p:endCondLst>
                                            <p:cond evt="onStopAudio" delay="0">
                                              <p:tgtEl>
                                                <p:sldTgt/>
                                              </p:tgtEl>
                                            </p:cond>
                                          </p:endCondLst>
                                        </p:cTn>
                                        <p:tgtEl>
                                          <p:sndTgt r:embed="rId3" name="uỷn.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62DCA108-62E0-44C7-9B47-C608D5CEFE73}"/>
              </a:ext>
            </a:extLst>
          </p:cNvPr>
          <p:cNvPicPr>
            <a:picLocks noChangeAspect="1"/>
          </p:cNvPicPr>
          <p:nvPr/>
        </p:nvPicPr>
        <p:blipFill rotWithShape="1">
          <a:blip r:embed="rId4"/>
          <a:srcRect b="18919"/>
          <a:stretch>
            <a:fillRect/>
          </a:stretch>
        </p:blipFill>
        <p:spPr>
          <a:xfrm>
            <a:off x="0" y="0"/>
            <a:ext cx="12192000" cy="6858000"/>
          </a:xfrm>
          <a:prstGeom prst="rect">
            <a:avLst/>
          </a:prstGeom>
        </p:spPr>
      </p:pic>
      <p:grpSp>
        <p:nvGrpSpPr>
          <p:cNvPr id="67" name="Group 66">
            <a:extLst>
              <a:ext uri="{FF2B5EF4-FFF2-40B4-BE49-F238E27FC236}">
                <a16:creationId xmlns:a16="http://schemas.microsoft.com/office/drawing/2014/main" id="{2525DAB7-0AE8-4F1F-9D75-03B8AFF90325}"/>
              </a:ext>
            </a:extLst>
          </p:cNvPr>
          <p:cNvGrpSpPr/>
          <p:nvPr/>
        </p:nvGrpSpPr>
        <p:grpSpPr>
          <a:xfrm>
            <a:off x="-22578" y="-683711"/>
            <a:ext cx="12214578" cy="1585964"/>
            <a:chOff x="-22578" y="-490942"/>
            <a:chExt cx="12237156" cy="1585964"/>
          </a:xfrm>
        </p:grpSpPr>
        <p:pic>
          <p:nvPicPr>
            <p:cNvPr id="68" name="Picture 67">
              <a:extLst>
                <a:ext uri="{FF2B5EF4-FFF2-40B4-BE49-F238E27FC236}">
                  <a16:creationId xmlns:a16="http://schemas.microsoft.com/office/drawing/2014/main" id="{4AECDB37-07A1-43A8-972C-8D0CFE93C55D}"/>
                </a:ext>
              </a:extLst>
            </p:cNvPr>
            <p:cNvPicPr>
              <a:picLocks noChangeAspect="1"/>
            </p:cNvPicPr>
            <p:nvPr/>
          </p:nvPicPr>
          <p:blipFill>
            <a:blip r:embed="rId5"/>
            <a:stretch>
              <a:fillRect/>
            </a:stretch>
          </p:blipFill>
          <p:spPr>
            <a:xfrm>
              <a:off x="-22578" y="-490942"/>
              <a:ext cx="8861778" cy="1585964"/>
            </a:xfrm>
            <a:prstGeom prst="rect">
              <a:avLst/>
            </a:prstGeom>
          </p:spPr>
        </p:pic>
        <p:pic>
          <p:nvPicPr>
            <p:cNvPr id="69" name="Picture 68">
              <a:extLst>
                <a:ext uri="{FF2B5EF4-FFF2-40B4-BE49-F238E27FC236}">
                  <a16:creationId xmlns:a16="http://schemas.microsoft.com/office/drawing/2014/main" id="{192025B7-4CCA-468F-93B9-FE403B22808E}"/>
                </a:ext>
              </a:extLst>
            </p:cNvPr>
            <p:cNvPicPr>
              <a:picLocks noChangeAspect="1"/>
            </p:cNvPicPr>
            <p:nvPr/>
          </p:nvPicPr>
          <p:blipFill rotWithShape="1">
            <a:blip r:embed="rId5"/>
            <a:srcRect l="7484" r="53911"/>
            <a:stretch>
              <a:fillRect/>
            </a:stretch>
          </p:blipFill>
          <p:spPr>
            <a:xfrm>
              <a:off x="8793480" y="-490942"/>
              <a:ext cx="3421098" cy="1585964"/>
            </a:xfrm>
            <a:prstGeom prst="rect">
              <a:avLst/>
            </a:prstGeom>
          </p:spPr>
        </p:pic>
      </p:grpSp>
      <p:sp>
        <p:nvSpPr>
          <p:cNvPr id="31" name="矩形: 圆角 7">
            <a:extLst>
              <a:ext uri="{FF2B5EF4-FFF2-40B4-BE49-F238E27FC236}">
                <a16:creationId xmlns:a16="http://schemas.microsoft.com/office/drawing/2014/main" id="{7447FEBB-83A3-426C-8FBA-184241AA45FC}"/>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sp>
        <p:nvSpPr>
          <p:cNvPr id="22" name="矩形: 圆角 7">
            <a:extLst>
              <a:ext uri="{FF2B5EF4-FFF2-40B4-BE49-F238E27FC236}">
                <a16:creationId xmlns:a16="http://schemas.microsoft.com/office/drawing/2014/main" id="{84A93AF5-1E2D-4B59-B4A7-57F89BA269D0}"/>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UTM Avo" panose="02040603050506020204" pitchFamily="18" charset="0"/>
              <a:ea typeface="杨任东竹石体-Medium" panose="02000000000000000000" pitchFamily="2" charset="-122"/>
              <a:cs typeface="+mn-cs"/>
            </a:endParaRPr>
          </a:p>
        </p:txBody>
      </p:sp>
      <p:grpSp>
        <p:nvGrpSpPr>
          <p:cNvPr id="60" name="Group 59">
            <a:extLst>
              <a:ext uri="{FF2B5EF4-FFF2-40B4-BE49-F238E27FC236}">
                <a16:creationId xmlns:a16="http://schemas.microsoft.com/office/drawing/2014/main" id="{5C0E97F4-ED5C-4B2F-A648-B4876F91CCE8}"/>
              </a:ext>
            </a:extLst>
          </p:cNvPr>
          <p:cNvGrpSpPr/>
          <p:nvPr/>
        </p:nvGrpSpPr>
        <p:grpSpPr>
          <a:xfrm>
            <a:off x="4992943" y="8356600"/>
            <a:ext cx="1066800" cy="457200"/>
            <a:chOff x="6162612" y="430418"/>
            <a:chExt cx="2513588" cy="831104"/>
          </a:xfrm>
        </p:grpSpPr>
        <p:sp>
          <p:nvSpPr>
            <p:cNvPr id="61" name="Rectangle: Rounded Corners 60">
              <a:extLst>
                <a:ext uri="{FF2B5EF4-FFF2-40B4-BE49-F238E27FC236}">
                  <a16:creationId xmlns:a16="http://schemas.microsoft.com/office/drawing/2014/main" id="{F21691A8-C40D-4378-BEC3-1FB0000E8EF7}"/>
                </a:ext>
              </a:extLst>
            </p:cNvPr>
            <p:cNvSpPr/>
            <p:nvPr/>
          </p:nvSpPr>
          <p:spPr>
            <a:xfrm>
              <a:off x="6162612" y="430418"/>
              <a:ext cx="2513588" cy="830997"/>
            </a:xfrm>
            <a:prstGeom prst="roundRect">
              <a:avLst/>
            </a:prstGeom>
            <a:solidFill>
              <a:srgbClr val="AFFFFF"/>
            </a:solidFill>
            <a:ln w="28575">
              <a:solidFill>
                <a:srgbClr val="5F88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636432DC-E910-4178-9D27-EA69416DC896}"/>
                </a:ext>
              </a:extLst>
            </p:cNvPr>
            <p:cNvSpPr txBox="1"/>
            <p:nvPr/>
          </p:nvSpPr>
          <p:spPr>
            <a:xfrm>
              <a:off x="6184755" y="430525"/>
              <a:ext cx="24693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DF0155"/>
                  </a:solidFill>
                  <a:effectLst/>
                  <a:uLnTx/>
                  <a:uFillTx/>
                  <a:latin typeface="Calibri" panose="020F0502020204030204" pitchFamily="34" charset="0"/>
                  <a:ea typeface="+mn-ea"/>
                  <a:cs typeface="Calibri" panose="020F0502020204030204" pitchFamily="34" charset="0"/>
                </a:rPr>
                <a:t>H</a:t>
              </a:r>
              <a:endParaRPr kumimoji="0" lang="en-US" sz="4800" b="1" i="0" u="none" strike="noStrike" kern="1200" cap="none" spc="0" normalizeH="0" baseline="0" noProof="0" dirty="0">
                <a:ln>
                  <a:noFill/>
                </a:ln>
                <a:solidFill>
                  <a:srgbClr val="DF0155"/>
                </a:solidFill>
                <a:effectLst/>
                <a:uLnTx/>
                <a:uFillTx/>
                <a:latin typeface="Calibri" panose="020F0502020204030204" pitchFamily="34" charset="0"/>
                <a:ea typeface="+mn-ea"/>
                <a:cs typeface="Calibri" panose="020F0502020204030204" pitchFamily="34" charset="0"/>
              </a:endParaRPr>
            </a:p>
          </p:txBody>
        </p:sp>
      </p:grpSp>
      <p:grpSp>
        <p:nvGrpSpPr>
          <p:cNvPr id="17" name="Group 16">
            <a:extLst>
              <a:ext uri="{FF2B5EF4-FFF2-40B4-BE49-F238E27FC236}">
                <a16:creationId xmlns:a16="http://schemas.microsoft.com/office/drawing/2014/main" id="{50D56907-5E80-40AC-97B7-180B3FDABEB1}"/>
              </a:ext>
            </a:extLst>
          </p:cNvPr>
          <p:cNvGrpSpPr/>
          <p:nvPr/>
        </p:nvGrpSpPr>
        <p:grpSpPr>
          <a:xfrm>
            <a:off x="495301" y="497554"/>
            <a:ext cx="10725150" cy="1616995"/>
            <a:chOff x="1163719" y="2222500"/>
            <a:chExt cx="5910252" cy="1005840"/>
          </a:xfrm>
        </p:grpSpPr>
        <p:pic>
          <p:nvPicPr>
            <p:cNvPr id="18" name="Picture 17" descr="Icon&#10;&#10;Description automatically generated with medium confidence">
              <a:extLst>
                <a:ext uri="{FF2B5EF4-FFF2-40B4-BE49-F238E27FC236}">
                  <a16:creationId xmlns:a16="http://schemas.microsoft.com/office/drawing/2014/main" id="{A154E8A5-7DD6-4427-BDAE-F3448CA09C8A}"/>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8333" b="35000" l="21000" r="76000">
                          <a14:foregroundMark x1="56667" y1="21333" x2="23000" y2="26000"/>
                          <a14:foregroundMark x1="22000" y1="23333" x2="21333" y2="27000"/>
                          <a14:foregroundMark x1="23000" y1="24000" x2="65000" y2="25333"/>
                          <a14:foregroundMark x1="65000" y1="25333" x2="74667" y2="31333"/>
                          <a14:foregroundMark x1="74667" y1="31333" x2="74667" y2="32333"/>
                          <a14:foregroundMark x1="75667" y1="32667" x2="76333" y2="35333"/>
                          <a14:foregroundMark x1="39333" y1="30667" x2="27667" y2="31333"/>
                          <a14:foregroundMark x1="27667" y1="31333" x2="31000" y2="33667"/>
                          <a14:foregroundMark x1="36333" y1="33333" x2="26667" y2="33333"/>
                          <a14:foregroundMark x1="23333" y1="33667" x2="61446" y2="33102"/>
                          <a14:foregroundMark x1="22333" y1="19000" x2="71333" y2="18667"/>
                          <a14:foregroundMark x1="72667" y1="18667" x2="56000" y2="18333"/>
                          <a14:foregroundMark x1="56000" y1="18333" x2="24000" y2="18667"/>
                          <a14:foregroundMark x1="43667" y1="19000" x2="22667" y2="18667"/>
                          <a14:foregroundMark x1="22667" y1="18667" x2="40667" y2="18333"/>
                          <a14:foregroundMark x1="22667" y1="19333" x2="52000" y2="18667"/>
                          <a14:foregroundMark x1="65000" y1="31667" x2="74000" y2="32667"/>
                          <a14:foregroundMark x1="71667" y1="32667" x2="61333" y2="32667"/>
                          <a14:foregroundMark x1="31667" y1="32667" x2="24333" y2="33000"/>
                          <a14:foregroundMark x1="27667" y1="33333" x2="22667" y2="33333"/>
                          <a14:foregroundMark x1="42000" y1="18333" x2="22333" y2="18667"/>
                          <a14:backgroundMark x1="62000" y1="35000" x2="62717" y2="35000"/>
                          <a14:backgroundMark x1="60333" y1="34667" x2="62333" y2="35000"/>
                        </a14:backgroundRemoval>
                      </a14:imgEffect>
                    </a14:imgLayer>
                  </a14:imgProps>
                </a:ext>
                <a:ext uri="{28A0092B-C50C-407E-A947-70E740481C1C}">
                  <a14:useLocalDpi xmlns:a14="http://schemas.microsoft.com/office/drawing/2010/main" val="0"/>
                </a:ext>
              </a:extLst>
            </a:blip>
            <a:srcRect l="18814" t="17330" r="22407" b="63183"/>
            <a:stretch/>
          </p:blipFill>
          <p:spPr>
            <a:xfrm>
              <a:off x="1163719" y="2222500"/>
              <a:ext cx="5910252" cy="1005840"/>
            </a:xfrm>
            <a:prstGeom prst="rect">
              <a:avLst/>
            </a:prstGeom>
          </p:spPr>
        </p:pic>
        <p:sp>
          <p:nvSpPr>
            <p:cNvPr id="20" name="TextBox 19">
              <a:extLst>
                <a:ext uri="{FF2B5EF4-FFF2-40B4-BE49-F238E27FC236}">
                  <a16:creationId xmlns:a16="http://schemas.microsoft.com/office/drawing/2014/main" id="{212D9E64-4FA8-4FA1-A0DC-00EFBFC9BE1E}"/>
                </a:ext>
              </a:extLst>
            </p:cNvPr>
            <p:cNvSpPr txBox="1"/>
            <p:nvPr/>
          </p:nvSpPr>
          <p:spPr>
            <a:xfrm>
              <a:off x="1363176" y="2293854"/>
              <a:ext cx="5348621" cy="746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Những thức ăn, đồ uống không có lợi cho cơ quan tiêu hóa:</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pic>
        <p:nvPicPr>
          <p:cNvPr id="7" name="Picture 6">
            <a:extLst>
              <a:ext uri="{FF2B5EF4-FFF2-40B4-BE49-F238E27FC236}">
                <a16:creationId xmlns:a16="http://schemas.microsoft.com/office/drawing/2014/main" id="{004E0264-5833-CCF3-1C0A-C23C069709AC}"/>
              </a:ext>
            </a:extLst>
          </p:cNvPr>
          <p:cNvPicPr>
            <a:picLocks noChangeAspect="1"/>
          </p:cNvPicPr>
          <p:nvPr/>
        </p:nvPicPr>
        <p:blipFill>
          <a:blip r:embed="rId8"/>
          <a:stretch>
            <a:fillRect/>
          </a:stretch>
        </p:blipFill>
        <p:spPr>
          <a:xfrm>
            <a:off x="4219575" y="2633662"/>
            <a:ext cx="3314700" cy="1679015"/>
          </a:xfrm>
          <a:prstGeom prst="rect">
            <a:avLst/>
          </a:prstGeom>
        </p:spPr>
      </p:pic>
      <p:pic>
        <p:nvPicPr>
          <p:cNvPr id="4" name="Picture 3">
            <a:extLst>
              <a:ext uri="{FF2B5EF4-FFF2-40B4-BE49-F238E27FC236}">
                <a16:creationId xmlns:a16="http://schemas.microsoft.com/office/drawing/2014/main" id="{8C670E77-120E-82E9-94EA-8814137882B1}"/>
              </a:ext>
            </a:extLst>
          </p:cNvPr>
          <p:cNvPicPr>
            <a:picLocks noChangeAspect="1"/>
          </p:cNvPicPr>
          <p:nvPr/>
        </p:nvPicPr>
        <p:blipFill>
          <a:blip r:embed="rId9"/>
          <a:stretch>
            <a:fillRect/>
          </a:stretch>
        </p:blipFill>
        <p:spPr>
          <a:xfrm>
            <a:off x="823912" y="2262187"/>
            <a:ext cx="3429771" cy="2300288"/>
          </a:xfrm>
          <a:prstGeom prst="rect">
            <a:avLst/>
          </a:prstGeom>
        </p:spPr>
      </p:pic>
      <p:pic>
        <p:nvPicPr>
          <p:cNvPr id="8" name="Picture 7">
            <a:extLst>
              <a:ext uri="{FF2B5EF4-FFF2-40B4-BE49-F238E27FC236}">
                <a16:creationId xmlns:a16="http://schemas.microsoft.com/office/drawing/2014/main" id="{5CCFACA1-A01E-2141-4A5F-3C6ED848EAC2}"/>
              </a:ext>
            </a:extLst>
          </p:cNvPr>
          <p:cNvPicPr>
            <a:picLocks noChangeAspect="1"/>
          </p:cNvPicPr>
          <p:nvPr/>
        </p:nvPicPr>
        <p:blipFill>
          <a:blip r:embed="rId10"/>
          <a:stretch>
            <a:fillRect/>
          </a:stretch>
        </p:blipFill>
        <p:spPr>
          <a:xfrm>
            <a:off x="8086725" y="2538412"/>
            <a:ext cx="2286000" cy="1736912"/>
          </a:xfrm>
          <a:prstGeom prst="rect">
            <a:avLst/>
          </a:prstGeom>
        </p:spPr>
      </p:pic>
    </p:spTree>
    <p:extLst>
      <p:ext uri="{BB962C8B-B14F-4D97-AF65-F5344CB8AC3E}">
        <p14:creationId xmlns:p14="http://schemas.microsoft.com/office/powerpoint/2010/main" val="2378854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outVertical)">
                                      <p:cBhvr>
                                        <p:cTn id="7" dur="500"/>
                                        <p:tgtEl>
                                          <p:spTgt spid="60"/>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8" presetID="6" presetClass="entr" presetSubtype="16" fill="hold" nodeType="withEffect">
                                  <p:stCondLst>
                                    <p:cond delay="75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750"/>
                                        <p:tgtEl>
                                          <p:spTgt spid="17"/>
                                        </p:tgtEl>
                                      </p:cBhvr>
                                    </p:animEffect>
                                  </p:childTnLst>
                                  <p:subTnLst>
                                    <p:audio>
                                      <p:cMediaNode>
                                        <p:cTn display="0" masterRel="sameClick">
                                          <p:stCondLst>
                                            <p:cond evt="begin" delay="0">
                                              <p:tn val="8"/>
                                            </p:cond>
                                          </p:stCondLst>
                                          <p:endCondLst>
                                            <p:cond evt="onStopAudio" delay="0">
                                              <p:tgtEl>
                                                <p:sldTgt/>
                                              </p:tgtEl>
                                            </p:cond>
                                          </p:endCondLst>
                                        </p:cTn>
                                        <p:tgtEl>
                                          <p:sndTgt r:embed="rId3" name="uỷn.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Tuần 28-TNXH-Thức ăn, đồ uống có lợi cho sức khỏe (Tiết 2)[20240322121314300].mdb"/>
</p:tagLst>
</file>

<file path=ppt/tags/tag2.xml><?xml version="1.0" encoding="utf-8"?>
<p:tagLst xmlns:a="http://schemas.openxmlformats.org/drawingml/2006/main" xmlns:r="http://schemas.openxmlformats.org/officeDocument/2006/relationships" xmlns:p="http://schemas.openxmlformats.org/presentationml/2006/main">
  <p:tag name="SHAPE_LOCKS" val="959"/>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SHAPE_LOCKS" val="16"/>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664</Words>
  <Application>Microsoft Office PowerPoint</Application>
  <PresentationFormat>Widescreen</PresentationFormat>
  <Paragraphs>101</Paragraphs>
  <Slides>23</Slides>
  <Notes>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23</vt:i4>
      </vt:variant>
    </vt:vector>
  </HeadingPairs>
  <TitlesOfParts>
    <vt:vector size="36" baseType="lpstr">
      <vt:lpstr>#9Slide02 Noi dung dai</vt:lpstr>
      <vt:lpstr>#9Slide03 BoosterNextFYBlack</vt:lpstr>
      <vt:lpstr>Arial</vt:lpstr>
      <vt:lpstr>Calibri</vt:lpstr>
      <vt:lpstr>Calibri Light</vt:lpstr>
      <vt:lpstr>Cambria</vt:lpstr>
      <vt:lpstr>iCiel Cadena</vt:lpstr>
      <vt:lpstr>SVN-Cookies</vt:lpstr>
      <vt:lpstr>Times New Roman</vt:lpstr>
      <vt:lpstr>UTM Avo</vt:lpstr>
      <vt:lpstr>杨任东竹石体-Medium</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 Trang Chử</cp:lastModifiedBy>
  <cp:revision>19</cp:revision>
  <dcterms:created xsi:type="dcterms:W3CDTF">2023-03-03T12:55:24Z</dcterms:created>
  <dcterms:modified xsi:type="dcterms:W3CDTF">2024-03-22T05:13:16Z</dcterms:modified>
</cp:coreProperties>
</file>