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9" r:id="rId4"/>
    <p:sldMasterId id="2147483724" r:id="rId5"/>
    <p:sldMasterId id="2147483739" r:id="rId6"/>
  </p:sldMasterIdLst>
  <p:notesMasterIdLst>
    <p:notesMasterId r:id="rId25"/>
  </p:notesMasterIdLst>
  <p:sldIdLst>
    <p:sldId id="375" r:id="rId7"/>
    <p:sldId id="287" r:id="rId8"/>
    <p:sldId id="292" r:id="rId9"/>
    <p:sldId id="300" r:id="rId10"/>
    <p:sldId id="3242" r:id="rId11"/>
    <p:sldId id="295" r:id="rId12"/>
    <p:sldId id="309" r:id="rId13"/>
    <p:sldId id="3237" r:id="rId14"/>
    <p:sldId id="3243" r:id="rId15"/>
    <p:sldId id="3244" r:id="rId16"/>
    <p:sldId id="3238" r:id="rId17"/>
    <p:sldId id="3240" r:id="rId18"/>
    <p:sldId id="3245" r:id="rId19"/>
    <p:sldId id="264" r:id="rId20"/>
    <p:sldId id="3246" r:id="rId21"/>
    <p:sldId id="3247" r:id="rId22"/>
    <p:sldId id="265" r:id="rId23"/>
    <p:sldId id="3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481" autoAdjust="0"/>
  </p:normalViewPr>
  <p:slideViewPr>
    <p:cSldViewPr snapToGrid="0">
      <p:cViewPr varScale="1">
        <p:scale>
          <a:sx n="49" d="100"/>
          <a:sy n="49" d="100"/>
        </p:scale>
        <p:origin x="1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D3F0B-763A-4879-870C-1E0F6A4AE66B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A06B2-E86E-4864-BF69-F1560830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2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71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6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7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6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6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67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65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87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85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81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2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78377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5303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17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0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2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6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96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28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31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18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50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55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2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55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411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2873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8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06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34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06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80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66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70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74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9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64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97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4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25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11157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349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91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24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62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16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66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89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25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5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1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2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0A9150-B01C-4199-AD0F-327596459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120" y="-557742"/>
            <a:ext cx="3605741" cy="3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6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0A9150-B01C-4199-AD0F-327596459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120" y="-557742"/>
            <a:ext cx="3605741" cy="3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6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564569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9900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1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4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501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360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7205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78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0483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66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252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7404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638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543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46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49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585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660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001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7161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2264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024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7333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878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36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1940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23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684C7A04-A69C-4DFF-A852-8682B23266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5D48340-1132-476E-ACAF-E8C1349808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4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57B68FC-00C3-47DD-9685-AB14469BC4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492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C025E6-B42B-D64E-D281-6CB080892FCF}"/>
              </a:ext>
            </a:extLst>
          </p:cNvPr>
          <p:cNvGrpSpPr/>
          <p:nvPr/>
        </p:nvGrpSpPr>
        <p:grpSpPr>
          <a:xfrm>
            <a:off x="4100240" y="694473"/>
            <a:ext cx="7180673" cy="5429896"/>
            <a:chOff x="4795979" y="813742"/>
            <a:chExt cx="6500639" cy="5429896"/>
          </a:xfrm>
        </p:grpSpPr>
        <p:sp>
          <p:nvSpPr>
            <p:cNvPr id="6" name="Rectangle: Rounded Corners 13">
              <a:extLst>
                <a:ext uri="{FF2B5EF4-FFF2-40B4-BE49-F238E27FC236}">
                  <a16:creationId xmlns:a16="http://schemas.microsoft.com/office/drawing/2014/main" id="{0C150AAA-DBDF-364F-0DD5-6A3C267C559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DFECE687-CE67-50FB-50D3-3A932203AC7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70204B-0D15-0CFA-2113-F0B94961029B}"/>
              </a:ext>
            </a:extLst>
          </p:cNvPr>
          <p:cNvSpPr txBox="1"/>
          <p:nvPr/>
        </p:nvSpPr>
        <p:spPr>
          <a:xfrm>
            <a:off x="4892427" y="2804519"/>
            <a:ext cx="5593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TẬP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3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8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3925313" y="1999057"/>
              <a:ext cx="61302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54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54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</a:t>
              </a:r>
              <a:r>
                <a:rPr kumimoji="0" lang="en-US" sz="54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hoạch</a:t>
              </a:r>
              <a:endParaRPr kumimoji="0" lang="en-US" sz="5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917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A55ABE-39F6-9101-E620-20A3827BDB86}"/>
              </a:ext>
            </a:extLst>
          </p:cNvPr>
          <p:cNvSpPr/>
          <p:nvPr/>
        </p:nvSpPr>
        <p:spPr>
          <a:xfrm>
            <a:off x="784225" y="19012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BE60E-D6D5-825C-67AE-36881D27A6D2}"/>
              </a:ext>
            </a:extLst>
          </p:cNvPr>
          <p:cNvSpPr txBox="1"/>
          <p:nvPr/>
        </p:nvSpPr>
        <p:spPr>
          <a:xfrm>
            <a:off x="1809749" y="2404408"/>
            <a:ext cx="9180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 hành thực hiện thu thập thông tin theo nhiệm vụ đã được phân công.</a:t>
            </a:r>
          </a:p>
        </p:txBody>
      </p:sp>
      <p:pic>
        <p:nvPicPr>
          <p:cNvPr id="4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B9A34A41-E72A-B4DE-990A-D8CDE9A1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8" y="91440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6904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8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3925313" y="1999057"/>
              <a:ext cx="61302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604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20409A-0FED-4E99-81E2-BE9BDFE2827C}"/>
              </a:ext>
            </a:extLst>
          </p:cNvPr>
          <p:cNvGrpSpPr/>
          <p:nvPr/>
        </p:nvGrpSpPr>
        <p:grpSpPr>
          <a:xfrm>
            <a:off x="3568470" y="276828"/>
            <a:ext cx="5895279" cy="5108259"/>
            <a:chOff x="-298680" y="124428"/>
            <a:chExt cx="5895279" cy="5108259"/>
          </a:xfrm>
        </p:grpSpPr>
        <p:pic>
          <p:nvPicPr>
            <p:cNvPr id="11" name="Picture 1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DD414C9A-4622-46F0-A97E-4536F2FF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98680" y="124428"/>
              <a:ext cx="5895279" cy="510825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B2B2F9-FE65-433F-A1D9-1B9996AE2BC9}"/>
                </a:ext>
              </a:extLst>
            </p:cNvPr>
            <p:cNvSpPr txBox="1"/>
            <p:nvPr/>
          </p:nvSpPr>
          <p:spPr>
            <a:xfrm>
              <a:off x="409575" y="845117"/>
              <a:ext cx="4400549" cy="20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latin typeface="Aảial"/>
                  <a:ea typeface="Times New Roman" panose="02020603050405020304" pitchFamily="18" charset="0"/>
                </a:rPr>
                <a:t>B</a:t>
              </a:r>
              <a:r>
                <a:rPr lang="vi-VN" sz="3600" b="1" dirty="0">
                  <a:effectLst/>
                  <a:latin typeface="Aảial"/>
                  <a:ea typeface="Times New Roman" panose="02020603050405020304" pitchFamily="18" charset="0"/>
                </a:rPr>
                <a:t>áo cáo các thông tin đã thu thập được trong nhóm.</a:t>
              </a:r>
              <a:endParaRPr lang="en-US" sz="3600" b="1" dirty="0">
                <a:effectLst/>
                <a:latin typeface="Aảial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12F03CF-8411-49A1-BD60-2FAFF2D81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7757" y="3722556"/>
            <a:ext cx="3961599" cy="33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69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D988B452-85E3-6A31-91C6-B0649498C114}"/>
              </a:ext>
            </a:extLst>
          </p:cNvPr>
          <p:cNvSpPr/>
          <p:nvPr/>
        </p:nvSpPr>
        <p:spPr>
          <a:xfrm>
            <a:off x="1252479" y="178246"/>
            <a:ext cx="9729846" cy="92665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rgbClr val="FFFF00"/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 nhóm báo cáo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DD849-BF85-10C9-AD9C-7EEBF2CB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28775"/>
            <a:ext cx="68961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7BE682-72CD-BAE5-AC8C-8074EAC49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556837"/>
            <a:ext cx="4233862" cy="3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C025E6-B42B-D64E-D281-6CB080892FCF}"/>
              </a:ext>
            </a:extLst>
          </p:cNvPr>
          <p:cNvGrpSpPr/>
          <p:nvPr/>
        </p:nvGrpSpPr>
        <p:grpSpPr>
          <a:xfrm>
            <a:off x="4100240" y="694473"/>
            <a:ext cx="7180673" cy="5429896"/>
            <a:chOff x="4795979" y="813742"/>
            <a:chExt cx="6500639" cy="5429896"/>
          </a:xfrm>
        </p:grpSpPr>
        <p:sp>
          <p:nvSpPr>
            <p:cNvPr id="6" name="Rectangle: Rounded Corners 13">
              <a:extLst>
                <a:ext uri="{FF2B5EF4-FFF2-40B4-BE49-F238E27FC236}">
                  <a16:creationId xmlns:a16="http://schemas.microsoft.com/office/drawing/2014/main" id="{0C150AAA-DBDF-364F-0DD5-6A3C267C559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DFECE687-CE67-50FB-50D3-3A932203AC7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70204B-0D15-0CFA-2113-F0B94961029B}"/>
              </a:ext>
            </a:extLst>
          </p:cNvPr>
          <p:cNvSpPr txBox="1"/>
          <p:nvPr/>
        </p:nvSpPr>
        <p:spPr>
          <a:xfrm>
            <a:off x="4892427" y="2804519"/>
            <a:ext cx="5593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VẬN DỤNG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222DA5-2786-49B3-9B4F-44FC13BCA7CB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922F9E-DCC8-4DB8-8404-C71F85F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F8E79A-8106-43AE-BA39-7C59982BEDD0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9ECF68-97D1-478B-9787-F3CDA362A82F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B59B59-F929-4D86-9566-29868986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D07249-DD3E-4458-B72A-9F63F6A78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7A21F-E116-4332-836E-35A622DE6A23}"/>
              </a:ext>
            </a:extLst>
          </p:cNvPr>
          <p:cNvGrpSpPr/>
          <p:nvPr/>
        </p:nvGrpSpPr>
        <p:grpSpPr>
          <a:xfrm>
            <a:off x="1653699" y="527517"/>
            <a:ext cx="6115582" cy="1910551"/>
            <a:chOff x="4195788" y="1480665"/>
            <a:chExt cx="6115582" cy="1910551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41A2C241-E315-4ABF-932C-2CDB42432EF5}"/>
                </a:ext>
              </a:extLst>
            </p:cNvPr>
            <p:cNvSpPr/>
            <p:nvPr/>
          </p:nvSpPr>
          <p:spPr>
            <a:xfrm>
              <a:off x="4195788" y="1480665"/>
              <a:ext cx="6115582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13B81-688F-4A1E-8525-45D328E6D744}"/>
                </a:ext>
              </a:extLst>
            </p:cNvPr>
            <p:cNvSpPr txBox="1"/>
            <p:nvPr/>
          </p:nvSpPr>
          <p:spPr>
            <a:xfrm>
              <a:off x="4686816" y="1823889"/>
              <a:ext cx="53323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nhận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bóng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câu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hỏi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GV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VD: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nêu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tác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hại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thuốc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lá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đối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tim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200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mạch</a:t>
              </a:r>
              <a:r>
                <a:rPr lang="en-US" sz="2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  <a:endPara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4D053-CEEF-4D5D-9544-C36F5C2C2C49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FCAEA26A-E81F-4ECF-AB72-30C200217A4E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A9F90F-6FB4-4485-A000-8D408B8823AE}"/>
                </a:ext>
              </a:extLst>
            </p:cNvPr>
            <p:cNvSpPr txBox="1"/>
            <p:nvPr/>
          </p:nvSpPr>
          <p:spPr>
            <a:xfrm>
              <a:off x="4541018" y="1724567"/>
              <a:ext cx="3409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thắt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ngực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13C065-8B98-4E20-B391-07B39F9D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311FE11-6CB1-D179-B9A1-C4A099E6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68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Cào Cào">
            <a:hlinkClick r:id="" action="ppaction://media"/>
            <a:extLst>
              <a:ext uri="{FF2B5EF4-FFF2-40B4-BE49-F238E27FC236}">
                <a16:creationId xmlns:a16="http://schemas.microsoft.com/office/drawing/2014/main" id="{C2ACC817-85DF-BC8D-A887-F29CC72D97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1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FE92D4-9EB3-4363-9320-C7FA5B7B2ED3}"/>
              </a:ext>
            </a:extLst>
          </p:cNvPr>
          <p:cNvSpPr/>
          <p:nvPr/>
        </p:nvSpPr>
        <p:spPr>
          <a:xfrm>
            <a:off x="5252484" y="535406"/>
            <a:ext cx="6678589" cy="5567681"/>
          </a:xfrm>
          <a:custGeom>
            <a:avLst/>
            <a:gdLst>
              <a:gd name="connsiteX0" fmla="*/ 0 w 6678589"/>
              <a:gd name="connsiteY0" fmla="*/ 927965 h 5567681"/>
              <a:gd name="connsiteX1" fmla="*/ 927965 w 6678589"/>
              <a:gd name="connsiteY1" fmla="*/ 0 h 5567681"/>
              <a:gd name="connsiteX2" fmla="*/ 5750624 w 6678589"/>
              <a:gd name="connsiteY2" fmla="*/ 0 h 5567681"/>
              <a:gd name="connsiteX3" fmla="*/ 6678589 w 6678589"/>
              <a:gd name="connsiteY3" fmla="*/ 927965 h 5567681"/>
              <a:gd name="connsiteX4" fmla="*/ 6678589 w 6678589"/>
              <a:gd name="connsiteY4" fmla="*/ 4639716 h 5567681"/>
              <a:gd name="connsiteX5" fmla="*/ 5750624 w 6678589"/>
              <a:gd name="connsiteY5" fmla="*/ 5567681 h 5567681"/>
              <a:gd name="connsiteX6" fmla="*/ 927965 w 6678589"/>
              <a:gd name="connsiteY6" fmla="*/ 5567681 h 5567681"/>
              <a:gd name="connsiteX7" fmla="*/ 0 w 6678589"/>
              <a:gd name="connsiteY7" fmla="*/ 4639716 h 5567681"/>
              <a:gd name="connsiteX8" fmla="*/ 0 w 6678589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8589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2942146" y="-1478"/>
                  <a:pt x="5063416" y="142551"/>
                  <a:pt x="5750624" y="0"/>
                </a:cubicBezTo>
                <a:cubicBezTo>
                  <a:pt x="6303564" y="38417"/>
                  <a:pt x="6686244" y="419630"/>
                  <a:pt x="6678589" y="927965"/>
                </a:cubicBezTo>
                <a:cubicBezTo>
                  <a:pt x="6546434" y="1692249"/>
                  <a:pt x="6686579" y="3972730"/>
                  <a:pt x="6678589" y="4639716"/>
                </a:cubicBezTo>
                <a:cubicBezTo>
                  <a:pt x="6692530" y="5221769"/>
                  <a:pt x="6253933" y="5518609"/>
                  <a:pt x="5750624" y="5567681"/>
                </a:cubicBezTo>
                <a:cubicBezTo>
                  <a:pt x="3965756" y="5496670"/>
                  <a:pt x="1811196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78589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1804316" y="125070"/>
                  <a:pt x="3942658" y="-120515"/>
                  <a:pt x="5750624" y="0"/>
                </a:cubicBezTo>
                <a:cubicBezTo>
                  <a:pt x="6238811" y="74649"/>
                  <a:pt x="6723212" y="501673"/>
                  <a:pt x="6678589" y="927965"/>
                </a:cubicBezTo>
                <a:cubicBezTo>
                  <a:pt x="6592151" y="1734113"/>
                  <a:pt x="6634109" y="3635156"/>
                  <a:pt x="6678589" y="4639716"/>
                </a:cubicBezTo>
                <a:cubicBezTo>
                  <a:pt x="6687361" y="5154921"/>
                  <a:pt x="6219842" y="5651682"/>
                  <a:pt x="5750624" y="5567681"/>
                </a:cubicBezTo>
                <a:cubicBezTo>
                  <a:pt x="4180818" y="5414617"/>
                  <a:pt x="1499866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BB9FF"/>
            </a:solidFill>
            <a:extLst>
              <a:ext uri="{C807C97D-BFC1-408E-A445-0C87EB9F89A2}">
                <ask:lineSketchStyleProps xmlns:ask="http://schemas.microsoft.com/office/drawing/2018/sketchyshapes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82365A4-1084-471A-B534-1A3E54CF9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" y="2912632"/>
            <a:ext cx="3785998" cy="37859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DD4D4-BA18-422E-8589-B2DD81EDDAB0}"/>
              </a:ext>
            </a:extLst>
          </p:cNvPr>
          <p:cNvGrpSpPr/>
          <p:nvPr/>
        </p:nvGrpSpPr>
        <p:grpSpPr>
          <a:xfrm>
            <a:off x="5822941" y="1011733"/>
            <a:ext cx="5318657" cy="1239002"/>
            <a:chOff x="6201903" y="1735381"/>
            <a:chExt cx="5318657" cy="1239002"/>
          </a:xfrm>
        </p:grpSpPr>
        <p:pic>
          <p:nvPicPr>
            <p:cNvPr id="17" name="Picture 16" descr="Shape, arrow&#10;&#10;Description automatically generated">
              <a:extLst>
                <a:ext uri="{FF2B5EF4-FFF2-40B4-BE49-F238E27FC236}">
                  <a16:creationId xmlns:a16="http://schemas.microsoft.com/office/drawing/2014/main" id="{B54421C8-FB9A-4354-897E-23850704C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1" b="46246"/>
            <a:stretch/>
          </p:blipFill>
          <p:spPr>
            <a:xfrm>
              <a:off x="6201903" y="1735381"/>
              <a:ext cx="5318657" cy="12390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D5A6D2-9823-401E-9FA1-200719D53002}"/>
                </a:ext>
              </a:extLst>
            </p:cNvPr>
            <p:cNvSpPr txBox="1"/>
            <p:nvPr/>
          </p:nvSpPr>
          <p:spPr>
            <a:xfrm>
              <a:off x="7195115" y="1853709"/>
              <a:ext cx="3536385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0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Tự</a:t>
              </a:r>
              <a:r>
                <a:rPr kumimoji="0" lang="en-US" sz="3100" b="0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100" b="0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nhiên</a:t>
              </a:r>
              <a:r>
                <a:rPr kumimoji="0" lang="en-US" sz="3100" b="0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100" b="0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3100" b="0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100" b="0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Xã</a:t>
              </a:r>
              <a:r>
                <a:rPr kumimoji="0" lang="en-US" sz="3100" b="0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100" b="0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00206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ea typeface="+mn-ea"/>
                  <a:cs typeface="+mn-cs"/>
                </a:rPr>
                <a:t>hội</a:t>
              </a:r>
              <a:endParaRPr kumimoji="0" lang="en-US" sz="3100" b="0" i="0" u="none" strike="noStrike" kern="1200" cap="none" spc="0" normalizeH="0" baseline="0" noProof="0" dirty="0">
                <a:ln>
                  <a:solidFill>
                    <a:srgbClr val="FF478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6AA32E-D948-45D5-948C-F2D098B14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4" t="34836" r="38635" b="33419"/>
          <a:stretch/>
        </p:blipFill>
        <p:spPr>
          <a:xfrm>
            <a:off x="10626843" y="-216077"/>
            <a:ext cx="1368783" cy="1705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E7802C-BCD9-4C61-9187-503B56C743D5}"/>
              </a:ext>
            </a:extLst>
          </p:cNvPr>
          <p:cNvSpPr/>
          <p:nvPr/>
        </p:nvSpPr>
        <p:spPr>
          <a:xfrm>
            <a:off x="32254" y="1858934"/>
            <a:ext cx="1010634" cy="1591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Shelf Library Clipart, Explore Pictures - Cartoon Books On Shelf, HD Png  Download , Transparent Png Image - PNGitem">
            <a:extLst>
              <a:ext uri="{FF2B5EF4-FFF2-40B4-BE49-F238E27FC236}">
                <a16:creationId xmlns:a16="http://schemas.microsoft.com/office/drawing/2014/main" id="{8EB390E1-45AF-4CF7-8BE8-138639CB1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628" l="54070" r="95116">
                        <a14:foregroundMark x1="79884" y1="32093" x2="81860" y2="40930"/>
                        <a14:foregroundMark x1="88953" y1="78837" x2="93605" y2="91628"/>
                        <a14:foregroundMark x1="92442" y1="83023" x2="94535" y2="90000"/>
                        <a14:foregroundMark x1="80233" y1="30698" x2="79419" y2="37674"/>
                        <a14:foregroundMark x1="76860" y1="32093" x2="80116" y2="41860"/>
                        <a14:foregroundMark x1="61744" y1="14651" x2="61512" y2="69535"/>
                        <a14:foregroundMark x1="61512" y1="69535" x2="59070" y2="84884"/>
                        <a14:foregroundMark x1="55581" y1="34419" x2="56163" y2="54186"/>
                        <a14:foregroundMark x1="56163" y1="54186" x2="54070" y2="82558"/>
                        <a14:foregroundMark x1="54070" y1="82558" x2="54070" y2="82558"/>
                        <a14:foregroundMark x1="86860" y1="79535" x2="92326" y2="89070"/>
                        <a14:foregroundMark x1="92326" y1="89070" x2="92442" y2="89535"/>
                        <a14:foregroundMark x1="92674" y1="83488" x2="94070" y2="87442"/>
                        <a14:foregroundMark x1="93605" y1="82326" x2="95116" y2="8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9"/>
          <a:stretch/>
        </p:blipFill>
        <p:spPr bwMode="auto">
          <a:xfrm flipH="1">
            <a:off x="249790" y="1091192"/>
            <a:ext cx="835836" cy="83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47 Xương rồng ý tưởng | cây xương rồng, stickers, dễ thương">
            <a:extLst>
              <a:ext uri="{FF2B5EF4-FFF2-40B4-BE49-F238E27FC236}">
                <a16:creationId xmlns:a16="http://schemas.microsoft.com/office/drawing/2014/main" id="{1BFEAD8F-4E2C-4A05-88A0-2DFB8A6A3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64" b="92727" l="9607" r="89520">
                        <a14:foregroundMark x1="50655" y1="6364" x2="50655" y2="6364"/>
                        <a14:foregroundMark x1="48908" y1="92727" x2="48908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9" y="1373770"/>
            <a:ext cx="535994" cy="5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D94FE3-9F12-5076-2D92-2D155CAAD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0319" y="2858148"/>
            <a:ext cx="6389162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C025E6-B42B-D64E-D281-6CB080892FCF}"/>
              </a:ext>
            </a:extLst>
          </p:cNvPr>
          <p:cNvGrpSpPr/>
          <p:nvPr/>
        </p:nvGrpSpPr>
        <p:grpSpPr>
          <a:xfrm>
            <a:off x="4100240" y="694473"/>
            <a:ext cx="7180673" cy="5429896"/>
            <a:chOff x="4795979" y="813742"/>
            <a:chExt cx="6500639" cy="5429896"/>
          </a:xfrm>
        </p:grpSpPr>
        <p:sp>
          <p:nvSpPr>
            <p:cNvPr id="6" name="Rectangle: Rounded Corners 13">
              <a:extLst>
                <a:ext uri="{FF2B5EF4-FFF2-40B4-BE49-F238E27FC236}">
                  <a16:creationId xmlns:a16="http://schemas.microsoft.com/office/drawing/2014/main" id="{0C150AAA-DBDF-364F-0DD5-6A3C267C559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DFECE687-CE67-50FB-50D3-3A932203AC7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70204B-0D15-0CFA-2113-F0B94961029B}"/>
              </a:ext>
            </a:extLst>
          </p:cNvPr>
          <p:cNvSpPr txBox="1"/>
          <p:nvPr/>
        </p:nvSpPr>
        <p:spPr>
          <a:xfrm>
            <a:off x="4892427" y="2804519"/>
            <a:ext cx="5106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7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8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276725" y="1999057"/>
              <a:ext cx="57788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dung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lập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hoạch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tin. </a:t>
              </a: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139D49-E2E5-44F0-975A-6F9E3DE29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2" y="3742295"/>
            <a:ext cx="2968088" cy="2948436"/>
          </a:xfrm>
          <a:prstGeom prst="rect">
            <a:avLst/>
          </a:prstGeom>
        </p:spPr>
      </p:pic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D988B452-85E3-6A31-91C6-B0649498C114}"/>
              </a:ext>
            </a:extLst>
          </p:cNvPr>
          <p:cNvSpPr/>
          <p:nvPr/>
        </p:nvSpPr>
        <p:spPr>
          <a:xfrm>
            <a:off x="1252479" y="178246"/>
            <a:ext cx="9729846" cy="76473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rgbClr val="FFFF00"/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21460-C74C-36F3-3A02-89F5A902C24E}"/>
              </a:ext>
            </a:extLst>
          </p:cNvPr>
          <p:cNvSpPr txBox="1"/>
          <p:nvPr/>
        </p:nvSpPr>
        <p:spPr>
          <a:xfrm>
            <a:off x="1152525" y="1638300"/>
            <a:ext cx="8524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Tác hại của thuốc lá đến cơ quan tiêu hóa hoặc tuần hoàn.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Tác hại của rượu đến cơ quan tiêu hóa hoặc thần kinh.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Tác hại của ma túy đến cơ quan thần kinh hoặc tuần hoàn.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DA372A-4840-AE45-6922-B98A1330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34" y="4429125"/>
            <a:ext cx="1895221" cy="23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8F5C0B-47E7-4B2E-E607-D7DB9D692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7358"/>
              </p:ext>
            </p:extLst>
          </p:nvPr>
        </p:nvGraphicFramePr>
        <p:xfrm>
          <a:off x="1600200" y="1228725"/>
          <a:ext cx="9163049" cy="3686940"/>
        </p:xfrm>
        <a:graphic>
          <a:graphicData uri="http://schemas.openxmlformats.org/drawingml/2006/table">
            <a:tbl>
              <a:tblPr firstRow="1" firstCol="1" bandRow="1"/>
              <a:tblGrid>
                <a:gridCol w="9163049">
                  <a:extLst>
                    <a:ext uri="{9D8B030D-6E8A-4147-A177-3AD203B41FA5}">
                      <a16:colId xmlns:a16="http://schemas.microsoft.com/office/drawing/2014/main" val="1597627221"/>
                    </a:ext>
                  </a:extLst>
                </a:gridCol>
              </a:tblGrid>
              <a:tr h="578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1: Tác hại của thuốc lá đến CQ tiêu hóa</a:t>
                      </a:r>
                      <a:endParaRPr lang="en-US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946571"/>
                  </a:ext>
                </a:extLst>
              </a:tr>
              <a:tr h="578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2: Tác hại của thuốc lá đến CQ tuần hoàn</a:t>
                      </a:r>
                      <a:endParaRPr lang="en-US" sz="3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89264"/>
                  </a:ext>
                </a:extLst>
              </a:tr>
              <a:tr h="578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3: Tác hại của rượu đến CQ tiêu hóa</a:t>
                      </a:r>
                      <a:endParaRPr lang="en-US" sz="3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919197"/>
                  </a:ext>
                </a:extLst>
              </a:tr>
              <a:tr h="578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4: Tác hại của rượu đến CQ thần kinh</a:t>
                      </a:r>
                      <a:endParaRPr lang="en-US" sz="3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508799"/>
                  </a:ext>
                </a:extLst>
              </a:tr>
              <a:tr h="578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5: Tác hại của ma túy đến CQ tuần hoàn</a:t>
                      </a:r>
                      <a:endParaRPr lang="en-US" sz="3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546180"/>
                  </a:ext>
                </a:extLst>
              </a:tr>
              <a:tr h="578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 6: Tác hại của ma túy đến CQ thần kinh</a:t>
                      </a:r>
                      <a:endParaRPr lang="en-US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874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675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D988B452-85E3-6A31-91C6-B0649498C114}"/>
              </a:ext>
            </a:extLst>
          </p:cNvPr>
          <p:cNvSpPr/>
          <p:nvPr/>
        </p:nvSpPr>
        <p:spPr>
          <a:xfrm>
            <a:off x="1252479" y="178246"/>
            <a:ext cx="9729846" cy="92665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rgbClr val="FFFF00"/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F21E5-06A9-CA52-528B-6DE47462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800225"/>
            <a:ext cx="101917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9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276</Words>
  <Application>Microsoft Office PowerPoint</Application>
  <PresentationFormat>Widescreen</PresentationFormat>
  <Paragraphs>30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Aảial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11</cp:revision>
  <dcterms:created xsi:type="dcterms:W3CDTF">2023-03-11T03:06:14Z</dcterms:created>
  <dcterms:modified xsi:type="dcterms:W3CDTF">2023-03-19T08:54:32Z</dcterms:modified>
</cp:coreProperties>
</file>