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sldIdLst>
    <p:sldId id="314" r:id="rId4"/>
    <p:sldId id="11534" r:id="rId5"/>
    <p:sldId id="328" r:id="rId6"/>
    <p:sldId id="347" r:id="rId7"/>
    <p:sldId id="348" r:id="rId8"/>
    <p:sldId id="330" r:id="rId9"/>
    <p:sldId id="700" r:id="rId10"/>
    <p:sldId id="701" r:id="rId11"/>
    <p:sldId id="702" r:id="rId12"/>
    <p:sldId id="703" r:id="rId13"/>
    <p:sldId id="373" r:id="rId14"/>
    <p:sldId id="349" r:id="rId15"/>
    <p:sldId id="11535" r:id="rId16"/>
    <p:sldId id="11536" r:id="rId17"/>
    <p:sldId id="706" r:id="rId18"/>
    <p:sldId id="11537" r:id="rId19"/>
    <p:sldId id="11538" r:id="rId20"/>
    <p:sldId id="711" r:id="rId21"/>
    <p:sldId id="11527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313.31921"/>
      <inkml:brushProperty name="anchorY" value="-21348.47461"/>
      <inkml:brushProperty name="scaleFactor" value="0.5"/>
    </inkml:brush>
  </inkml:definitions>
  <inkml:trace contextRef="#ctx0" brushRef="#br0">240 0 24575,'0'0'0,"0"5"0,0 11 0,0 11 0,0 5 0,0 7 0,0 5 0,0 0 0,0 1 0,0-2 0,0 1 0,0 1 0,0-3 0,0 2 0,5-4 0,0-3 0,1-3 0,-2-4 0,5-1 0,-1-2 0,-2 4 0,-1 0 0,4 6 0,-2-1 0,0 4 0,-3-2 0,-1-2 0,-1-3 0,4-2 0,0-2 0,-1-2 0,-1 0 0,4-1 0,-1 5 0,0 6 0,-3-1 0,0 0 0,-2-1 0,-2-4 0,1-1 0,-1-2 0,-1-1 0,1-1 0,0 0 0,-1 0 0,1 0 0,0 1 0,-5-1 0,0 0 0,-1 0 0,2 1 0,-5-6 0,2 5 0,-5 1 0,2 0 0,1 1 0,-3-5 0,3 4 0,1 0 0,-3-5 0,2 1 0,-3-1 0,1 1 0,2 1 0,-2 1 0,2 0 0,-4 1 0,2 0 0,3 1 0,-4 0 0,-2 5 0,0 0 0,-2 0 0,3 4 0,-3-6 0,4-2 0,2-1 0,3-1 0,-2-6 0,2-1 0,1 2 0,-4-5 0,2 1 0,2 2 0,1 2 0,1 2 0,3 1 0,0-4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2568.29443"/>
      <inkml:brushProperty name="anchorY" value="-22867.24609"/>
      <inkml:brushProperty name="scaleFactor" value="0.5"/>
    </inkml:brush>
  </inkml:definitions>
  <inkml:trace contextRef="#ctx0" brushRef="#br0">1 1 24575,'0'0'0,"4"0"0,8 5 0,4 6 0,-1 5 0,-2 5 0,-4 3 0,-2 2 0,-4 0 0,4 2 0,-1-1 0,-1 1 0,-1-1 0,-1 0 0,3-6 0,1 0 0,-1 0 0,-2 2 0,-1 0 0,4 1 0,0 1 0,-2 1 0,0 1 0,-2-1 0,-1 1 0,-2 5 0,1 0 0,4 0 0,0-1 0,0-1 0,-1-1 0,-1-2 0,-1 0 0,-1-11 0,-6-11 0,-5-6 0,-7-14 0,2-1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414.25037"/>
      <inkml:brushProperty name="anchorY" value="-24642.5332"/>
      <inkml:brushProperty name="scaleFactor" value="0.5"/>
    </inkml:brush>
  </inkml:definitions>
  <inkml:trace contextRef="#ctx0" brushRef="#br0">1 1 24575,'0'0'0,"4"4"0,2 8 0,0 4 0,-2 4 0,-1 9 0,-1 8 0,5 1 0,-1-1 0,0-1 0,-2-4 0,-1-1 0,-1-3 0,-1-1 0,5 0 0,-1-1 0,0 5 0,0 0 0,-2 1 0,-2-1 0,6-7 0,-2 4 0,1 0 0,3 5 0,0 0 0,-2 0 0,-2-1 0,4 3 0,4-1 0,4-6 0,-2-2 0,-1 3 0,-5 1 0,2-1 0,4 0 0,2 0 0,-2 4 0,-2 5 0,1-6 0,-3-1 0,-2-2 0,-4-2 0,4-6 0,-2-1 0,-1 1 0,-2 0 0,4 2 0,-1 1 0,0 1 0,2 1 0,0 0 0,3-4 0,-1-1 0,-2 0 0,-3 1 0,-2 2 0,-1 0 0,-2 2 0,4 0 0,0 0 0,0 1 0,-1-1 0,-1 6 0,-2 0 0,6 0 0,-2-1 0,1 4 0,-2-1 0,-1-1 0,-1-1 0,-1-3 0,-1 0 0,0-2 0,0 0 0,0-1 0,-1 0 0,1 0 0,0 1 0,0-1 0,5-5 0,1 0 0,-1 0 0,-1 1 0,5 6 0,-1 2 0,-1 1 0,3-1 0,-1 0 0,-2-1 0,-2-1 0,-1-1 0,-2 0 0,-1-1 0,4-5 0,0 0 0,0 0 0,-1-5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330.26459"/>
      <inkml:brushProperty name="anchorY" value="-28968.57617"/>
      <inkml:brushProperty name="scaleFactor" value="0.5"/>
    </inkml:brush>
  </inkml:definitions>
  <inkml:trace contextRef="#ctx0" brushRef="#br0">1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85.73547"/>
      <inkml:brushProperty name="anchorY" value="-29984.57617"/>
      <inkml:brushProperty name="scaleFactor" value="0.5"/>
    </inkml:brush>
  </inkml:definitions>
  <inkml:trace contextRef="#ctx0" brushRef="#br0">0 348 24575,'0'0'0,"5"-4"0,1-7 0,-6-5 0,-1-10 0,-1-14 0,-1-2 0,1-6 0,6 3 0,6 3 0,0 5 0,0 15 0,-2 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746.3219"/>
      <inkml:brushProperty name="anchorY" value="-30653.14453"/>
      <inkml:brushProperty name="scaleFactor" value="0.5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22D32-5E76-4658-85E6-B6DF4F67BD28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82965-460B-44F9-8093-F6157406D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01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7CCC5-FD59-43DE-AA49-686BAD12A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612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7CCC5-FD59-43DE-AA49-686BAD12A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589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11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7CCC5-FD59-43DE-AA49-686BAD12A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417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7CCC5-FD59-43DE-AA49-686BAD12A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00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585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7CCC5-FD59-43DE-AA49-686BAD12A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008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7CCC5-FD59-43DE-AA49-686BAD12A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439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3561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46474C-DB36-4E6A-8AA8-835D92FE3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313C611-0884-47F5-8F73-161075951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1230F3-08D3-46B3-A67E-A1E29AB0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85C6FB-B050-4917-A0A6-CEB15481C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4F99E8-2D55-47F4-BD5F-DAFDEF203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68581"/>
      </p:ext>
    </p:extLst>
  </p:cSld>
  <p:clrMapOvr>
    <a:masterClrMapping/>
  </p:clrMapOvr>
  <p:transition spd="slow" advClick="0" advTm="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9895AB-17BC-48D3-AB94-C7D7351D9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2E3B594-AFAF-4D9A-BD32-43D597EFE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963638-FF98-4B90-9A53-4B0363E1C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6CD3A5-6EF8-497E-9671-083DECE3F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2B4DDF-B379-4C90-B284-FB0F94F93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07822"/>
      </p:ext>
    </p:extLst>
  </p:cSld>
  <p:clrMapOvr>
    <a:masterClrMapping/>
  </p:clrMapOvr>
  <p:transition spd="slow" advClick="0" advTm="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6E8565-FE14-4314-BDD3-0E5DA59D34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5E8767C-03C8-4853-9B0F-EA1B1A67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CF20E1-6F34-4456-8BE6-115E69A0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1BAFD1-589F-44CB-9949-B6594E109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2CABD6-E353-4656-9E14-6B3C57594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28022"/>
      </p:ext>
    </p:extLst>
  </p:cSld>
  <p:clrMapOvr>
    <a:masterClrMapping/>
  </p:clrMapOvr>
  <p:transition spd="slow" advClick="0" advTm="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22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21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05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88488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9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96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5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EA6E3B-ECD9-4B5C-82BD-7422EA51A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8CAD8F-5D7E-42F4-9241-AE90C60C6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5DACB4-8352-4E09-8DC0-ABB51351A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80DB49-C6F9-449A-9A33-29CC2882C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C1C24C-0942-46DD-B2DF-DD56EA0E3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977827"/>
      </p:ext>
    </p:extLst>
  </p:cSld>
  <p:clrMapOvr>
    <a:masterClrMapping/>
  </p:clrMapOvr>
  <p:transition spd="slow" advClick="0" advTm="0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49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26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09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7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" name="Google Shape;45;p2"/>
          <p:cNvGrpSpPr/>
          <p:nvPr/>
        </p:nvGrpSpPr>
        <p:grpSpPr>
          <a:xfrm>
            <a:off x="9995002" y="238835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2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2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5" y="3346286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8" y="300153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9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690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90527" y="-107233"/>
            <a:ext cx="12700800" cy="70724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2840944" y="1808317"/>
            <a:ext cx="7798000" cy="26460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A3F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1641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7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7"/>
          <p:cNvSpPr/>
          <p:nvPr/>
        </p:nvSpPr>
        <p:spPr>
          <a:xfrm>
            <a:off x="663933" y="266807"/>
            <a:ext cx="10864000" cy="106946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3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5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9986949" y="130178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926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190527" y="-107233"/>
            <a:ext cx="12700800" cy="70724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160218" y="792055"/>
            <a:ext cx="11911756" cy="595878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16"/>
          <p:cNvSpPr/>
          <p:nvPr/>
        </p:nvSpPr>
        <p:spPr>
          <a:xfrm>
            <a:off x="1223083" y="31179"/>
            <a:ext cx="3800917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7261634" y="6522069"/>
            <a:ext cx="158367" cy="165433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264934" y="535769"/>
            <a:ext cx="158367" cy="165433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11318401" y="158469"/>
            <a:ext cx="158367" cy="165433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11807407" y="6445820"/>
            <a:ext cx="448753" cy="48336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11518842" y="650924"/>
            <a:ext cx="796801" cy="782693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3991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 userDrawn="1">
  <p:cSld name="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7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3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3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8" y="3871302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7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2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9119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1" name="Google Shape;1261;p30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229533" y="363930"/>
            <a:ext cx="164496" cy="171836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11190755" y="5710352"/>
            <a:ext cx="486917" cy="478296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9986949" y="130178"/>
            <a:ext cx="676120" cy="6396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3754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31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229533" y="363930"/>
            <a:ext cx="164496" cy="171836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590133" y="147130"/>
            <a:ext cx="164496" cy="171836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11318402" y="3875702"/>
            <a:ext cx="364367" cy="392433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369608" y="2132029"/>
            <a:ext cx="468760" cy="460460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1056552" y="6099568"/>
            <a:ext cx="646167" cy="666733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1734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62DFE-A0CE-441F-8289-13101FAA9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30A00C-6E9A-49AD-8DC7-D208A8E71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05D08-F564-4369-A40F-0DDAA30C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C1225A-2213-46F8-AB37-65DA982A0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B5D1BA-B95A-494B-9D34-10E47D49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756005"/>
      </p:ext>
    </p:extLst>
  </p:cSld>
  <p:clrMapOvr>
    <a:masterClrMapping/>
  </p:clrMapOvr>
  <p:transition spd="slow" advClick="0" advTm="0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666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157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CD79EF-F549-49CB-907E-A64E7B952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F1B2F-795A-431B-9DDB-9B68CDA086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C9B95C5-8F50-48CA-B575-C202A937D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D1B391-FAC0-49D5-B26B-497A9C646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BB2EDC-BA8D-4D4C-85ED-65DDBD7F9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D65A20-C067-42E3-AAAC-4C601C28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2836"/>
      </p:ext>
    </p:extLst>
  </p:cSld>
  <p:clrMapOvr>
    <a:masterClrMapping/>
  </p:clrMapOvr>
  <p:transition spd="slow" advClick="0" advTm="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A8EE3-175F-4B76-B86B-19576B9B4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6AD51-06BC-43CD-A60B-5A0F9D5E1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C114C5-2C05-4115-8ADF-6BF8D4635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7AC6014-3633-445B-9D47-FD97E6F1C8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75BCEA4-D1A1-4AE5-9E59-D961A330A2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38D4850-05C8-4E63-A2C7-2D0917371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2804A00-AFE1-4832-B30A-D0C3E6DD9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A022DC-9205-44F9-9966-5E372303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17776"/>
      </p:ext>
    </p:extLst>
  </p:cSld>
  <p:clrMapOvr>
    <a:masterClrMapping/>
  </p:clrMapOvr>
  <p:transition spd="slow" advClick="0" advTm="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9820D2-D8C0-4622-A59F-E6DE67F59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189FEC9-F3C1-48D9-8721-F3FBFFD2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F94FC44-5392-4100-8016-3D6CB8710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51ABAE-C1FE-4739-8A54-D3F34699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136353"/>
      </p:ext>
    </p:extLst>
  </p:cSld>
  <p:clrMapOvr>
    <a:masterClrMapping/>
  </p:clrMapOvr>
  <p:transition spd="slow" advClick="0" advTm="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C6679A1-02D7-499C-8FF4-1E2FE993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6D6C27-AC7A-43F1-93FE-C3C19E9B8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11C8EB-64B6-4A00-9745-891729F3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14919"/>
      </p:ext>
    </p:extLst>
  </p:cSld>
  <p:clrMapOvr>
    <a:masterClrMapping/>
  </p:clrMapOvr>
  <p:transition spd="slow" advClick="0" advTm="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2D2911-1BF0-4FFD-882D-CE787F431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7C21E3-2A68-4A87-B41D-E30486638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A85E02-EAC9-4E46-A47E-BDAE4F203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8904CC-524D-4DFF-A246-34C42C798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EBE2AA3-22B0-40A9-B83A-FA2A03B5C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5994-7B3A-4435-AB73-46D69171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18603"/>
      </p:ext>
    </p:extLst>
  </p:cSld>
  <p:clrMapOvr>
    <a:masterClrMapping/>
  </p:clrMapOvr>
  <p:transition spd="slow" advClick="0" advTm="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7A265A-A335-4A15-A2BE-2CCE776F0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C550357-92A0-4EE2-B3D3-7CDB955F3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42AA7-51CC-48CF-B703-6C81A7F1D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C04C08-19AB-4A54-85AF-B0E5BEC8B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4E2AA7-1103-40EB-A2B1-E6E809BF81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DB19F1-B048-4F44-B1CF-BD9F24C8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0E52AF-EC5D-4F61-9C3F-39E6EE8A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7C875E-3D75-405B-B973-73066730F50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19260"/>
      </p:ext>
    </p:extLst>
  </p:cSld>
  <p:clrMapOvr>
    <a:masterClrMapping/>
  </p:clrMapOvr>
  <p:transition spd="slow" advClick="0" advTm="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03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072DC0FD-EC1F-4B79-BB2C-5A1311E2098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8137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183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5" Type="http://schemas.microsoft.com/office/2007/relationships/hdphoto" Target="../media/hdphoto10.wdp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5" Type="http://schemas.microsoft.com/office/2007/relationships/hdphoto" Target="../media/hdphoto10.wdp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2.xml"/><Relationship Id="rId18" Type="http://schemas.openxmlformats.org/officeDocument/2006/relationships/image" Target="../media/image14.png"/><Relationship Id="rId26" Type="http://schemas.microsoft.com/office/2007/relationships/hdphoto" Target="../media/hdphoto2.wdp"/><Relationship Id="rId3" Type="http://schemas.openxmlformats.org/officeDocument/2006/relationships/notesSlide" Target="../notesSlides/notesSlide1.xml"/><Relationship Id="rId21" Type="http://schemas.openxmlformats.org/officeDocument/2006/relationships/customXml" Target="../ink/ink6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customXml" Target="../ink/ink4.xml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0.png"/><Relationship Id="rId20" Type="http://schemas.openxmlformats.org/officeDocument/2006/relationships/image" Target="../media/image10.png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customXml" Target="../ink/ink3.xml"/><Relationship Id="rId23" Type="http://schemas.openxmlformats.org/officeDocument/2006/relationships/customXml" Target="../ink/ink7.xml"/><Relationship Id="rId10" Type="http://schemas.openxmlformats.org/officeDocument/2006/relationships/customXml" Target="../ink/ink1.xml"/><Relationship Id="rId19" Type="http://schemas.openxmlformats.org/officeDocument/2006/relationships/customXml" Target="../ink/ink5.xml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20.png"/><Relationship Id="rId22" Type="http://schemas.openxmlformats.org/officeDocument/2006/relationships/image" Target="../media/image11.png"/><Relationship Id="rId27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18.jp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16.jp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341835" y="4932802"/>
            <a:ext cx="501244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HĐTN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>
            <a:extLst>
              <a:ext uri="{FF2B5EF4-FFF2-40B4-BE49-F238E27FC236}">
                <a16:creationId xmlns:a16="http://schemas.microsoft.com/office/drawing/2014/main" id="{0E4FDA61-CF4C-E6E9-2F84-68087F73414B}"/>
              </a:ext>
            </a:extLst>
          </p:cNvPr>
          <p:cNvSpPr/>
          <p:nvPr/>
        </p:nvSpPr>
        <p:spPr>
          <a:xfrm>
            <a:off x="314944" y="263318"/>
            <a:ext cx="11473944" cy="639298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92" tIns="91392" rIns="91392" bIns="91392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太阳形 27">
            <a:extLst>
              <a:ext uri="{FF2B5EF4-FFF2-40B4-BE49-F238E27FC236}">
                <a16:creationId xmlns:a16="http://schemas.microsoft.com/office/drawing/2014/main" id="{5C6495BD-C59E-4BFF-98C7-D67735FDF965}"/>
              </a:ext>
            </a:extLst>
          </p:cNvPr>
          <p:cNvSpPr/>
          <p:nvPr/>
        </p:nvSpPr>
        <p:spPr>
          <a:xfrm rot="20750437">
            <a:off x="481197" y="1910300"/>
            <a:ext cx="1191232" cy="1191232"/>
          </a:xfrm>
          <a:prstGeom prst="sun">
            <a:avLst>
              <a:gd name="adj" fmla="val 21368"/>
            </a:avLst>
          </a:prstGeom>
          <a:solidFill>
            <a:srgbClr val="FFC000"/>
          </a:solidFill>
          <a:ln w="19050" cap="flat" cmpd="sng" algn="ctr">
            <a:noFill/>
            <a:prstDash val="solid"/>
          </a:ln>
          <a:effectLst/>
        </p:spPr>
        <p:txBody>
          <a:bodyPr lIns="91402" tIns="45702" rIns="91402" bIns="45702" rtlCol="0" anchor="ctr"/>
          <a:lstStyle/>
          <a:p>
            <a:pPr marL="0" marR="0" lvl="0" indent="0" algn="ctr" defTabSz="1218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太阳形 28">
            <a:extLst>
              <a:ext uri="{FF2B5EF4-FFF2-40B4-BE49-F238E27FC236}">
                <a16:creationId xmlns:a16="http://schemas.microsoft.com/office/drawing/2014/main" id="{EBA72D6D-AD1D-48C3-A83C-56EFFA307907}"/>
              </a:ext>
            </a:extLst>
          </p:cNvPr>
          <p:cNvSpPr/>
          <p:nvPr/>
        </p:nvSpPr>
        <p:spPr>
          <a:xfrm rot="20750437">
            <a:off x="1556489" y="3248933"/>
            <a:ext cx="1191232" cy="1191232"/>
          </a:xfrm>
          <a:prstGeom prst="sun">
            <a:avLst>
              <a:gd name="adj" fmla="val 21368"/>
            </a:avLst>
          </a:prstGeom>
          <a:solidFill>
            <a:srgbClr val="748560">
              <a:lumMod val="60000"/>
              <a:lumOff val="4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lIns="91402" tIns="45702" rIns="91402" bIns="45702" rtlCol="0" anchor="ctr"/>
          <a:lstStyle/>
          <a:p>
            <a:pPr marL="0" marR="0" lvl="0" indent="0" algn="ctr" defTabSz="1218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太阳形 29">
            <a:extLst>
              <a:ext uri="{FF2B5EF4-FFF2-40B4-BE49-F238E27FC236}">
                <a16:creationId xmlns:a16="http://schemas.microsoft.com/office/drawing/2014/main" id="{D030CA70-9B6C-4213-923C-48BE0E6CF563}"/>
              </a:ext>
            </a:extLst>
          </p:cNvPr>
          <p:cNvSpPr/>
          <p:nvPr/>
        </p:nvSpPr>
        <p:spPr>
          <a:xfrm rot="20750437">
            <a:off x="2809559" y="4629160"/>
            <a:ext cx="1191232" cy="1191232"/>
          </a:xfrm>
          <a:prstGeom prst="sun">
            <a:avLst>
              <a:gd name="adj" fmla="val 21368"/>
            </a:avLst>
          </a:prstGeom>
          <a:solidFill>
            <a:srgbClr val="00B0F0"/>
          </a:solidFill>
          <a:ln w="19050" cap="flat" cmpd="sng" algn="ctr">
            <a:noFill/>
            <a:prstDash val="solid"/>
          </a:ln>
          <a:effectLst/>
        </p:spPr>
        <p:txBody>
          <a:bodyPr lIns="91402" tIns="45702" rIns="91402" bIns="45702" rtlCol="0" anchor="ctr"/>
          <a:lstStyle/>
          <a:p>
            <a:pPr marL="0" marR="0" lvl="0" indent="0" algn="ctr" defTabSz="1218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BE5F8F9C-6886-455F-AD97-3AAEBDD8E20D}"/>
              </a:ext>
            </a:extLst>
          </p:cNvPr>
          <p:cNvCxnSpPr/>
          <p:nvPr/>
        </p:nvCxnSpPr>
        <p:spPr>
          <a:xfrm>
            <a:off x="2730244" y="1317529"/>
            <a:ext cx="2975254" cy="0"/>
          </a:xfrm>
          <a:prstGeom prst="line">
            <a:avLst/>
          </a:prstGeom>
          <a:noFill/>
          <a:ln w="25400" cap="flat" cmpd="sng" algn="ctr">
            <a:solidFill>
              <a:srgbClr val="7E848D">
                <a:shade val="60000"/>
                <a:satMod val="300000"/>
              </a:srgbClr>
            </a:solidFill>
            <a:prstDash val="solid"/>
          </a:ln>
          <a:effectLst/>
        </p:spPr>
      </p:cxnSp>
      <p:cxnSp>
        <p:nvCxnSpPr>
          <p:cNvPr id="11" name="直接连接符 11">
            <a:extLst>
              <a:ext uri="{FF2B5EF4-FFF2-40B4-BE49-F238E27FC236}">
                <a16:creationId xmlns:a16="http://schemas.microsoft.com/office/drawing/2014/main" id="{E58EDC74-C1B8-45CD-AA41-C499EA34F779}"/>
              </a:ext>
            </a:extLst>
          </p:cNvPr>
          <p:cNvCxnSpPr/>
          <p:nvPr/>
        </p:nvCxnSpPr>
        <p:spPr>
          <a:xfrm>
            <a:off x="1585138" y="2689147"/>
            <a:ext cx="2975254" cy="0"/>
          </a:xfrm>
          <a:prstGeom prst="line">
            <a:avLst/>
          </a:prstGeom>
          <a:noFill/>
          <a:ln w="25400" cap="flat" cmpd="sng" algn="ctr">
            <a:solidFill>
              <a:srgbClr val="7E848D">
                <a:shade val="60000"/>
                <a:satMod val="300000"/>
              </a:srgbClr>
            </a:solidFill>
            <a:prstDash val="solid"/>
          </a:ln>
          <a:effectLst/>
        </p:spPr>
      </p:cxnSp>
      <p:sp>
        <p:nvSpPr>
          <p:cNvPr id="12" name="太阳形 26">
            <a:extLst>
              <a:ext uri="{FF2B5EF4-FFF2-40B4-BE49-F238E27FC236}">
                <a16:creationId xmlns:a16="http://schemas.microsoft.com/office/drawing/2014/main" id="{5C1DBDF7-040F-4FDC-A3DC-F20FDDFA043F}"/>
              </a:ext>
            </a:extLst>
          </p:cNvPr>
          <p:cNvSpPr/>
          <p:nvPr/>
        </p:nvSpPr>
        <p:spPr>
          <a:xfrm rot="20750437">
            <a:off x="1513992" y="382607"/>
            <a:ext cx="1191232" cy="1191232"/>
          </a:xfrm>
          <a:prstGeom prst="sun">
            <a:avLst>
              <a:gd name="adj" fmla="val 21368"/>
            </a:avLst>
          </a:prstGeom>
          <a:solidFill>
            <a:srgbClr val="92D050"/>
          </a:solidFill>
          <a:ln w="19050" cap="flat" cmpd="sng" algn="ctr">
            <a:noFill/>
            <a:prstDash val="solid"/>
          </a:ln>
          <a:effectLst/>
        </p:spPr>
        <p:txBody>
          <a:bodyPr lIns="91402" tIns="45702" rIns="91402" bIns="45702" rtlCol="0" anchor="ctr"/>
          <a:lstStyle/>
          <a:p>
            <a:pPr marL="0" marR="0" lvl="0" indent="0" algn="ctr" defTabSz="1218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8DBBF72-79B0-4BE8-BA0B-2A3921EEC3B8}"/>
              </a:ext>
            </a:extLst>
          </p:cNvPr>
          <p:cNvCxnSpPr/>
          <p:nvPr/>
        </p:nvCxnSpPr>
        <p:spPr>
          <a:xfrm>
            <a:off x="2774747" y="4100831"/>
            <a:ext cx="2975254" cy="0"/>
          </a:xfrm>
          <a:prstGeom prst="line">
            <a:avLst/>
          </a:prstGeom>
          <a:noFill/>
          <a:ln w="25400" cap="flat" cmpd="sng" algn="ctr">
            <a:solidFill>
              <a:srgbClr val="7E848D">
                <a:shade val="60000"/>
                <a:satMod val="300000"/>
              </a:srgbClr>
            </a:solidFill>
            <a:prstDash val="solid"/>
          </a:ln>
          <a:effectLst/>
        </p:spPr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157F61A-04C1-48AB-A423-E188C9AAAD76}"/>
              </a:ext>
            </a:extLst>
          </p:cNvPr>
          <p:cNvCxnSpPr/>
          <p:nvPr/>
        </p:nvCxnSpPr>
        <p:spPr>
          <a:xfrm>
            <a:off x="3962431" y="5444494"/>
            <a:ext cx="2975254" cy="0"/>
          </a:xfrm>
          <a:prstGeom prst="line">
            <a:avLst/>
          </a:prstGeom>
          <a:noFill/>
          <a:ln w="25400" cap="flat" cmpd="sng" algn="ctr">
            <a:solidFill>
              <a:srgbClr val="7E848D">
                <a:shade val="60000"/>
                <a:satMod val="300000"/>
              </a:srgbClr>
            </a:solidFill>
            <a:prstDash val="soli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2F29468-C47A-4F07-92DC-9F9C828AF359}"/>
              </a:ext>
            </a:extLst>
          </p:cNvPr>
          <p:cNvSpPr txBox="1"/>
          <p:nvPr/>
        </p:nvSpPr>
        <p:spPr>
          <a:xfrm>
            <a:off x="1823146" y="506000"/>
            <a:ext cx="497062" cy="830695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pPr marL="0" marR="0" lvl="0" indent="0" algn="l" defTabSz="1218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1</a:t>
            </a:r>
            <a:endParaRPr kumimoji="0" lang="zh-CN" altLang="en-US" sz="4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88E7A2-4523-4A46-89E3-E0F5B59CCA41}"/>
              </a:ext>
            </a:extLst>
          </p:cNvPr>
          <p:cNvSpPr txBox="1"/>
          <p:nvPr/>
        </p:nvSpPr>
        <p:spPr>
          <a:xfrm>
            <a:off x="797771" y="2063956"/>
            <a:ext cx="497062" cy="830695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pPr marL="0" marR="0" lvl="0" indent="0" algn="l" defTabSz="1218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</a:t>
            </a:r>
            <a:endParaRPr kumimoji="0" lang="zh-CN" altLang="en-US" sz="4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A741C7-400B-4410-9483-0DE29E35FB54}"/>
              </a:ext>
            </a:extLst>
          </p:cNvPr>
          <p:cNvSpPr txBox="1"/>
          <p:nvPr/>
        </p:nvSpPr>
        <p:spPr>
          <a:xfrm>
            <a:off x="1873059" y="3413820"/>
            <a:ext cx="497062" cy="830695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pPr marL="0" marR="0" lvl="0" indent="0" algn="l" defTabSz="1218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3</a:t>
            </a:r>
            <a:endParaRPr kumimoji="0" lang="zh-CN" altLang="en-US" sz="4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579FF9-549F-4A89-829B-D9A54A8AC79C}"/>
              </a:ext>
            </a:extLst>
          </p:cNvPr>
          <p:cNvSpPr txBox="1"/>
          <p:nvPr/>
        </p:nvSpPr>
        <p:spPr>
          <a:xfrm>
            <a:off x="3126136" y="4763680"/>
            <a:ext cx="497062" cy="830695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pPr marL="0" marR="0" lvl="0" indent="0" algn="l" defTabSz="1218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4</a:t>
            </a:r>
            <a:endParaRPr kumimoji="0" lang="zh-CN" altLang="en-US" sz="4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071F380-61E2-4DC3-8081-D60E1C305B5D}"/>
              </a:ext>
            </a:extLst>
          </p:cNvPr>
          <p:cNvGrpSpPr/>
          <p:nvPr/>
        </p:nvGrpSpPr>
        <p:grpSpPr>
          <a:xfrm>
            <a:off x="6333587" y="504086"/>
            <a:ext cx="5295844" cy="6459376"/>
            <a:chOff x="6227951" y="182949"/>
            <a:chExt cx="5297760" cy="6461712"/>
          </a:xfrm>
        </p:grpSpPr>
        <p:pic>
          <p:nvPicPr>
            <p:cNvPr id="20" name="图片 3">
              <a:extLst>
                <a:ext uri="{FF2B5EF4-FFF2-40B4-BE49-F238E27FC236}">
                  <a16:creationId xmlns:a16="http://schemas.microsoft.com/office/drawing/2014/main" id="{B9E54B0E-63F0-43FB-B488-A95248A07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82"/>
            <a:stretch/>
          </p:blipFill>
          <p:spPr>
            <a:xfrm>
              <a:off x="6227951" y="182949"/>
              <a:ext cx="5297760" cy="646171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070A26-CE2E-4030-9BDE-4A8B8E328520}"/>
                </a:ext>
              </a:extLst>
            </p:cNvPr>
            <p:cNvSpPr/>
            <p:nvPr/>
          </p:nvSpPr>
          <p:spPr>
            <a:xfrm>
              <a:off x="7576650" y="1465698"/>
              <a:ext cx="2600368" cy="1939018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1200" cap="none" spc="0" normalizeH="0" baseline="0" noProof="0" dirty="0" err="1">
                  <a:ln/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5998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1200" cap="none" spc="0" normalizeH="0" baseline="0" noProof="0" dirty="0" err="1">
                  <a:ln/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cố</a:t>
              </a:r>
              <a:r>
                <a:rPr kumimoji="0" lang="en-US" sz="5998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998" b="1" i="0" u="none" strike="noStrike" kern="1200" cap="none" spc="0" normalizeH="0" baseline="0" noProof="0" dirty="0" err="1">
                  <a:ln/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gắng</a:t>
              </a:r>
              <a:endParaRPr kumimoji="0" lang="en-US" sz="5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2" name="TextBox 6">
            <a:extLst>
              <a:ext uri="{FF2B5EF4-FFF2-40B4-BE49-F238E27FC236}">
                <a16:creationId xmlns:a16="http://schemas.microsoft.com/office/drawing/2014/main" id="{D21FDDA0-8F22-4FB2-9BB5-95493217B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115" y="582032"/>
            <a:ext cx="4091615" cy="78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2" tIns="45702" rIns="91402" bIns="45702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9237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99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方正稚艺简体" panose="03000509000000000000" pitchFamily="65" charset="-122"/>
                <a:cs typeface="Calibri" panose="020F0502020204030204" pitchFamily="34" charset="0"/>
              </a:rPr>
              <a:t>Yêu</a:t>
            </a:r>
            <a:r>
              <a:rPr kumimoji="0" lang="en-US" altLang="zh-CN" sz="4499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方正稚艺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4499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方正稚艺简体" panose="03000509000000000000" pitchFamily="65" charset="-122"/>
                <a:cs typeface="Calibri" panose="020F0502020204030204" pitchFamily="34" charset="0"/>
              </a:rPr>
              <a:t>thương</a:t>
            </a:r>
            <a:endParaRPr kumimoji="0" lang="zh-CN" altLang="en-US" sz="4499" b="1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方正稚艺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7953A403-2A87-4D65-AAF6-E28FD5EBD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029" y="1952890"/>
            <a:ext cx="4350773" cy="78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2" tIns="45702" rIns="91402" bIns="45702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9237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99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方正稚艺简体" panose="03000509000000000000" pitchFamily="65" charset="-122"/>
                <a:cs typeface="Calibri" panose="020F0502020204030204" pitchFamily="34" charset="0"/>
              </a:rPr>
              <a:t>Trung</a:t>
            </a:r>
            <a:r>
              <a:rPr kumimoji="0" lang="en-US" altLang="zh-CN" sz="4499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方正稚艺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4499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方正稚艺简体" panose="03000509000000000000" pitchFamily="65" charset="-122"/>
                <a:cs typeface="Calibri" panose="020F0502020204030204" pitchFamily="34" charset="0"/>
              </a:rPr>
              <a:t>thực</a:t>
            </a:r>
            <a:endParaRPr kumimoji="0" lang="zh-CN" altLang="en-US" sz="4499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方正稚艺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393C3E-7BEC-45B2-8A92-824E1E2D8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927" y="3341502"/>
            <a:ext cx="4197753" cy="7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2" tIns="45702" rIns="91402" bIns="45702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9237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99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方正稚艺简体" panose="03000509000000000000" pitchFamily="65" charset="-122"/>
                <a:cs typeface="Calibri" panose="020F0502020204030204" pitchFamily="34" charset="0"/>
              </a:rPr>
              <a:t>Trách</a:t>
            </a:r>
            <a:r>
              <a:rPr kumimoji="0" lang="en-US" altLang="zh-CN" sz="4499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方正稚艺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4499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方正稚艺简体" panose="03000509000000000000" pitchFamily="65" charset="-122"/>
                <a:cs typeface="Calibri" panose="020F0502020204030204" pitchFamily="34" charset="0"/>
              </a:rPr>
              <a:t>nhiệm</a:t>
            </a:r>
            <a:endParaRPr kumimoji="0" lang="zh-CN" altLang="en-US" sz="4499" b="1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方正稚艺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2C2C63EA-AAC6-4059-BA16-C7CA3D205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953" y="4726571"/>
            <a:ext cx="3219955" cy="78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2" tIns="45702" rIns="91402" bIns="45702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9237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99" b="1" i="0" u="none" strike="noStrike" kern="1200" cap="all" spc="0" normalizeH="0" baseline="0" noProof="0" dirty="0" err="1">
                <a:ln>
                  <a:noFill/>
                </a:ln>
                <a:solidFill>
                  <a:srgbClr val="D84035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方正稚艺简体" panose="03000509000000000000" pitchFamily="65" charset="-122"/>
                <a:cs typeface="Calibri" panose="020F0502020204030204" pitchFamily="34" charset="0"/>
              </a:rPr>
              <a:t>Chăm</a:t>
            </a:r>
            <a:r>
              <a:rPr kumimoji="0" lang="en-US" altLang="zh-CN" sz="4499" b="1" i="0" u="none" strike="noStrike" kern="1200" cap="all" spc="0" normalizeH="0" baseline="0" noProof="0" dirty="0">
                <a:ln>
                  <a:noFill/>
                </a:ln>
                <a:solidFill>
                  <a:srgbClr val="D84035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方正稚艺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4499" b="1" i="0" u="none" strike="noStrike" kern="1200" cap="all" spc="0" normalizeH="0" baseline="0" noProof="0" dirty="0" err="1">
                <a:ln>
                  <a:noFill/>
                </a:ln>
                <a:solidFill>
                  <a:srgbClr val="D84035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方正稚艺简体" panose="03000509000000000000" pitchFamily="65" charset="-122"/>
                <a:cs typeface="Calibri" panose="020F0502020204030204" pitchFamily="34" charset="0"/>
              </a:rPr>
              <a:t>chỉ</a:t>
            </a:r>
            <a:endParaRPr kumimoji="0" lang="zh-CN" altLang="en-US" sz="4499" b="1" i="0" u="none" strike="noStrike" kern="1200" cap="all" spc="0" normalizeH="0" baseline="0" noProof="0" dirty="0">
              <a:ln>
                <a:noFill/>
              </a:ln>
              <a:solidFill>
                <a:srgbClr val="D84035">
                  <a:lumMod val="75000"/>
                </a:srgbClr>
              </a:solidFill>
              <a:effectLst/>
              <a:uLnTx/>
              <a:uFillTx/>
              <a:latin typeface="Calibri" pitchFamily="34" charset="0"/>
              <a:ea typeface="方正稚艺简体" panose="03000509000000000000" pitchFamily="65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112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4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5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50"/>
                            </p:stCondLst>
                            <p:childTnLst>
                              <p:par>
                                <p:cTn id="7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00"/>
                            </p:stCondLst>
                            <p:childTnLst>
                              <p:par>
                                <p:cTn id="8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3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625"/>
                            </p:stCondLst>
                            <p:childTnLst>
                              <p:par>
                                <p:cTn id="8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0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D8BD29-647C-87AE-B3B8-199139F3F6DA}"/>
              </a:ext>
            </a:extLst>
          </p:cNvPr>
          <p:cNvSpPr/>
          <p:nvPr/>
        </p:nvSpPr>
        <p:spPr>
          <a:xfrm>
            <a:off x="720069" y="664976"/>
            <a:ext cx="11109074" cy="563422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3B1B284-268B-4A23-A4DF-F1D34743FB06}"/>
              </a:ext>
            </a:extLst>
          </p:cNvPr>
          <p:cNvSpPr/>
          <p:nvPr/>
        </p:nvSpPr>
        <p:spPr>
          <a:xfrm>
            <a:off x="1624454" y="2299038"/>
            <a:ext cx="9446317" cy="3644565"/>
          </a:xfrm>
          <a:custGeom>
            <a:avLst/>
            <a:gdLst>
              <a:gd name="connsiteX0" fmla="*/ 9291435 w 9446317"/>
              <a:gd name="connsiteY0" fmla="*/ 0 h 3644565"/>
              <a:gd name="connsiteX1" fmla="*/ 9336008 w 9446317"/>
              <a:gd name="connsiteY1" fmla="*/ 54022 h 3644565"/>
              <a:gd name="connsiteX2" fmla="*/ 9446317 w 9446317"/>
              <a:gd name="connsiteY2" fmla="*/ 415150 h 3644565"/>
              <a:gd name="connsiteX3" fmla="*/ 9446317 w 9446317"/>
              <a:gd name="connsiteY3" fmla="*/ 2998666 h 3644565"/>
              <a:gd name="connsiteX4" fmla="*/ 8800418 w 9446317"/>
              <a:gd name="connsiteY4" fmla="*/ 3644565 h 3644565"/>
              <a:gd name="connsiteX5" fmla="*/ 588987 w 9446317"/>
              <a:gd name="connsiteY5" fmla="*/ 3644565 h 3644565"/>
              <a:gd name="connsiteX6" fmla="*/ 53398 w 9446317"/>
              <a:gd name="connsiteY6" fmla="*/ 3359794 h 3644565"/>
              <a:gd name="connsiteX7" fmla="*/ 0 w 9446317"/>
              <a:gd name="connsiteY7" fmla="*/ 3261416 h 3644565"/>
              <a:gd name="connsiteX8" fmla="*/ 34298 w 9446317"/>
              <a:gd name="connsiteY8" fmla="*/ 3302986 h 3644565"/>
              <a:gd name="connsiteX9" fmla="*/ 491017 w 9446317"/>
              <a:gd name="connsiteY9" fmla="*/ 3492165 h 3644565"/>
              <a:gd name="connsiteX10" fmla="*/ 8702448 w 9446317"/>
              <a:gd name="connsiteY10" fmla="*/ 3492165 h 3644565"/>
              <a:gd name="connsiteX11" fmla="*/ 9348347 w 9446317"/>
              <a:gd name="connsiteY11" fmla="*/ 2846266 h 3644565"/>
              <a:gd name="connsiteX12" fmla="*/ 9348347 w 9446317"/>
              <a:gd name="connsiteY12" fmla="*/ 262750 h 3644565"/>
              <a:gd name="connsiteX13" fmla="*/ 9297589 w 9446317"/>
              <a:gd name="connsiteY13" fmla="*/ 11337 h 364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46317" h="3644565">
                <a:moveTo>
                  <a:pt x="9291435" y="0"/>
                </a:moveTo>
                <a:lnTo>
                  <a:pt x="9336008" y="54022"/>
                </a:lnTo>
                <a:cubicBezTo>
                  <a:pt x="9405651" y="157108"/>
                  <a:pt x="9446317" y="281380"/>
                  <a:pt x="9446317" y="415150"/>
                </a:cubicBezTo>
                <a:lnTo>
                  <a:pt x="9446317" y="2998666"/>
                </a:lnTo>
                <a:cubicBezTo>
                  <a:pt x="9446317" y="3355386"/>
                  <a:pt x="9157138" y="3644565"/>
                  <a:pt x="8800418" y="3644565"/>
                </a:cubicBezTo>
                <a:lnTo>
                  <a:pt x="588987" y="3644565"/>
                </a:lnTo>
                <a:cubicBezTo>
                  <a:pt x="366037" y="3644565"/>
                  <a:pt x="169470" y="3531605"/>
                  <a:pt x="53398" y="3359794"/>
                </a:cubicBezTo>
                <a:lnTo>
                  <a:pt x="0" y="3261416"/>
                </a:lnTo>
                <a:lnTo>
                  <a:pt x="34298" y="3302986"/>
                </a:lnTo>
                <a:cubicBezTo>
                  <a:pt x="151182" y="3419870"/>
                  <a:pt x="312657" y="3492165"/>
                  <a:pt x="491017" y="3492165"/>
                </a:cubicBezTo>
                <a:lnTo>
                  <a:pt x="8702448" y="3492165"/>
                </a:lnTo>
                <a:cubicBezTo>
                  <a:pt x="9059168" y="3492165"/>
                  <a:pt x="9348347" y="3202986"/>
                  <a:pt x="9348347" y="2846266"/>
                </a:cubicBezTo>
                <a:lnTo>
                  <a:pt x="9348347" y="262750"/>
                </a:lnTo>
                <a:cubicBezTo>
                  <a:pt x="9348347" y="173570"/>
                  <a:pt x="9330273" y="88611"/>
                  <a:pt x="9297589" y="11337"/>
                </a:cubicBezTo>
                <a:close/>
              </a:path>
            </a:pathLst>
          </a:custGeom>
          <a:solidFill>
            <a:srgbClr val="FC1839">
              <a:alpha val="59000"/>
            </a:srgbClr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1AFBA2-1E2D-4BA5-870D-410AFEADE265}"/>
              </a:ext>
            </a:extLst>
          </p:cNvPr>
          <p:cNvSpPr txBox="1"/>
          <p:nvPr/>
        </p:nvSpPr>
        <p:spPr>
          <a:xfrm>
            <a:off x="1736333" y="925285"/>
            <a:ext cx="9174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hướng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29 …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057D60F-0B6F-4729-90D7-1576895B405C}"/>
              </a:ext>
            </a:extLst>
          </p:cNvPr>
          <p:cNvSpPr/>
          <p:nvPr/>
        </p:nvSpPr>
        <p:spPr>
          <a:xfrm>
            <a:off x="1482940" y="1861457"/>
            <a:ext cx="9446317" cy="3884047"/>
          </a:xfrm>
          <a:prstGeom prst="roundRect">
            <a:avLst/>
          </a:prstGeom>
          <a:noFill/>
          <a:ln w="57150">
            <a:solidFill>
              <a:srgbClr val="FC18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9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29E558-19A0-735E-CB03-2A94C25E16AF}"/>
              </a:ext>
            </a:extLst>
          </p:cNvPr>
          <p:cNvSpPr txBox="1"/>
          <p:nvPr/>
        </p:nvSpPr>
        <p:spPr>
          <a:xfrm>
            <a:off x="495299" y="1342854"/>
            <a:ext cx="8066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sinh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C3CCA5-6DB1-2B44-923C-5032ABC40001}"/>
              </a:ext>
            </a:extLst>
          </p:cNvPr>
          <p:cNvSpPr/>
          <p:nvPr/>
        </p:nvSpPr>
        <p:spPr>
          <a:xfrm>
            <a:off x="849086" y="2266184"/>
            <a:ext cx="6879771" cy="2738182"/>
          </a:xfrm>
          <a:prstGeom prst="roundRect">
            <a:avLst/>
          </a:prstGeom>
          <a:noFill/>
          <a:ln w="57150">
            <a:solidFill>
              <a:srgbClr val="F98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2050" name="Picture 2" descr="Cartoon Birthday Cake Wallpapers - Top Free Cartoon Birthday Cake  Backgrounds - WallpaperAccess">
            <a:extLst>
              <a:ext uri="{FF2B5EF4-FFF2-40B4-BE49-F238E27FC236}">
                <a16:creationId xmlns:a16="http://schemas.microsoft.com/office/drawing/2014/main" id="{B3C38EB9-889F-3FBA-9A05-61046586B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0" b="90000" l="10000" r="90000">
                        <a14:foregroundMark x1="41367" y1="10313" x2="41367" y2="10313"/>
                        <a14:foregroundMark x1="41055" y1="10313" x2="41055" y2="10313"/>
                        <a14:foregroundMark x1="41289" y1="17125" x2="41289" y2="17125"/>
                        <a14:foregroundMark x1="41758" y1="14750" x2="41758" y2="14750"/>
                        <a14:foregroundMark x1="41758" y1="12687" x2="41758" y2="12687"/>
                        <a14:foregroundMark x1="41289" y1="14125" x2="41289" y2="14125"/>
                        <a14:foregroundMark x1="43750" y1="9813" x2="43750" y2="9813"/>
                        <a14:foregroundMark x1="45742" y1="7750" x2="45742" y2="7750"/>
                        <a14:foregroundMark x1="51875" y1="7938" x2="51875" y2="7938"/>
                        <a14:foregroundMark x1="51992" y1="13313" x2="51992" y2="13313"/>
                        <a14:foregroundMark x1="51992" y1="13313" x2="51289" y2="16688"/>
                        <a14:foregroundMark x1="52578" y1="6813" x2="52578" y2="6813"/>
                        <a14:foregroundMark x1="45742" y1="6500" x2="45742" y2="6500"/>
                        <a14:foregroundMark x1="22813" y1="81875" x2="22813" y2="8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56" y="3866809"/>
            <a:ext cx="4931228" cy="308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urple teddy bear cartoon symbol Stock Vector Image &amp; Art - Alamy">
            <a:extLst>
              <a:ext uri="{FF2B5EF4-FFF2-40B4-BE49-F238E27FC236}">
                <a16:creationId xmlns:a16="http://schemas.microsoft.com/office/drawing/2014/main" id="{30382451-E7E7-3118-62DB-F20A83A0B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52" b="90185" l="10000" r="90000">
                        <a14:foregroundMark x1="44231" y1="10370" x2="44231" y2="10370"/>
                        <a14:foregroundMark x1="44423" y1="7222" x2="44423" y2="7222"/>
                        <a14:foregroundMark x1="47308" y1="86111" x2="47308" y2="86111"/>
                        <a14:foregroundMark x1="46731" y1="90185" x2="46731" y2="90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44"/>
          <a:stretch/>
        </p:blipFill>
        <p:spPr bwMode="auto">
          <a:xfrm rot="820571" flipH="1">
            <a:off x="8240938" y="3419133"/>
            <a:ext cx="348841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ristmas present, creative christmas book, christmas, christmas gift png |  PNGWing">
            <a:extLst>
              <a:ext uri="{FF2B5EF4-FFF2-40B4-BE49-F238E27FC236}">
                <a16:creationId xmlns:a16="http://schemas.microsoft.com/office/drawing/2014/main" id="{0B5D6892-F6BA-B445-D232-D97AC7923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28" b="97461" l="7935" r="93370">
                        <a14:foregroundMark x1="50109" y1="6046" x2="50326" y2="8585"/>
                        <a14:foregroundMark x1="59022" y1="3869" x2="59022" y2="3869"/>
                        <a14:foregroundMark x1="92935" y1="35429" x2="92935" y2="35429"/>
                        <a14:foregroundMark x1="77500" y1="39420" x2="74022" y2="51632"/>
                        <a14:foregroundMark x1="59022" y1="36155" x2="59891" y2="42080"/>
                        <a14:foregroundMark x1="75217" y1="49577" x2="80000" y2="54776"/>
                        <a14:foregroundMark x1="93261" y1="51149" x2="93261" y2="51149"/>
                        <a14:foregroundMark x1="93043" y1="35429" x2="93043" y2="35429"/>
                        <a14:foregroundMark x1="93478" y1="35913" x2="93478" y2="35913"/>
                        <a14:foregroundMark x1="50000" y1="51391" x2="55109" y2="58283"/>
                        <a14:foregroundMark x1="8152" y1="46796" x2="8152" y2="46796"/>
                        <a14:foregroundMark x1="42609" y1="92503" x2="42609" y2="92503"/>
                        <a14:foregroundMark x1="68696" y1="94438" x2="68696" y2="94438"/>
                        <a14:foregroundMark x1="44022" y1="95042" x2="44022" y2="95042"/>
                        <a14:foregroundMark x1="68370" y1="97461" x2="68370" y2="97461"/>
                        <a14:foregroundMark x1="80652" y1="21282" x2="80652" y2="2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03" y="3984602"/>
            <a:ext cx="3166654" cy="284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ình ảnh Trái Tim Và Máy Bay Giấy PNG , Máy Bay Giấy, Tim, Yêu Và Quý PNG  và Vector với nền trong suốt để tải xuống miễn phí">
            <a:extLst>
              <a:ext uri="{FF2B5EF4-FFF2-40B4-BE49-F238E27FC236}">
                <a16:creationId xmlns:a16="http://schemas.microsoft.com/office/drawing/2014/main" id="{52E27AFA-36FB-635D-EDCA-0191993B1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146">
                        <a14:foregroundMark x1="91146" y1="11250" x2="91146" y2="11250"/>
                        <a14:foregroundMark x1="60625" y1="59219" x2="60625" y2="59219"/>
                        <a14:foregroundMark x1="37396" y1="67344" x2="37396" y2="67344"/>
                        <a14:foregroundMark x1="12188" y1="75938" x2="12188" y2="75938"/>
                        <a14:foregroundMark x1="45104" y1="59531" x2="45104" y2="59531"/>
                        <a14:foregroundMark x1="49896" y1="52812" x2="49896" y2="52812"/>
                        <a14:foregroundMark x1="47292" y1="50313" x2="47292" y2="50313"/>
                        <a14:foregroundMark x1="47188" y1="54531" x2="47188" y2="54531"/>
                        <a14:foregroundMark x1="12708" y1="85781" x2="12708" y2="85781"/>
                        <a14:backgroundMark x1="48438" y1="52656" x2="48438" y2="52656"/>
                        <a14:backgroundMark x1="14688" y1="86094" x2="14688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26" r="35481"/>
          <a:stretch/>
        </p:blipFill>
        <p:spPr bwMode="auto">
          <a:xfrm rot="1376686">
            <a:off x="7328425" y="-933208"/>
            <a:ext cx="3991011" cy="274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71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2713B4C4-41BE-426A-9549-FB5557C2E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9"/>
            <a:ext cx="6858002" cy="12192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547D21E-7481-4A31-BFA6-61AE679B0FA5}"/>
              </a:ext>
            </a:extLst>
          </p:cNvPr>
          <p:cNvSpPr/>
          <p:nvPr/>
        </p:nvSpPr>
        <p:spPr>
          <a:xfrm>
            <a:off x="519474" y="684780"/>
            <a:ext cx="11234050" cy="58927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1D84085-DE03-4E06-BAFD-8E951F5F1F6F}"/>
              </a:ext>
            </a:extLst>
          </p:cNvPr>
          <p:cNvSpPr/>
          <p:nvPr/>
        </p:nvSpPr>
        <p:spPr>
          <a:xfrm>
            <a:off x="794410" y="791027"/>
            <a:ext cx="10584790" cy="5261430"/>
          </a:xfrm>
          <a:prstGeom prst="rect">
            <a:avLst/>
          </a:prstGeom>
          <a:noFill/>
          <a:ln w="952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859693-471B-4B23-8605-EF94196587B5}"/>
              </a:ext>
            </a:extLst>
          </p:cNvPr>
          <p:cNvSpPr/>
          <p:nvPr/>
        </p:nvSpPr>
        <p:spPr>
          <a:xfrm>
            <a:off x="984910" y="956127"/>
            <a:ext cx="10216490" cy="4923973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D4FC675-0695-42C2-B7B8-CFFFE2165889}"/>
              </a:ext>
            </a:extLst>
          </p:cNvPr>
          <p:cNvSpPr/>
          <p:nvPr/>
        </p:nvSpPr>
        <p:spPr>
          <a:xfrm>
            <a:off x="628337" y="2173502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包图简圆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318A526-FE29-4B00-B76F-85D492B4B0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152" y="2090591"/>
            <a:ext cx="1338262" cy="78029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67AB7D8-B332-4C5C-B531-4E8B7B8CD0EC}"/>
              </a:ext>
            </a:extLst>
          </p:cNvPr>
          <p:cNvSpPr/>
          <p:nvPr/>
        </p:nvSpPr>
        <p:spPr>
          <a:xfrm>
            <a:off x="11112383" y="4354349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9AC271E-D9F1-44C2-BBDF-F80D91AF3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360" y="4315966"/>
            <a:ext cx="1338262" cy="7802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06" y="247994"/>
            <a:ext cx="2236787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541" y="558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54624DA9-61AB-4498-B3AA-ECC158360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07C9E4-3CFA-4077-A568-C2BA6CB531FE}"/>
              </a:ext>
            </a:extLst>
          </p:cNvPr>
          <p:cNvSpPr txBox="1"/>
          <p:nvPr/>
        </p:nvSpPr>
        <p:spPr>
          <a:xfrm>
            <a:off x="3160404" y="3909562"/>
            <a:ext cx="66620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 HÀO VỀ VẺ ĐẸP QUÊ HƯƠNG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FA25A6-0D9D-4461-A8D5-58588FCC53DC}"/>
              </a:ext>
            </a:extLst>
          </p:cNvPr>
          <p:cNvSpPr txBox="1"/>
          <p:nvPr/>
        </p:nvSpPr>
        <p:spPr>
          <a:xfrm>
            <a:off x="2931735" y="3075057"/>
            <a:ext cx="3273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115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doors dir="vert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2713B4C4-41BE-426A-9549-FB5557C2E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9"/>
            <a:ext cx="6858002" cy="12192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547D21E-7481-4A31-BFA6-61AE679B0FA5}"/>
              </a:ext>
            </a:extLst>
          </p:cNvPr>
          <p:cNvSpPr/>
          <p:nvPr/>
        </p:nvSpPr>
        <p:spPr>
          <a:xfrm>
            <a:off x="519474" y="684780"/>
            <a:ext cx="11234050" cy="58927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1D84085-DE03-4E06-BAFD-8E951F5F1F6F}"/>
              </a:ext>
            </a:extLst>
          </p:cNvPr>
          <p:cNvSpPr/>
          <p:nvPr/>
        </p:nvSpPr>
        <p:spPr>
          <a:xfrm>
            <a:off x="794410" y="791027"/>
            <a:ext cx="10584790" cy="5261430"/>
          </a:xfrm>
          <a:prstGeom prst="rect">
            <a:avLst/>
          </a:prstGeom>
          <a:noFill/>
          <a:ln w="952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859693-471B-4B23-8605-EF94196587B5}"/>
              </a:ext>
            </a:extLst>
          </p:cNvPr>
          <p:cNvSpPr/>
          <p:nvPr/>
        </p:nvSpPr>
        <p:spPr>
          <a:xfrm>
            <a:off x="984910" y="956127"/>
            <a:ext cx="10216490" cy="4923973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D4FC675-0695-42C2-B7B8-CFFFE2165889}"/>
              </a:ext>
            </a:extLst>
          </p:cNvPr>
          <p:cNvSpPr/>
          <p:nvPr/>
        </p:nvSpPr>
        <p:spPr>
          <a:xfrm>
            <a:off x="628337" y="2173502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包图简圆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318A526-FE29-4B00-B76F-85D492B4B0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152" y="2090591"/>
            <a:ext cx="1338262" cy="78029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67AB7D8-B332-4C5C-B531-4E8B7B8CD0EC}"/>
              </a:ext>
            </a:extLst>
          </p:cNvPr>
          <p:cNvSpPr/>
          <p:nvPr/>
        </p:nvSpPr>
        <p:spPr>
          <a:xfrm>
            <a:off x="11112383" y="4354349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9AC271E-D9F1-44C2-BBDF-F80D91AF3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360" y="4315966"/>
            <a:ext cx="1338262" cy="7802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06" y="247994"/>
            <a:ext cx="2236787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541" y="558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8D028A-F95D-47AE-8D8A-61BED8264B00}"/>
              </a:ext>
            </a:extLst>
          </p:cNvPr>
          <p:cNvSpPr txBox="1"/>
          <p:nvPr/>
        </p:nvSpPr>
        <p:spPr>
          <a:xfrm>
            <a:off x="1428626" y="1009467"/>
            <a:ext cx="93290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về những điều em mới tìm hiểu được về cảnh quan thiên nhiên ở địa phương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53238-192D-18E2-788C-05578501F9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7113" y="2626063"/>
            <a:ext cx="3819525" cy="2181225"/>
          </a:xfrm>
          <a:prstGeom prst="rect">
            <a:avLst/>
          </a:prstGeom>
        </p:spPr>
      </p:pic>
      <p:sp>
        <p:nvSpPr>
          <p:cNvPr id="5" name="Rounded Rectangle 55">
            <a:extLst>
              <a:ext uri="{FF2B5EF4-FFF2-40B4-BE49-F238E27FC236}">
                <a16:creationId xmlns:a16="http://schemas.microsoft.com/office/drawing/2014/main" id="{991B78BE-4746-64CF-7F20-3F5EF4FA8568}"/>
              </a:ext>
            </a:extLst>
          </p:cNvPr>
          <p:cNvSpPr/>
          <p:nvPr/>
        </p:nvSpPr>
        <p:spPr>
          <a:xfrm>
            <a:off x="964333" y="2418224"/>
            <a:ext cx="6212501" cy="1033893"/>
          </a:xfrm>
          <a:prstGeom prst="roundRect">
            <a:avLst/>
          </a:prstGeom>
          <a:solidFill>
            <a:srgbClr val="FFFF00"/>
          </a:solidFill>
          <a:ln w="31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vi-VN" sz="3200" dirty="0">
                <a:solidFill>
                  <a:srgbClr val="0070C0"/>
                </a:solidFill>
                <a:latin typeface="Calibri"/>
                <a:ea typeface="字魂59号-创粗黑"/>
              </a:rPr>
              <a:t>Nơi đó có gì đặc biệt? Vì sao em muốn đến thăm?</a:t>
            </a:r>
            <a:endParaRPr lang="en-GB" sz="3200" dirty="0">
              <a:solidFill>
                <a:srgbClr val="0070C0"/>
              </a:solidFill>
              <a:latin typeface="Calibri"/>
              <a:ea typeface="字魂59号-创粗黑"/>
            </a:endParaRPr>
          </a:p>
        </p:txBody>
      </p:sp>
      <p:sp>
        <p:nvSpPr>
          <p:cNvPr id="6" name="Rounded Rectangle 55">
            <a:extLst>
              <a:ext uri="{FF2B5EF4-FFF2-40B4-BE49-F238E27FC236}">
                <a16:creationId xmlns:a16="http://schemas.microsoft.com/office/drawing/2014/main" id="{596760E6-6A07-ABC0-3DE1-F4AD4C46425D}"/>
              </a:ext>
            </a:extLst>
          </p:cNvPr>
          <p:cNvSpPr/>
          <p:nvPr/>
        </p:nvSpPr>
        <p:spPr>
          <a:xfrm>
            <a:off x="954059" y="3846333"/>
            <a:ext cx="6212501" cy="1033893"/>
          </a:xfrm>
          <a:prstGeom prst="roundRect">
            <a:avLst/>
          </a:prstGeom>
          <a:solidFill>
            <a:srgbClr val="FFFF00"/>
          </a:solidFill>
          <a:ln w="31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vi-VN" sz="3200" dirty="0">
                <a:solidFill>
                  <a:srgbClr val="0070C0"/>
                </a:solidFill>
                <a:latin typeface="Calibri"/>
                <a:ea typeface="字魂59号-创粗黑"/>
              </a:rPr>
              <a:t>Em và người thân có kế hoạch đến thăm cảnh đẹp đó khi nào?</a:t>
            </a:r>
            <a:endParaRPr lang="en-GB" sz="3200" dirty="0">
              <a:solidFill>
                <a:srgbClr val="0070C0"/>
              </a:solidFill>
              <a:latin typeface="Calibri"/>
              <a:ea typeface="字魂59号-创粗黑"/>
            </a:endParaRPr>
          </a:p>
        </p:txBody>
      </p:sp>
    </p:spTree>
    <p:extLst>
      <p:ext uri="{BB962C8B-B14F-4D97-AF65-F5344CB8AC3E}">
        <p14:creationId xmlns:p14="http://schemas.microsoft.com/office/powerpoint/2010/main" val="391298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39"/>
          <p:cNvGrpSpPr/>
          <p:nvPr/>
        </p:nvGrpSpPr>
        <p:grpSpPr>
          <a:xfrm>
            <a:off x="1814175" y="3684833"/>
            <a:ext cx="821135" cy="882321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10379999" y="2359643"/>
            <a:ext cx="468646" cy="457134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10155258" y="3834378"/>
            <a:ext cx="1310750" cy="8275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3859" y="1598081"/>
            <a:ext cx="364236" cy="392291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1" name="Google Shape;1471;p39"/>
          <p:cNvGrpSpPr/>
          <p:nvPr/>
        </p:nvGrpSpPr>
        <p:grpSpPr>
          <a:xfrm>
            <a:off x="7816948" y="480368"/>
            <a:ext cx="986288" cy="933087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302" y="2572678"/>
            <a:ext cx="5810684" cy="4648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A8E845-665F-00EB-C731-06034C5AB69F}"/>
              </a:ext>
            </a:extLst>
          </p:cNvPr>
          <p:cNvSpPr txBox="1"/>
          <p:nvPr/>
        </p:nvSpPr>
        <p:spPr>
          <a:xfrm>
            <a:off x="2979506" y="2229492"/>
            <a:ext cx="76645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Chúng ta hãy tìm hiểu các thông tin về cảnh quan đó để lập được một kế hoạch tới tham quan phù hợp.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7023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2713B4C4-41BE-426A-9549-FB5557C2E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9"/>
            <a:ext cx="6858002" cy="12192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547D21E-7481-4A31-BFA6-61AE679B0FA5}"/>
              </a:ext>
            </a:extLst>
          </p:cNvPr>
          <p:cNvSpPr/>
          <p:nvPr/>
        </p:nvSpPr>
        <p:spPr>
          <a:xfrm>
            <a:off x="519474" y="684780"/>
            <a:ext cx="11234050" cy="58927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1D84085-DE03-4E06-BAFD-8E951F5F1F6F}"/>
              </a:ext>
            </a:extLst>
          </p:cNvPr>
          <p:cNvSpPr/>
          <p:nvPr/>
        </p:nvSpPr>
        <p:spPr>
          <a:xfrm>
            <a:off x="794410" y="791027"/>
            <a:ext cx="10584790" cy="5261430"/>
          </a:xfrm>
          <a:prstGeom prst="rect">
            <a:avLst/>
          </a:prstGeom>
          <a:noFill/>
          <a:ln w="952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859693-471B-4B23-8605-EF94196587B5}"/>
              </a:ext>
            </a:extLst>
          </p:cNvPr>
          <p:cNvSpPr/>
          <p:nvPr/>
        </p:nvSpPr>
        <p:spPr>
          <a:xfrm>
            <a:off x="984910" y="956127"/>
            <a:ext cx="10216490" cy="4923973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D4FC675-0695-42C2-B7B8-CFFFE2165889}"/>
              </a:ext>
            </a:extLst>
          </p:cNvPr>
          <p:cNvSpPr/>
          <p:nvPr/>
        </p:nvSpPr>
        <p:spPr>
          <a:xfrm>
            <a:off x="628337" y="2173502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包图简圆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318A526-FE29-4B00-B76F-85D492B4B0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152" y="2090591"/>
            <a:ext cx="1338262" cy="78029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67AB7D8-B332-4C5C-B531-4E8B7B8CD0EC}"/>
              </a:ext>
            </a:extLst>
          </p:cNvPr>
          <p:cNvSpPr/>
          <p:nvPr/>
        </p:nvSpPr>
        <p:spPr>
          <a:xfrm>
            <a:off x="11112383" y="4354349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9AC271E-D9F1-44C2-BBDF-F80D91AF38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360" y="4315966"/>
            <a:ext cx="1338262" cy="7802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06" y="247994"/>
            <a:ext cx="2236787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541" y="558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8D028A-F95D-47AE-8D8A-61BED8264B00}"/>
              </a:ext>
            </a:extLst>
          </p:cNvPr>
          <p:cNvSpPr txBox="1"/>
          <p:nvPr/>
        </p:nvSpPr>
        <p:spPr>
          <a:xfrm>
            <a:off x="1428626" y="1009467"/>
            <a:ext cx="8393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 tạo tác phẩm theo chủ đề “Quê hương tươi đẹp”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CB7E07-1512-7B76-68C4-2F579C97341F}"/>
              </a:ext>
            </a:extLst>
          </p:cNvPr>
          <p:cNvSpPr txBox="1"/>
          <p:nvPr/>
        </p:nvSpPr>
        <p:spPr>
          <a:xfrm>
            <a:off x="1541123" y="2260315"/>
            <a:ext cx="8846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ỗi tổ hoặc nhóm chọn một hình thức sáng tạo tác phẩm về cảnh đẹp của địa phương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ounded Rectangle 55">
            <a:extLst>
              <a:ext uri="{FF2B5EF4-FFF2-40B4-BE49-F238E27FC236}">
                <a16:creationId xmlns:a16="http://schemas.microsoft.com/office/drawing/2014/main" id="{BEBC0B4E-E3A1-C09B-E873-2727A6FD62B7}"/>
              </a:ext>
            </a:extLst>
          </p:cNvPr>
          <p:cNvSpPr/>
          <p:nvPr/>
        </p:nvSpPr>
        <p:spPr>
          <a:xfrm>
            <a:off x="1899281" y="3435366"/>
            <a:ext cx="8929681" cy="910603"/>
          </a:xfrm>
          <a:prstGeom prst="roundRect">
            <a:avLst/>
          </a:prstGeom>
          <a:solidFill>
            <a:srgbClr val="FFFF00"/>
          </a:solidFill>
          <a:ln w="31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vi-VN" sz="3200" dirty="0">
                <a:solidFill>
                  <a:srgbClr val="0070C0"/>
                </a:solidFill>
                <a:latin typeface="Calibri"/>
                <a:ea typeface="字魂59号-创粗黑"/>
              </a:rPr>
              <a:t>Làm bức tranh bằng chất liệu yêu thích: lá khô, màu vẽ, giấy vụn, các loại hạt,...</a:t>
            </a:r>
            <a:endParaRPr lang="en-GB" sz="3200" dirty="0">
              <a:solidFill>
                <a:srgbClr val="0070C0"/>
              </a:solidFill>
              <a:latin typeface="Calibri"/>
              <a:ea typeface="字魂59号-创粗黑"/>
            </a:endParaRPr>
          </a:p>
        </p:txBody>
      </p:sp>
      <p:sp>
        <p:nvSpPr>
          <p:cNvPr id="7" name="Rounded Rectangle 55">
            <a:extLst>
              <a:ext uri="{FF2B5EF4-FFF2-40B4-BE49-F238E27FC236}">
                <a16:creationId xmlns:a16="http://schemas.microsoft.com/office/drawing/2014/main" id="{E3D7AC86-FB0B-8494-F757-7599936488B7}"/>
              </a:ext>
            </a:extLst>
          </p:cNvPr>
          <p:cNvSpPr/>
          <p:nvPr/>
        </p:nvSpPr>
        <p:spPr>
          <a:xfrm>
            <a:off x="1899282" y="4596345"/>
            <a:ext cx="8929681" cy="735943"/>
          </a:xfrm>
          <a:prstGeom prst="roundRect">
            <a:avLst/>
          </a:prstGeom>
          <a:solidFill>
            <a:srgbClr val="FFFF00"/>
          </a:solidFill>
          <a:ln w="31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vi-VN" sz="3200" dirty="0">
                <a:solidFill>
                  <a:srgbClr val="0070C0"/>
                </a:solidFill>
                <a:latin typeface="Calibri"/>
                <a:ea typeface="字魂59号-创粗黑"/>
              </a:rPr>
              <a:t>Làm thơ hoặc viết đoạn văn và tự minh họa.</a:t>
            </a:r>
            <a:endParaRPr lang="en-GB" sz="3200" dirty="0">
              <a:solidFill>
                <a:srgbClr val="0070C0"/>
              </a:solidFill>
              <a:latin typeface="Calibri"/>
              <a:ea typeface="字魂59号-创粗黑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547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2713B4C4-41BE-426A-9549-FB5557C2E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9"/>
            <a:ext cx="6858002" cy="12192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547D21E-7481-4A31-BFA6-61AE679B0FA5}"/>
              </a:ext>
            </a:extLst>
          </p:cNvPr>
          <p:cNvSpPr/>
          <p:nvPr/>
        </p:nvSpPr>
        <p:spPr>
          <a:xfrm>
            <a:off x="519474" y="684780"/>
            <a:ext cx="11234050" cy="58927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06" y="247994"/>
            <a:ext cx="2236787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541" y="558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AED368-A324-2781-647B-E1C1E94F7E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949" y="1695804"/>
            <a:ext cx="6550369" cy="5470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F6B309-9E6B-316A-8B5D-C862B311A75A}"/>
              </a:ext>
            </a:extLst>
          </p:cNvPr>
          <p:cNvSpPr txBox="1"/>
          <p:nvPr/>
        </p:nvSpPr>
        <p:spPr>
          <a:xfrm>
            <a:off x="863029" y="883578"/>
            <a:ext cx="9215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huyết trình trước lớp về sản phẩm của mình.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009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39"/>
          <p:cNvGrpSpPr/>
          <p:nvPr/>
        </p:nvGrpSpPr>
        <p:grpSpPr>
          <a:xfrm>
            <a:off x="1814175" y="3684833"/>
            <a:ext cx="821135" cy="882321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10379999" y="2359643"/>
            <a:ext cx="468646" cy="457134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10155258" y="3834378"/>
            <a:ext cx="1310750" cy="8275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3859" y="1598081"/>
            <a:ext cx="364236" cy="392291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1" name="Google Shape;1471;p39"/>
          <p:cNvGrpSpPr/>
          <p:nvPr/>
        </p:nvGrpSpPr>
        <p:grpSpPr>
          <a:xfrm>
            <a:off x="7816948" y="480368"/>
            <a:ext cx="986288" cy="933087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302" y="2572678"/>
            <a:ext cx="5810684" cy="4648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B717A9-4611-436C-ACBD-0FA83395C277}"/>
              </a:ext>
            </a:extLst>
          </p:cNvPr>
          <p:cNvSpPr txBox="1"/>
          <p:nvPr/>
        </p:nvSpPr>
        <p:spPr>
          <a:xfrm>
            <a:off x="3234797" y="1695012"/>
            <a:ext cx="73064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36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36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ùng người thân khám phá cảnh đẹp đất nước thông qua âm nhạc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 người thân sưu tầm các câu ca dao ca ngợi cảnh đẹp quê hương đất nước.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158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AA303A-8DBC-49C5-944C-1810B97BA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9"/>
            <a:ext cx="6858002" cy="12192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35D65A4-4BB4-4824-867C-05174C0EF2F9}"/>
              </a:ext>
            </a:extLst>
          </p:cNvPr>
          <p:cNvGrpSpPr/>
          <p:nvPr/>
        </p:nvGrpSpPr>
        <p:grpSpPr>
          <a:xfrm>
            <a:off x="478979" y="493486"/>
            <a:ext cx="11234050" cy="5892799"/>
            <a:chOff x="478979" y="493486"/>
            <a:chExt cx="11234050" cy="5892799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B59F48C-389D-481F-AA5E-9D6D0DB6497E}"/>
                </a:ext>
              </a:extLst>
            </p:cNvPr>
            <p:cNvSpPr/>
            <p:nvPr/>
          </p:nvSpPr>
          <p:spPr>
            <a:xfrm>
              <a:off x="478979" y="493486"/>
              <a:ext cx="11234050" cy="58927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35CC5C6-34D8-46B5-81A8-38C21AEE8ACF}"/>
                </a:ext>
              </a:extLst>
            </p:cNvPr>
            <p:cNvSpPr/>
            <p:nvPr/>
          </p:nvSpPr>
          <p:spPr>
            <a:xfrm>
              <a:off x="794410" y="791027"/>
              <a:ext cx="10584790" cy="5261430"/>
            </a:xfrm>
            <a:prstGeom prst="rect">
              <a:avLst/>
            </a:prstGeom>
            <a:noFill/>
            <a:ln w="952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FBECADF-3975-4FA4-825F-FB41018EDE8A}"/>
                </a:ext>
              </a:extLst>
            </p:cNvPr>
            <p:cNvSpPr/>
            <p:nvPr/>
          </p:nvSpPr>
          <p:spPr>
            <a:xfrm>
              <a:off x="984910" y="956127"/>
              <a:ext cx="10216490" cy="4923973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61BFE3CA-F862-46A3-BF65-C54F9ABDBCD0}"/>
              </a:ext>
            </a:extLst>
          </p:cNvPr>
          <p:cNvGrpSpPr/>
          <p:nvPr/>
        </p:nvGrpSpPr>
        <p:grpSpPr>
          <a:xfrm>
            <a:off x="-314529" y="1959748"/>
            <a:ext cx="1338262" cy="863211"/>
            <a:chOff x="-190152" y="2090591"/>
            <a:chExt cx="1338262" cy="863211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21520104-EF2A-426F-800D-83DDBE0CB4AF}"/>
                </a:ext>
              </a:extLst>
            </p:cNvPr>
            <p:cNvSpPr/>
            <p:nvPr/>
          </p:nvSpPr>
          <p:spPr>
            <a:xfrm>
              <a:off x="628337" y="2173502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cs typeface="+mn-cs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6D70256-95F3-4ECC-AD90-5F7F8F96C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152" y="2090591"/>
              <a:ext cx="1338262" cy="780299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095B638-E7A1-49D5-B512-3A0F5D76DA34}"/>
              </a:ext>
            </a:extLst>
          </p:cNvPr>
          <p:cNvGrpSpPr/>
          <p:nvPr/>
        </p:nvGrpSpPr>
        <p:grpSpPr>
          <a:xfrm>
            <a:off x="10994360" y="4315966"/>
            <a:ext cx="1338262" cy="818683"/>
            <a:chOff x="10994360" y="4315966"/>
            <a:chExt cx="1338262" cy="818683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10D25A22-3562-401D-A6A9-B47A559E3E45}"/>
                </a:ext>
              </a:extLst>
            </p:cNvPr>
            <p:cNvSpPr/>
            <p:nvPr/>
          </p:nvSpPr>
          <p:spPr>
            <a:xfrm>
              <a:off x="11112383" y="4354349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172270C0-656B-4BB4-8A07-32D3EB19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4360" y="4315966"/>
              <a:ext cx="1338262" cy="780299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2D2D984-FE29-47AE-B551-2CBD0D8885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02" y="5152433"/>
            <a:ext cx="2228850" cy="1752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9643F0-D028-4C0E-864F-955E9B517B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37" y="81257"/>
            <a:ext cx="2239284" cy="2846548"/>
          </a:xfrm>
          <a:prstGeom prst="rect">
            <a:avLst/>
          </a:prstGeom>
        </p:spPr>
      </p:pic>
      <p:pic>
        <p:nvPicPr>
          <p:cNvPr id="33" name="图片 14">
            <a:extLst>
              <a:ext uri="{FF2B5EF4-FFF2-40B4-BE49-F238E27FC236}">
                <a16:creationId xmlns:a16="http://schemas.microsoft.com/office/drawing/2014/main" id="{F6D13CA4-F5B8-4FBB-BD35-741190C7C7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01" y="0"/>
            <a:ext cx="9148887" cy="6250265"/>
          </a:xfrm>
          <a:prstGeom prst="rect">
            <a:avLst/>
          </a:prstGeom>
        </p:spPr>
      </p:pic>
      <p:pic>
        <p:nvPicPr>
          <p:cNvPr id="35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269">
            <a:off x="3691417" y="306983"/>
            <a:ext cx="3542059" cy="3542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6035EC-0422-8379-1C30-6EC030EC27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1072" y="2855386"/>
            <a:ext cx="5267401" cy="2523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225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comb/>
      </p:transition>
    </mc:Choice>
    <mc:Fallback xmlns="">
      <p:transition spd="slow" advClick="0" advTm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AA303A-8DBC-49C5-944C-1810B97BA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9"/>
            <a:ext cx="6858002" cy="12192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35D65A4-4BB4-4824-867C-05174C0EF2F9}"/>
              </a:ext>
            </a:extLst>
          </p:cNvPr>
          <p:cNvGrpSpPr/>
          <p:nvPr/>
        </p:nvGrpSpPr>
        <p:grpSpPr>
          <a:xfrm>
            <a:off x="478979" y="493486"/>
            <a:ext cx="11234050" cy="5892799"/>
            <a:chOff x="478979" y="493486"/>
            <a:chExt cx="11234050" cy="5892799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B59F48C-389D-481F-AA5E-9D6D0DB6497E}"/>
                </a:ext>
              </a:extLst>
            </p:cNvPr>
            <p:cNvSpPr/>
            <p:nvPr/>
          </p:nvSpPr>
          <p:spPr>
            <a:xfrm>
              <a:off x="478979" y="493486"/>
              <a:ext cx="11234050" cy="58927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35CC5C6-34D8-46B5-81A8-38C21AEE8ACF}"/>
                </a:ext>
              </a:extLst>
            </p:cNvPr>
            <p:cNvSpPr/>
            <p:nvPr/>
          </p:nvSpPr>
          <p:spPr>
            <a:xfrm>
              <a:off x="794410" y="791027"/>
              <a:ext cx="10584790" cy="5261430"/>
            </a:xfrm>
            <a:prstGeom prst="rect">
              <a:avLst/>
            </a:prstGeom>
            <a:noFill/>
            <a:ln w="952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FBECADF-3975-4FA4-825F-FB41018EDE8A}"/>
                </a:ext>
              </a:extLst>
            </p:cNvPr>
            <p:cNvSpPr/>
            <p:nvPr/>
          </p:nvSpPr>
          <p:spPr>
            <a:xfrm>
              <a:off x="984910" y="956127"/>
              <a:ext cx="10216490" cy="4923973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61BFE3CA-F862-46A3-BF65-C54F9ABDBCD0}"/>
              </a:ext>
            </a:extLst>
          </p:cNvPr>
          <p:cNvGrpSpPr/>
          <p:nvPr/>
        </p:nvGrpSpPr>
        <p:grpSpPr>
          <a:xfrm>
            <a:off x="-314529" y="1959748"/>
            <a:ext cx="1338262" cy="863211"/>
            <a:chOff x="-190152" y="2090591"/>
            <a:chExt cx="1338262" cy="863211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21520104-EF2A-426F-800D-83DDBE0CB4AF}"/>
                </a:ext>
              </a:extLst>
            </p:cNvPr>
            <p:cNvSpPr/>
            <p:nvPr/>
          </p:nvSpPr>
          <p:spPr>
            <a:xfrm>
              <a:off x="628337" y="2173502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cs typeface="+mn-cs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6D70256-95F3-4ECC-AD90-5F7F8F96C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152" y="2090591"/>
              <a:ext cx="1338262" cy="780299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095B638-E7A1-49D5-B512-3A0F5D76DA34}"/>
              </a:ext>
            </a:extLst>
          </p:cNvPr>
          <p:cNvGrpSpPr/>
          <p:nvPr/>
        </p:nvGrpSpPr>
        <p:grpSpPr>
          <a:xfrm>
            <a:off x="10994360" y="4315966"/>
            <a:ext cx="1338262" cy="818683"/>
            <a:chOff x="10994360" y="4315966"/>
            <a:chExt cx="1338262" cy="818683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10D25A22-3562-401D-A6A9-B47A559E3E45}"/>
                </a:ext>
              </a:extLst>
            </p:cNvPr>
            <p:cNvSpPr/>
            <p:nvPr/>
          </p:nvSpPr>
          <p:spPr>
            <a:xfrm>
              <a:off x="11112383" y="4354349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172270C0-656B-4BB4-8A07-32D3EB19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4360" y="4315966"/>
              <a:ext cx="1338262" cy="780299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2D2D984-FE29-47AE-B551-2CBD0D8885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02" y="5152433"/>
            <a:ext cx="2228850" cy="1752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9643F0-D028-4C0E-864F-955E9B517B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37" y="81257"/>
            <a:ext cx="2239284" cy="28465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055AD5-F284-422C-AABE-4EE647CB1F68}"/>
              </a:ext>
            </a:extLst>
          </p:cNvPr>
          <p:cNvSpPr txBox="1"/>
          <p:nvPr/>
        </p:nvSpPr>
        <p:spPr>
          <a:xfrm>
            <a:off x="2652486" y="1335207"/>
            <a:ext cx="77941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SINH HOẠT LỚP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BC42EB-8C1B-4BCE-92CC-293C956F7B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22" b="90000" l="10000" r="90000">
                        <a14:foregroundMark x1="53889" y1="9722" x2="53889" y2="9722"/>
                        <a14:foregroundMark x1="30000" y1="54167" x2="33889" y2="61667"/>
                        <a14:foregroundMark x1="28611" y1="56944" x2="28889" y2="61667"/>
                        <a14:foregroundMark x1="34722" y1="57222" x2="35278" y2="5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" y="2304900"/>
            <a:ext cx="3429000" cy="3429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8D00391-64EB-477E-A394-3F5A6C76A5D8}"/>
                  </a:ext>
                </a:extLst>
              </p14:cNvPr>
              <p14:cNvContentPartPr/>
              <p14:nvPr/>
            </p14:nvContentPartPr>
            <p14:xfrm>
              <a:off x="-200430" y="723420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8D00391-64EB-477E-A394-3F5A6C76A5D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209430" y="71442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4" descr="Cách vẽ nơ - Hướng dẫn vẽ thực sự đơn giản mới nhất 2022 - Vẽ.vn">
            <a:extLst>
              <a:ext uri="{FF2B5EF4-FFF2-40B4-BE49-F238E27FC236}">
                <a16:creationId xmlns:a16="http://schemas.microsoft.com/office/drawing/2014/main" id="{728A8DEB-AA9A-4DA4-BB7D-595ADA75F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92" y="4319569"/>
            <a:ext cx="1933575" cy="192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76ADFC0-06AC-4621-8476-6D8668708348}"/>
              </a:ext>
            </a:extLst>
          </p:cNvPr>
          <p:cNvGrpSpPr/>
          <p:nvPr/>
        </p:nvGrpSpPr>
        <p:grpSpPr>
          <a:xfrm>
            <a:off x="1751800" y="5261760"/>
            <a:ext cx="294120" cy="944280"/>
            <a:chOff x="1875780" y="6067260"/>
            <a:chExt cx="294120" cy="9442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A91DBBF-ADA4-411E-844E-1C68461E42B3}"/>
                    </a:ext>
                  </a:extLst>
                </p14:cNvPr>
                <p14:cNvContentPartPr/>
                <p14:nvPr/>
              </p14:nvContentPartPr>
              <p14:xfrm>
                <a:off x="1875780" y="6086340"/>
                <a:ext cx="134640" cy="9129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95A9CAC-514B-89BF-07F4-07A7886C706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867140" y="6077340"/>
                  <a:ext cx="152280" cy="9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BFFF21E-1B48-4F7C-A7A7-91FB7A5B737E}"/>
                    </a:ext>
                  </a:extLst>
                </p14:cNvPr>
                <p14:cNvContentPartPr/>
                <p14:nvPr/>
              </p14:nvContentPartPr>
              <p14:xfrm>
                <a:off x="1990620" y="6076620"/>
                <a:ext cx="67320" cy="2851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C96917A-5A3F-90B9-3901-1EF1C285B1E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981980" y="6067980"/>
                  <a:ext cx="8496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29840DD-8077-4A58-A043-DBB699BFF898}"/>
                    </a:ext>
                  </a:extLst>
                </p14:cNvPr>
                <p14:cNvContentPartPr/>
                <p14:nvPr/>
              </p14:nvContentPartPr>
              <p14:xfrm>
                <a:off x="1961820" y="6067260"/>
                <a:ext cx="208080" cy="944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F36EE14-D81D-6010-30EF-93FCB30681D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953180" y="6058620"/>
                  <a:ext cx="225720" cy="96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5D720EF-D633-4A54-B46F-5AD5EBB5DF4C}"/>
                  </a:ext>
                </a:extLst>
              </p14:cNvPr>
              <p14:cNvContentPartPr/>
              <p14:nvPr/>
            </p14:nvContentPartPr>
            <p14:xfrm>
              <a:off x="2447820" y="5733900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5D720EF-D633-4A54-B46F-5AD5EBB5DF4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38820" y="57249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4935F27-AA82-435B-9757-D9380B01069B}"/>
                  </a:ext>
                </a:extLst>
              </p14:cNvPr>
              <p14:cNvContentPartPr/>
              <p14:nvPr/>
            </p14:nvContentPartPr>
            <p14:xfrm>
              <a:off x="2390670" y="5675220"/>
              <a:ext cx="16560" cy="1252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4935F27-AA82-435B-9757-D9380B01069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381670" y="5666220"/>
                <a:ext cx="342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B86D944-ACE7-429E-8C8A-1ED7E1875B83}"/>
                  </a:ext>
                </a:extLst>
              </p14:cNvPr>
              <p14:cNvContentPartPr/>
              <p14:nvPr/>
            </p14:nvContentPartPr>
            <p14:xfrm>
              <a:off x="-629010" y="1733220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B86D944-ACE7-429E-8C8A-1ED7E1875B8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638010" y="172422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Picture 12" descr="Student Who Gives Teacher Gifts To Teachers Day PNG Image and PSD File For  Free Download - Lovepik | 401616674">
            <a:extLst>
              <a:ext uri="{FF2B5EF4-FFF2-40B4-BE49-F238E27FC236}">
                <a16:creationId xmlns:a16="http://schemas.microsoft.com/office/drawing/2014/main" id="{256EEB04-4242-4D4A-A5B4-3C2FB143D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9500" l="6167" r="97333">
                        <a14:foregroundMark x1="12333" y1="45500" x2="14583" y2="69125"/>
                        <a14:foregroundMark x1="14583" y1="69125" x2="15000" y2="70500"/>
                        <a14:foregroundMark x1="9083" y1="47250" x2="11083" y2="57750"/>
                        <a14:foregroundMark x1="18333" y1="57000" x2="18333" y2="57000"/>
                        <a14:foregroundMark x1="9750" y1="63125" x2="6167" y2="80375"/>
                        <a14:foregroundMark x1="6167" y1="80375" x2="6167" y2="80375"/>
                        <a14:foregroundMark x1="10750" y1="87750" x2="10667" y2="97625"/>
                        <a14:foregroundMark x1="31833" y1="52875" x2="29583" y2="73625"/>
                        <a14:foregroundMark x1="54339" y1="68617" x2="55583" y2="76000"/>
                        <a14:foregroundMark x1="51833" y1="53750" x2="53712" y2="64895"/>
                        <a14:foregroundMark x1="55583" y1="76000" x2="55583" y2="76000"/>
                        <a14:foregroundMark x1="64167" y1="51625" x2="64167" y2="51625"/>
                        <a14:foregroundMark x1="80167" y1="51625" x2="80167" y2="51625"/>
                        <a14:foregroundMark x1="79000" y1="47875" x2="82083" y2="58875"/>
                        <a14:foregroundMark x1="89750" y1="20125" x2="91667" y2="27875"/>
                        <a14:foregroundMark x1="86417" y1="40750" x2="86583" y2="49875"/>
                        <a14:foregroundMark x1="77917" y1="43625" x2="81333" y2="53750"/>
                        <a14:foregroundMark x1="75583" y1="52500" x2="78500" y2="58625"/>
                        <a14:foregroundMark x1="80167" y1="58250" x2="82500" y2="66625"/>
                        <a14:foregroundMark x1="73917" y1="53125" x2="73917" y2="53125"/>
                        <a14:foregroundMark x1="76417" y1="46375" x2="76417" y2="46375"/>
                        <a14:foregroundMark x1="92333" y1="74875" x2="88833" y2="93500"/>
                        <a14:foregroundMark x1="80833" y1="80125" x2="83750" y2="99250"/>
                        <a14:foregroundMark x1="83750" y1="99250" x2="83750" y2="99000"/>
                        <a14:foregroundMark x1="89750" y1="91125" x2="93917" y2="98625"/>
                        <a14:foregroundMark x1="97333" y1="99500" x2="97333" y2="99500"/>
                        <a14:foregroundMark x1="49750" y1="72125" x2="50500" y2="87750"/>
                        <a14:foregroundMark x1="34833" y1="73125" x2="34833" y2="73125"/>
                        <a14:foregroundMark x1="28833" y1="66625" x2="28833" y2="66625"/>
                        <a14:foregroundMark x1="26167" y1="90000" x2="28333" y2="98875"/>
                        <a14:backgroundMark x1="53500" y1="66375" x2="53500" y2="66375"/>
                        <a14:backgroundMark x1="53083" y1="66375" x2="53667" y2="66375"/>
                        <a14:backgroundMark x1="53667" y1="66375" x2="55833" y2="66375"/>
                        <a14:backgroundMark x1="89583" y1="36500" x2="89583" y2="36500"/>
                        <a14:backgroundMark x1="91167" y1="44250" x2="91167" y2="44250"/>
                        <a14:backgroundMark x1="90417" y1="42500" x2="90417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986" y="1905000"/>
            <a:ext cx="74295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5555C1-9243-EE4D-5273-B5C4ABA400F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67140" y="1162639"/>
            <a:ext cx="7797460" cy="2786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0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comb/>
      </p:transition>
    </mc:Choice>
    <mc:Fallback xmlns="">
      <p:transition spd="slow" advClick="0" advTm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E5832271-C08D-4EE3-5D4F-DFF20F4468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CB80C3-5670-58DC-537D-464C9711D4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19" name="Picture 14" descr="Cute cactus illustration - seamless pattern">
            <a:extLst>
              <a:ext uri="{FF2B5EF4-FFF2-40B4-BE49-F238E27FC236}">
                <a16:creationId xmlns:a16="http://schemas.microsoft.com/office/drawing/2014/main" id="{4B31E2BD-21DA-35F7-C965-C998CA4E0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528687" y="2383972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79BA71-7525-3EE6-ED3B-9929B7A2DF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A4BBD6-3415-AC69-0D9E-7A36B4285B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8944" y="478318"/>
            <a:ext cx="6005080" cy="18533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2F93FF-B0CC-4348-824B-F0BE46B97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46C7381-8B1C-F8B5-98A8-11BE7A3872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D33C8-1E88-CBF7-4972-C66C1B4CCB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C7E662-DD38-C864-CFA0-81D697A23FAF}"/>
              </a:ext>
            </a:extLst>
          </p:cNvPr>
          <p:cNvSpPr txBox="1"/>
          <p:nvPr/>
        </p:nvSpPr>
        <p:spPr>
          <a:xfrm>
            <a:off x="3282657" y="1717712"/>
            <a:ext cx="1666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Ưu điểm: 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0" name="Picture 14" descr="Cute cactus illustration - seamless pattern">
            <a:extLst>
              <a:ext uri="{FF2B5EF4-FFF2-40B4-BE49-F238E27FC236}">
                <a16:creationId xmlns:a16="http://schemas.microsoft.com/office/drawing/2014/main" id="{DE84EC6B-DBAF-8011-A7EE-C9B1B07DB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528687" y="2383972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5BF80-2724-9ADE-6D9A-4AE6955CB4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366829" y="1053378"/>
            <a:ext cx="3213700" cy="5474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B1FDE7-2882-6506-E21F-8BF819609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0588" y="313932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B7247E6D-CBD0-BA13-6C1A-EBCB3241FB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0BD1F3-6FBA-2BE4-5FC1-4926FBB21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F850B0-6FDA-26C8-D166-3BEBD996D1F4}"/>
              </a:ext>
            </a:extLst>
          </p:cNvPr>
          <p:cNvSpPr txBox="1"/>
          <p:nvPr/>
        </p:nvSpPr>
        <p:spPr>
          <a:xfrm>
            <a:off x="3282657" y="1717712"/>
            <a:ext cx="1486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Hạn chế: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9" name="Picture 14" descr="Cute cactus illustration - seamless pattern">
            <a:extLst>
              <a:ext uri="{FF2B5EF4-FFF2-40B4-BE49-F238E27FC236}">
                <a16:creationId xmlns:a16="http://schemas.microsoft.com/office/drawing/2014/main" id="{CCDAE5E4-12DB-7825-E165-A147AD430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329793" y="2481943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77AA37-FB5A-FF0B-2625-79DBC0638E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329288" y="1129578"/>
            <a:ext cx="3213700" cy="5474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5807DA-077D-4381-A351-C289D40318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9766" y="426947"/>
            <a:ext cx="6005080" cy="1853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>
            <a:extLst>
              <a:ext uri="{FF2B5EF4-FFF2-40B4-BE49-F238E27FC236}">
                <a16:creationId xmlns:a16="http://schemas.microsoft.com/office/drawing/2014/main" id="{0E4FDA61-CF4C-E6E9-2F84-68087F73414B}"/>
              </a:ext>
            </a:extLst>
          </p:cNvPr>
          <p:cNvSpPr/>
          <p:nvPr/>
        </p:nvSpPr>
        <p:spPr>
          <a:xfrm>
            <a:off x="314944" y="263318"/>
            <a:ext cx="11473944" cy="639298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92" tIns="91392" rIns="91392" bIns="91392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65EA3E8D-64D5-42DF-9ED4-469C559B77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967" y="2009749"/>
            <a:ext cx="725203" cy="538844"/>
          </a:xfrm>
          <a:prstGeom prst="rect">
            <a:avLst/>
          </a:prstGeom>
        </p:spPr>
      </p:pic>
      <p:pic>
        <p:nvPicPr>
          <p:cNvPr id="23" name="图片 25">
            <a:extLst>
              <a:ext uri="{FF2B5EF4-FFF2-40B4-BE49-F238E27FC236}">
                <a16:creationId xmlns:a16="http://schemas.microsoft.com/office/drawing/2014/main" id="{920D1B1A-6F64-43EA-A343-89D59E688F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08" y="-336841"/>
            <a:ext cx="931494" cy="676160"/>
          </a:xfrm>
          <a:prstGeom prst="rect">
            <a:avLst/>
          </a:prstGeom>
        </p:spPr>
      </p:pic>
      <p:pic>
        <p:nvPicPr>
          <p:cNvPr id="24" name="图片 26">
            <a:extLst>
              <a:ext uri="{FF2B5EF4-FFF2-40B4-BE49-F238E27FC236}">
                <a16:creationId xmlns:a16="http://schemas.microsoft.com/office/drawing/2014/main" id="{527B1E59-DFBE-4189-9304-52105F91D3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491" y="1437325"/>
            <a:ext cx="1331441" cy="1020416"/>
          </a:xfrm>
          <a:prstGeom prst="rect">
            <a:avLst/>
          </a:prstGeom>
        </p:spPr>
      </p:pic>
      <p:pic>
        <p:nvPicPr>
          <p:cNvPr id="25" name="图片 27">
            <a:extLst>
              <a:ext uri="{FF2B5EF4-FFF2-40B4-BE49-F238E27FC236}">
                <a16:creationId xmlns:a16="http://schemas.microsoft.com/office/drawing/2014/main" id="{5604B5DC-6328-443A-892F-B2CF90238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983" y="211342"/>
            <a:ext cx="1534986" cy="901693"/>
          </a:xfrm>
          <a:prstGeom prst="rect">
            <a:avLst/>
          </a:prstGeom>
        </p:spPr>
      </p:pic>
      <p:pic>
        <p:nvPicPr>
          <p:cNvPr id="26" name="图片 29">
            <a:extLst>
              <a:ext uri="{FF2B5EF4-FFF2-40B4-BE49-F238E27FC236}">
                <a16:creationId xmlns:a16="http://schemas.microsoft.com/office/drawing/2014/main" id="{C0BF2B61-E6DB-4DC2-AE4F-7A4E33B028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169" y="216789"/>
            <a:ext cx="731097" cy="1179724"/>
          </a:xfrm>
          <a:prstGeom prst="rect">
            <a:avLst/>
          </a:prstGeom>
        </p:spPr>
      </p:pic>
      <p:sp>
        <p:nvSpPr>
          <p:cNvPr id="27" name="任意多边形: 形状 30">
            <a:extLst>
              <a:ext uri="{FF2B5EF4-FFF2-40B4-BE49-F238E27FC236}">
                <a16:creationId xmlns:a16="http://schemas.microsoft.com/office/drawing/2014/main" id="{A4E21868-1627-4459-BBA0-987F037B76F6}"/>
              </a:ext>
            </a:extLst>
          </p:cNvPr>
          <p:cNvSpPr/>
          <p:nvPr/>
        </p:nvSpPr>
        <p:spPr>
          <a:xfrm>
            <a:off x="423819" y="2430144"/>
            <a:ext cx="268752" cy="232848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8" name="任意多边形: 形状 31">
            <a:extLst>
              <a:ext uri="{FF2B5EF4-FFF2-40B4-BE49-F238E27FC236}">
                <a16:creationId xmlns:a16="http://schemas.microsoft.com/office/drawing/2014/main" id="{DF0D1653-B223-48D8-BC1C-9D3E70D8749A}"/>
              </a:ext>
            </a:extLst>
          </p:cNvPr>
          <p:cNvSpPr/>
          <p:nvPr/>
        </p:nvSpPr>
        <p:spPr>
          <a:xfrm>
            <a:off x="10077257" y="1503582"/>
            <a:ext cx="268752" cy="232848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9" name="任意多边形: 形状 32">
            <a:extLst>
              <a:ext uri="{FF2B5EF4-FFF2-40B4-BE49-F238E27FC236}">
                <a16:creationId xmlns:a16="http://schemas.microsoft.com/office/drawing/2014/main" id="{32CC0536-C333-4023-93F6-C56A10C5B59B}"/>
              </a:ext>
            </a:extLst>
          </p:cNvPr>
          <p:cNvSpPr/>
          <p:nvPr/>
        </p:nvSpPr>
        <p:spPr>
          <a:xfrm>
            <a:off x="11513136" y="2543137"/>
            <a:ext cx="268752" cy="232848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A7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1" name="任意多边形: 形状 33">
            <a:extLst>
              <a:ext uri="{FF2B5EF4-FFF2-40B4-BE49-F238E27FC236}">
                <a16:creationId xmlns:a16="http://schemas.microsoft.com/office/drawing/2014/main" id="{016C7BD9-E189-4CDB-944F-1A1A9A5351C5}"/>
              </a:ext>
            </a:extLst>
          </p:cNvPr>
          <p:cNvSpPr/>
          <p:nvPr/>
        </p:nvSpPr>
        <p:spPr>
          <a:xfrm>
            <a:off x="8403889" y="522822"/>
            <a:ext cx="268752" cy="232848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A7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4">
            <a:extLst>
              <a:ext uri="{FF2B5EF4-FFF2-40B4-BE49-F238E27FC236}">
                <a16:creationId xmlns:a16="http://schemas.microsoft.com/office/drawing/2014/main" id="{B6B4199E-672E-476E-BB3D-325744C2B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513" y="2831311"/>
            <a:ext cx="1185435" cy="1003060"/>
          </a:xfrm>
          <a:prstGeom prst="rect">
            <a:avLst/>
          </a:prstGeom>
        </p:spPr>
      </p:pic>
      <p:pic>
        <p:nvPicPr>
          <p:cNvPr id="33" name="图片 36">
            <a:extLst>
              <a:ext uri="{FF2B5EF4-FFF2-40B4-BE49-F238E27FC236}">
                <a16:creationId xmlns:a16="http://schemas.microsoft.com/office/drawing/2014/main" id="{1AC86325-F6D7-48FF-93BC-F86D873F4E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1550" y="955707"/>
            <a:ext cx="1156414" cy="115983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38D005E-E449-4A9E-B220-D7E9084A73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855" y="1229491"/>
            <a:ext cx="6128523" cy="612852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43FD15E-32CA-4ED4-8892-8F907F9152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38" r="65144"/>
          <a:stretch/>
        </p:blipFill>
        <p:spPr>
          <a:xfrm>
            <a:off x="2091474" y="3933024"/>
            <a:ext cx="2573486" cy="298186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AE2BF4F-498F-4310-800E-326C9609E7E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9" t="41855" r="-415" b="-1350"/>
          <a:stretch/>
        </p:blipFill>
        <p:spPr>
          <a:xfrm>
            <a:off x="4211528" y="3834371"/>
            <a:ext cx="2573486" cy="313649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9842BAA-6A67-4DC8-BC79-15D73358096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352" y="846484"/>
            <a:ext cx="1818585" cy="18185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762A68-98E8-4609-A372-C17911ACF5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4823" y="2691409"/>
            <a:ext cx="6825643" cy="133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55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>
            <a:extLst>
              <a:ext uri="{FF2B5EF4-FFF2-40B4-BE49-F238E27FC236}">
                <a16:creationId xmlns:a16="http://schemas.microsoft.com/office/drawing/2014/main" id="{0E4FDA61-CF4C-E6E9-2F84-68087F73414B}"/>
              </a:ext>
            </a:extLst>
          </p:cNvPr>
          <p:cNvSpPr/>
          <p:nvPr/>
        </p:nvSpPr>
        <p:spPr>
          <a:xfrm>
            <a:off x="314944" y="263318"/>
            <a:ext cx="11473944" cy="639298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92" tIns="91392" rIns="91392" bIns="91392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07F7F6-5B59-4C5B-A495-F81C67EAA4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6" y="2175146"/>
            <a:ext cx="1565788" cy="1174341"/>
          </a:xfrm>
          <a:prstGeom prst="rect">
            <a:avLst/>
          </a:prstGeom>
        </p:spPr>
      </p:pic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7D64BEB2-B5F9-48D6-9728-69C627C1A910}"/>
              </a:ext>
            </a:extLst>
          </p:cNvPr>
          <p:cNvSpPr/>
          <p:nvPr/>
        </p:nvSpPr>
        <p:spPr>
          <a:xfrm>
            <a:off x="1664149" y="3182674"/>
            <a:ext cx="2649878" cy="307459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59号-创粗黑"/>
              <a:cs typeface="+mn-cs"/>
            </a:endParaRP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D339AB16-33CD-439B-B890-C64036931D90}"/>
              </a:ext>
            </a:extLst>
          </p:cNvPr>
          <p:cNvSpPr/>
          <p:nvPr/>
        </p:nvSpPr>
        <p:spPr>
          <a:xfrm>
            <a:off x="4780295" y="2337334"/>
            <a:ext cx="2649878" cy="307459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59号-创粗黑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6487A91E-8B00-404A-BB25-FFADCDD5C9F9}"/>
              </a:ext>
            </a:extLst>
          </p:cNvPr>
          <p:cNvSpPr/>
          <p:nvPr/>
        </p:nvSpPr>
        <p:spPr>
          <a:xfrm>
            <a:off x="7896441" y="3403748"/>
            <a:ext cx="2649878" cy="307459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59号-创粗黑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75B4F3-A498-4E45-90B7-FF3ACD1EC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88" y="814456"/>
            <a:ext cx="10780859" cy="78616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A88AA41-1F6E-4469-BC51-42656529B244}"/>
              </a:ext>
            </a:extLst>
          </p:cNvPr>
          <p:cNvGrpSpPr/>
          <p:nvPr/>
        </p:nvGrpSpPr>
        <p:grpSpPr>
          <a:xfrm>
            <a:off x="3094454" y="2181291"/>
            <a:ext cx="1832513" cy="1832513"/>
            <a:chOff x="3204197" y="2163403"/>
            <a:chExt cx="1833176" cy="183317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76BA23-52F3-47D8-A750-E395437BD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197" y="2163403"/>
              <a:ext cx="1833176" cy="183317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6C2F10-520B-4C0D-8354-6CA4FCF3983D}"/>
                </a:ext>
              </a:extLst>
            </p:cNvPr>
            <p:cNvSpPr txBox="1"/>
            <p:nvPr/>
          </p:nvSpPr>
          <p:spPr>
            <a:xfrm>
              <a:off x="3710255" y="2637637"/>
              <a:ext cx="8210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/>
                  <a:cs typeface="+mn-cs"/>
                </a:rPr>
                <a:t>02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8A6382-4833-4AB5-AA9C-56A0D78B95CA}"/>
              </a:ext>
            </a:extLst>
          </p:cNvPr>
          <p:cNvGrpSpPr/>
          <p:nvPr/>
        </p:nvGrpSpPr>
        <p:grpSpPr>
          <a:xfrm>
            <a:off x="6446832" y="1586798"/>
            <a:ext cx="1832513" cy="1832513"/>
            <a:chOff x="6446959" y="1586131"/>
            <a:chExt cx="1833176" cy="183317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10CB11C-FEFB-474B-B53C-BD302E451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959" y="1586131"/>
              <a:ext cx="1833176" cy="183317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71E7E5-F326-4130-A93D-E42D014A4EB6}"/>
                </a:ext>
              </a:extLst>
            </p:cNvPr>
            <p:cNvSpPr txBox="1"/>
            <p:nvPr/>
          </p:nvSpPr>
          <p:spPr>
            <a:xfrm>
              <a:off x="6990688" y="2063185"/>
              <a:ext cx="7457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/>
                  <a:cs typeface="+mn-cs"/>
                </a:rPr>
                <a:t>01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C305FAA-9D33-4C1E-9D18-84DEC48FD914}"/>
              </a:ext>
            </a:extLst>
          </p:cNvPr>
          <p:cNvGrpSpPr/>
          <p:nvPr/>
        </p:nvGrpSpPr>
        <p:grpSpPr>
          <a:xfrm>
            <a:off x="9447194" y="2468585"/>
            <a:ext cx="1832513" cy="1832513"/>
            <a:chOff x="9448405" y="2468237"/>
            <a:chExt cx="1833176" cy="18331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FB334C4-F3FE-4755-952D-694AE60CA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8405" y="2468237"/>
              <a:ext cx="1833176" cy="183317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619CEB-FFE2-4112-B289-47B206E12B58}"/>
                </a:ext>
              </a:extLst>
            </p:cNvPr>
            <p:cNvSpPr txBox="1"/>
            <p:nvPr/>
          </p:nvSpPr>
          <p:spPr>
            <a:xfrm>
              <a:off x="9926755" y="2929263"/>
              <a:ext cx="8242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/>
                  <a:cs typeface="+mn-cs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8858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;p7">
            <a:extLst>
              <a:ext uri="{FF2B5EF4-FFF2-40B4-BE49-F238E27FC236}">
                <a16:creationId xmlns:a16="http://schemas.microsoft.com/office/drawing/2014/main" id="{0E4FDA61-CF4C-E6E9-2F84-68087F73414B}"/>
              </a:ext>
            </a:extLst>
          </p:cNvPr>
          <p:cNvSpPr/>
          <p:nvPr/>
        </p:nvSpPr>
        <p:spPr>
          <a:xfrm>
            <a:off x="314944" y="263318"/>
            <a:ext cx="11473944" cy="639298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92" tIns="91392" rIns="91392" bIns="91392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72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C3305DE7-5610-46F2-8399-E060C6B7CA91}"/>
              </a:ext>
            </a:extLst>
          </p:cNvPr>
          <p:cNvSpPr/>
          <p:nvPr/>
        </p:nvSpPr>
        <p:spPr>
          <a:xfrm>
            <a:off x="1636025" y="2929099"/>
            <a:ext cx="2649878" cy="307459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59号-创粗黑"/>
              <a:cs typeface="+mn-cs"/>
            </a:endParaRPr>
          </a:p>
        </p:txBody>
      </p:sp>
      <p:sp>
        <p:nvSpPr>
          <p:cNvPr id="28" name="Rounded Rectangle 17">
            <a:extLst>
              <a:ext uri="{FF2B5EF4-FFF2-40B4-BE49-F238E27FC236}">
                <a16:creationId xmlns:a16="http://schemas.microsoft.com/office/drawing/2014/main" id="{4D446302-E5CB-4D0B-AB3C-EBF7F84D6659}"/>
              </a:ext>
            </a:extLst>
          </p:cNvPr>
          <p:cNvSpPr/>
          <p:nvPr/>
        </p:nvSpPr>
        <p:spPr>
          <a:xfrm>
            <a:off x="4752170" y="2083760"/>
            <a:ext cx="2649878" cy="307459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59号-创粗黑"/>
              <a:cs typeface="+mn-cs"/>
            </a:endParaRPr>
          </a:p>
        </p:txBody>
      </p:sp>
      <p:sp>
        <p:nvSpPr>
          <p:cNvPr id="29" name="Rounded Rectangle 18">
            <a:extLst>
              <a:ext uri="{FF2B5EF4-FFF2-40B4-BE49-F238E27FC236}">
                <a16:creationId xmlns:a16="http://schemas.microsoft.com/office/drawing/2014/main" id="{630BF930-454C-47F5-AB88-5D1261E689B0}"/>
              </a:ext>
            </a:extLst>
          </p:cNvPr>
          <p:cNvSpPr/>
          <p:nvPr/>
        </p:nvSpPr>
        <p:spPr>
          <a:xfrm>
            <a:off x="7868316" y="3150174"/>
            <a:ext cx="2649878" cy="307459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59号-创粗黑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1D5EF88-C9AC-4481-B2B6-553C1FEA1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565" y="712414"/>
            <a:ext cx="8897712" cy="107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55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SHL_tuần 28[20240312171836476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267</Words>
  <Application>Microsoft Office PowerPoint</Application>
  <PresentationFormat>Widescreen</PresentationFormat>
  <Paragraphs>45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Arial</vt:lpstr>
      <vt:lpstr>Calibri</vt:lpstr>
      <vt:lpstr>Cambria</vt:lpstr>
      <vt:lpstr>Coiny</vt:lpstr>
      <vt:lpstr>SVN-Hole Hearted</vt:lpstr>
      <vt:lpstr>Times New Roman</vt:lpstr>
      <vt:lpstr>包图简圆体</vt:lpstr>
      <vt:lpstr>字魂59号-创粗黑</vt:lpstr>
      <vt:lpstr>1_Office 主题​​</vt:lpstr>
      <vt:lpstr>第一PPT，www.1ppt.com</vt:lpstr>
      <vt:lpstr>Grammar Subject for Pre-K: Adjectives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16</cp:revision>
  <dcterms:created xsi:type="dcterms:W3CDTF">2023-02-09T10:57:44Z</dcterms:created>
  <dcterms:modified xsi:type="dcterms:W3CDTF">2024-03-12T10:19:28Z</dcterms:modified>
</cp:coreProperties>
</file>