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</p:sldMasterIdLst>
  <p:notesMasterIdLst>
    <p:notesMasterId r:id="rId24"/>
  </p:notesMasterIdLst>
  <p:sldIdLst>
    <p:sldId id="314" r:id="rId8"/>
    <p:sldId id="301" r:id="rId9"/>
    <p:sldId id="3414" r:id="rId10"/>
    <p:sldId id="3418" r:id="rId11"/>
    <p:sldId id="262" r:id="rId12"/>
    <p:sldId id="328" r:id="rId13"/>
    <p:sldId id="3419" r:id="rId14"/>
    <p:sldId id="11676" r:id="rId15"/>
    <p:sldId id="11677" r:id="rId16"/>
    <p:sldId id="11678" r:id="rId17"/>
    <p:sldId id="293" r:id="rId18"/>
    <p:sldId id="11679" r:id="rId19"/>
    <p:sldId id="11670" r:id="rId20"/>
    <p:sldId id="11680" r:id="rId21"/>
    <p:sldId id="11681" r:id="rId22"/>
    <p:sldId id="25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0.emf"/><Relationship Id="rId5" Type="http://schemas.openxmlformats.org/officeDocument/2006/relationships/image" Target="../media/image54.png"/><Relationship Id="rId4" Type="http://schemas.openxmlformats.org/officeDocument/2006/relationships/image" Target="../media/image26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169238" y="4932802"/>
            <a:ext cx="7357636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LTVC - Tuần 28[20240312171346908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433</Words>
  <Application>Microsoft Office PowerPoint</Application>
  <PresentationFormat>Widescreen</PresentationFormat>
  <Paragraphs>58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等线</vt:lpstr>
      <vt:lpstr>等线 Light</vt:lpstr>
      <vt:lpstr>Arial</vt:lpstr>
      <vt:lpstr>Bad Script</vt:lpstr>
      <vt:lpstr>Calibri</vt:lpstr>
      <vt:lpstr>Calibri Light</vt:lpstr>
      <vt:lpstr>Cambria</vt:lpstr>
      <vt:lpstr>Raleway Black</vt:lpstr>
      <vt:lpstr>SVN-Kitten</vt:lpstr>
      <vt:lpstr>Times New Roman</vt:lpstr>
      <vt:lpstr>字魂27号-布丁体</vt:lpstr>
      <vt:lpstr>方正卡通简体</vt:lpstr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26</cp:revision>
  <dcterms:created xsi:type="dcterms:W3CDTF">2023-01-04T12:47:49Z</dcterms:created>
  <dcterms:modified xsi:type="dcterms:W3CDTF">2024-03-12T10:14:53Z</dcterms:modified>
</cp:coreProperties>
</file>