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notesSlides/notesSlide1.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heme/themeOverride1.xml" ContentType="application/vnd.openxmlformats-officedocument.themeOverride+xml"/>
  <Override PartName="/ppt/tags/tag68.xml" ContentType="application/vnd.openxmlformats-officedocument.presentationml.tags+xml"/>
  <Override PartName="/ppt/notesSlides/notesSlide2.xml" ContentType="application/vnd.openxmlformats-officedocument.presentationml.notesSlide+xml"/>
  <Override PartName="/ppt/tags/tag69.xml" ContentType="application/vnd.openxmlformats-officedocument.presentationml.tags+xml"/>
  <Override PartName="/ppt/notesSlides/notesSlide3.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4.xml" ContentType="application/vnd.openxmlformats-officedocument.presentationml.notesSlide+xml"/>
  <Override PartName="/ppt/tags/tag72.xml" ContentType="application/vnd.openxmlformats-officedocument.presentationml.tags+xml"/>
  <Override PartName="/ppt/notesSlides/notesSlide5.xml" ContentType="application/vnd.openxmlformats-officedocument.presentationml.notesSlide+xml"/>
  <Override PartName="/ppt/tags/tag73.xml" ContentType="application/vnd.openxmlformats-officedocument.presentationml.tags+xml"/>
  <Override PartName="/ppt/notesSlides/notesSlide6.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28" r:id="rId4"/>
    <p:sldMasterId id="2147483745" r:id="rId5"/>
  </p:sldMasterIdLst>
  <p:notesMasterIdLst>
    <p:notesMasterId r:id="rId22"/>
  </p:notesMasterIdLst>
  <p:sldIdLst>
    <p:sldId id="314" r:id="rId6"/>
    <p:sldId id="8692" r:id="rId7"/>
    <p:sldId id="292" r:id="rId8"/>
    <p:sldId id="925" r:id="rId9"/>
    <p:sldId id="910" r:id="rId10"/>
    <p:sldId id="11703" r:id="rId11"/>
    <p:sldId id="11704" r:id="rId12"/>
    <p:sldId id="11705" r:id="rId13"/>
    <p:sldId id="309" r:id="rId14"/>
    <p:sldId id="297" r:id="rId15"/>
    <p:sldId id="298" r:id="rId16"/>
    <p:sldId id="299" r:id="rId17"/>
    <p:sldId id="300" r:id="rId18"/>
    <p:sldId id="301" r:id="rId19"/>
    <p:sldId id="302" r:id="rId20"/>
    <p:sldId id="346"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15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0F7904-4EF0-43B5-B234-DD61D9055183}" type="datetimeFigureOut">
              <a:rPr lang="en-US" smtClean="0"/>
              <a:t>22-Mar-24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D4EEC-7E97-4596-9800-53ED31DCC820}" type="slidenum">
              <a:rPr lang="en-US" smtClean="0"/>
              <a:t>‹#›</a:t>
            </a:fld>
            <a:endParaRPr lang="en-US"/>
          </a:p>
        </p:txBody>
      </p:sp>
    </p:spTree>
    <p:extLst>
      <p:ext uri="{BB962C8B-B14F-4D97-AF65-F5344CB8AC3E}">
        <p14:creationId xmlns:p14="http://schemas.microsoft.com/office/powerpoint/2010/main" val="1426341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931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6537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1516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n-US" baseline="0" dirty="0"/>
              <a:t>GV </a:t>
            </a:r>
            <a:r>
              <a:rPr lang="en-US" baseline="0" dirty="0" err="1"/>
              <a:t>cho</a:t>
            </a:r>
            <a:r>
              <a:rPr lang="en-US" baseline="0" dirty="0"/>
              <a:t> HS </a:t>
            </a:r>
            <a:r>
              <a:rPr lang="en-US" baseline="0" dirty="0" err="1"/>
              <a:t>chọn</a:t>
            </a:r>
            <a:r>
              <a:rPr lang="en-US" baseline="0" dirty="0"/>
              <a:t> </a:t>
            </a:r>
            <a:r>
              <a:rPr lang="en-US" baseline="0" dirty="0" err="1"/>
              <a:t>số</a:t>
            </a:r>
            <a:r>
              <a:rPr lang="en-US" baseline="0" dirty="0"/>
              <a:t>, </a:t>
            </a:r>
            <a:r>
              <a:rPr lang="en-US" baseline="0" dirty="0" err="1"/>
              <a:t>sau</a:t>
            </a:r>
            <a:r>
              <a:rPr lang="en-US" baseline="0" dirty="0"/>
              <a:t> </a:t>
            </a:r>
            <a:r>
              <a:rPr lang="en-US" baseline="0" dirty="0" err="1"/>
              <a:t>đó</a:t>
            </a:r>
            <a:r>
              <a:rPr lang="en-US" baseline="0" dirty="0"/>
              <a: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tròn</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r>
              <a:rPr lang="en-US" baseline="0" dirty="0"/>
              <a:t>. </a:t>
            </a:r>
            <a:r>
              <a:rPr lang="en-US" baseline="0" dirty="0" err="1"/>
              <a:t>Khi</a:t>
            </a:r>
            <a:r>
              <a:rPr lang="en-US" baseline="0" dirty="0"/>
              <a:t> quay </a:t>
            </a:r>
            <a:r>
              <a:rPr lang="en-US" baseline="0" dirty="0" err="1"/>
              <a:t>lại</a:t>
            </a:r>
            <a:r>
              <a:rPr lang="en-US" baseline="0" dirty="0"/>
              <a:t>, GV </a:t>
            </a:r>
            <a:r>
              <a:rPr lang="en-US" baseline="0" dirty="0" err="1"/>
              <a:t>bấm</a:t>
            </a:r>
            <a:r>
              <a:rPr lang="en-US" baseline="0" dirty="0"/>
              <a:t> </a:t>
            </a:r>
            <a:r>
              <a:rPr lang="en-US" baseline="0"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đê</a:t>
            </a:r>
            <a:r>
              <a:rPr lang="en-US" baseline="0" dirty="0"/>
              <a:t> HS </a:t>
            </a:r>
            <a:r>
              <a:rPr lang="en-US" baseline="0" dirty="0" err="1"/>
              <a:t>chọn</a:t>
            </a:r>
            <a:r>
              <a:rPr lang="en-US" baseline="0" dirty="0"/>
              <a:t> </a:t>
            </a:r>
            <a:r>
              <a:rPr lang="en-US" baseline="0" dirty="0" err="1"/>
              <a:t>quà</a:t>
            </a:r>
            <a:endParaRPr lang="en-US" baseline="0" dirty="0"/>
          </a:p>
          <a:p>
            <a:pPr marL="171450" lvl="0" indent="-171450" algn="l" rtl="0">
              <a:spcBef>
                <a:spcPts val="0"/>
              </a:spcBef>
              <a:spcAft>
                <a:spcPts val="0"/>
              </a:spcAft>
              <a:buFontTx/>
              <a:buChar char="-"/>
            </a:pPr>
            <a:r>
              <a:rPr lang="en-US" baseline="0" dirty="0"/>
              <a:t>NẾU KHÔNG ĐỦ THỜI GIAN, GV </a:t>
            </a:r>
            <a:r>
              <a:rPr lang="en-US" baseline="0" dirty="0" err="1"/>
              <a:t>có</a:t>
            </a:r>
            <a:r>
              <a:rPr lang="en-US" baseline="0" dirty="0"/>
              <a:t> </a:t>
            </a:r>
            <a:r>
              <a:rPr lang="en-US" baseline="0" dirty="0" err="1"/>
              <a:t>thể</a:t>
            </a:r>
            <a:r>
              <a:rPr lang="en-US" baseline="0" dirty="0"/>
              <a:t> </a:t>
            </a:r>
            <a:r>
              <a:rPr lang="en-US" baseline="0" dirty="0" err="1"/>
              <a:t>bấm</a:t>
            </a:r>
            <a:r>
              <a:rPr lang="en-US" baseline="0" dirty="0"/>
              <a:t> </a:t>
            </a:r>
            <a:r>
              <a:rPr lang="en-US" baseline="0" dirty="0" err="1"/>
              <a:t>vào</a:t>
            </a:r>
            <a:r>
              <a:rPr lang="en-US" baseline="0" dirty="0"/>
              <a:t> ô KẾT THÚC TRÒ </a:t>
            </a:r>
            <a:r>
              <a:rPr lang="en-US" baseline="0"/>
              <a:t>CHƠI </a:t>
            </a:r>
            <a:endParaRPr dirty="0"/>
          </a:p>
        </p:txBody>
      </p:sp>
    </p:spTree>
    <p:extLst>
      <p:ext uri="{BB962C8B-B14F-4D97-AF65-F5344CB8AC3E}">
        <p14:creationId xmlns:p14="http://schemas.microsoft.com/office/powerpoint/2010/main" val="4209842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3FEF-F871-4550-80F2-EE30A8C18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024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giáo</a:t>
            </a:r>
            <a:r>
              <a:rPr lang="en-US" dirty="0"/>
              <a:t> </a:t>
            </a:r>
            <a:r>
              <a:rPr lang="en-US" dirty="0" err="1"/>
              <a:t>dục</a:t>
            </a:r>
            <a:r>
              <a:rPr lang="en-US" dirty="0"/>
              <a:t> </a:t>
            </a:r>
            <a:r>
              <a:rPr lang="en-US" dirty="0" err="1"/>
              <a:t>lòng</a:t>
            </a:r>
            <a:r>
              <a:rPr lang="en-US" dirty="0"/>
              <a:t> </a:t>
            </a:r>
            <a:r>
              <a:rPr lang="en-US" dirty="0" err="1"/>
              <a:t>yêu</a:t>
            </a:r>
            <a:r>
              <a:rPr lang="en-US" dirty="0"/>
              <a:t> n</a:t>
            </a:r>
            <a:r>
              <a:rPr lang="vi-VN" dirty="0"/>
              <a:t>ư</a:t>
            </a:r>
            <a:r>
              <a:rPr lang="en-US" dirty="0" err="1"/>
              <a:t>ớc</a:t>
            </a:r>
            <a:r>
              <a:rPr lang="en-US" dirty="0"/>
              <a:t> </a:t>
            </a:r>
            <a:r>
              <a:rPr lang="en-US" dirty="0" err="1"/>
              <a:t>của</a:t>
            </a:r>
            <a:r>
              <a:rPr lang="en-US" dirty="0"/>
              <a:t> </a:t>
            </a:r>
            <a:r>
              <a:rPr lang="en-US" dirty="0" err="1"/>
              <a:t>Hồ</a:t>
            </a:r>
            <a:r>
              <a:rPr lang="en-US" dirty="0"/>
              <a:t> </a:t>
            </a:r>
            <a:r>
              <a:rPr lang="en-US" dirty="0" err="1"/>
              <a:t>Chí</a:t>
            </a:r>
            <a:r>
              <a:rPr lang="en-US" dirty="0"/>
              <a:t> Minh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3FEF-F871-4550-80F2-EE30A8C18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499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5258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2.xml"/><Relationship Id="rId5" Type="http://schemas.openxmlformats.org/officeDocument/2006/relationships/tags" Target="../tags/tag12.xml"/><Relationship Id="rId4" Type="http://schemas.openxmlformats.org/officeDocument/2006/relationships/tags" Target="../tags/tag1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2.xml"/><Relationship Id="rId5" Type="http://schemas.openxmlformats.org/officeDocument/2006/relationships/tags" Target="../tags/tag17.xml"/><Relationship Id="rId4" Type="http://schemas.openxmlformats.org/officeDocument/2006/relationships/tags" Target="../tags/tag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2.xml"/><Relationship Id="rId5" Type="http://schemas.openxmlformats.org/officeDocument/2006/relationships/tags" Target="../tags/tag22.xml"/><Relationship Id="rId4"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2.xml"/><Relationship Id="rId4" Type="http://schemas.openxmlformats.org/officeDocument/2006/relationships/tags" Target="../tags/tag40.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2.xml"/><Relationship Id="rId5" Type="http://schemas.openxmlformats.org/officeDocument/2006/relationships/tags" Target="../tags/tag54.xml"/><Relationship Id="rId4" Type="http://schemas.openxmlformats.org/officeDocument/2006/relationships/tags" Target="../tags/tag5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2.xml"/><Relationship Id="rId4" Type="http://schemas.openxmlformats.org/officeDocument/2006/relationships/tags" Target="../tags/tag58.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2.xml"/><Relationship Id="rId5" Type="http://schemas.openxmlformats.org/officeDocument/2006/relationships/tags" Target="../tags/tag63.xml"/><Relationship Id="rId4" Type="http://schemas.openxmlformats.org/officeDocument/2006/relationships/tags" Target="../tags/tag6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10021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77167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81948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8119F5A-AD65-4B0E-9FC3-A3BA1274EC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F592397F-5CF4-41CA-BFBF-162359753C44}"/>
              </a:ext>
            </a:extLst>
          </p:cNvPr>
          <p:cNvSpPr/>
          <p:nvPr userDrawn="1"/>
        </p:nvSpPr>
        <p:spPr>
          <a:xfrm>
            <a:off x="335279" y="411479"/>
            <a:ext cx="11521442" cy="6035040"/>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69271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683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2024/3/22</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1593254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74993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190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06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2024/3/22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28683775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2024/3/22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7245566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73572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2024/3/22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2562662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2024/3/22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6191782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2024/3/22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1469902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2024/3/22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40190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2024/3/22</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0239077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2024/3/22</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89102700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2024/3/22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3294864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2024/3/22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89562259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2024/3/22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5830468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CEC77-8D02-4094-9406-11FD9CD8BAA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BDF5336-FD11-48A4-BD44-88157F49BC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7654B47-4F7D-4554-9F16-B6AB98A3374A}"/>
              </a:ext>
            </a:extLst>
          </p:cNvPr>
          <p:cNvSpPr>
            <a:spLocks noGrp="1"/>
          </p:cNvSpPr>
          <p:nvPr>
            <p:ph type="dt" sz="half" idx="10"/>
          </p:nvPr>
        </p:nvSpPr>
        <p:spPr/>
        <p:txBody>
          <a:bodyPr/>
          <a:lstStyle/>
          <a:p>
            <a:fld id="{172D372F-F3DD-46B9-811E-93395687684C}"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5E750D96-BB70-44D4-A95B-AE00CE1966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C39D51C-2CC1-4A63-87E8-7685BF11F018}"/>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6672886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455574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CA2C5D-7606-4EA8-9574-FBA53B7B21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B58B103-9BBB-4D9E-B77F-29321CC682C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4C0EE6A-28A9-4C70-A7D5-76BA627B244A}"/>
              </a:ext>
            </a:extLst>
          </p:cNvPr>
          <p:cNvSpPr>
            <a:spLocks noGrp="1"/>
          </p:cNvSpPr>
          <p:nvPr>
            <p:ph type="dt" sz="half" idx="10"/>
          </p:nvPr>
        </p:nvSpPr>
        <p:spPr/>
        <p:txBody>
          <a:bodyPr/>
          <a:lstStyle/>
          <a:p>
            <a:fld id="{172D372F-F3DD-46B9-811E-93395687684C}"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458054DB-9F1A-40F4-A35C-11738FDE79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D883EE-1F4C-41A3-B40A-54AF784D3DAE}"/>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4030090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5174A7-B722-4274-8D87-6795C22055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7D0ACEF-DF96-41A6-8AD5-2390751DD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4DCD3AF-A2D6-4BEC-B28B-AAB3F98382A3}"/>
              </a:ext>
            </a:extLst>
          </p:cNvPr>
          <p:cNvSpPr>
            <a:spLocks noGrp="1"/>
          </p:cNvSpPr>
          <p:nvPr>
            <p:ph type="dt" sz="half" idx="10"/>
          </p:nvPr>
        </p:nvSpPr>
        <p:spPr/>
        <p:txBody>
          <a:bodyPr/>
          <a:lstStyle/>
          <a:p>
            <a:fld id="{172D372F-F3DD-46B9-811E-93395687684C}"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78B1195D-8AE4-4FE6-A098-3B02877924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9CC0C2F-95EA-402B-B498-F46E0F1E26FD}"/>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1677545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36E430-20EE-4920-AA67-85AD4C69BE6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4A486B-123C-4A1F-AA0F-025A830FC8B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9BF16DA-8084-47E9-AADA-F1F8AEBFFB5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5963371A-CFDA-4F9A-914E-FBDD4BB5AAE0}"/>
              </a:ext>
            </a:extLst>
          </p:cNvPr>
          <p:cNvSpPr>
            <a:spLocks noGrp="1"/>
          </p:cNvSpPr>
          <p:nvPr>
            <p:ph type="dt" sz="half" idx="10"/>
          </p:nvPr>
        </p:nvSpPr>
        <p:spPr/>
        <p:txBody>
          <a:bodyPr/>
          <a:lstStyle/>
          <a:p>
            <a:fld id="{172D372F-F3DD-46B9-811E-93395687684C}"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id="{A27CFF54-DE42-4742-A613-ACEDAB25424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DF2B926-6BD7-4120-930D-FE2CD54A76BB}"/>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3685871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0AA8B4-5600-4AAC-9698-8B7733A5ACE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E80192-305D-4B8D-852F-0EC9537410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2E6C4D7-CE9C-4D83-A639-8DC4E5B5CA4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47283EE-E871-4BA1-8FA1-858E1CABC5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FF60DEB-1EA4-4977-83D4-2258A3D0455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1C4C313-546B-4ED7-9FE2-BB3BBBE2623C}"/>
              </a:ext>
            </a:extLst>
          </p:cNvPr>
          <p:cNvSpPr>
            <a:spLocks noGrp="1"/>
          </p:cNvSpPr>
          <p:nvPr>
            <p:ph type="dt" sz="half" idx="10"/>
          </p:nvPr>
        </p:nvSpPr>
        <p:spPr/>
        <p:txBody>
          <a:bodyPr/>
          <a:lstStyle/>
          <a:p>
            <a:fld id="{172D372F-F3DD-46B9-811E-93395687684C}" type="datetimeFigureOut">
              <a:rPr lang="zh-CN" altLang="en-US" smtClean="0"/>
              <a:t>2024/3/22</a:t>
            </a:fld>
            <a:endParaRPr lang="zh-CN" altLang="en-US"/>
          </a:p>
        </p:txBody>
      </p:sp>
      <p:sp>
        <p:nvSpPr>
          <p:cNvPr id="8" name="页脚占位符 7">
            <a:extLst>
              <a:ext uri="{FF2B5EF4-FFF2-40B4-BE49-F238E27FC236}">
                <a16:creationId xmlns:a16="http://schemas.microsoft.com/office/drawing/2014/main" id="{132B05F6-06B1-4911-B834-B9C3D04332A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7973488-B51F-44F8-B530-F8B85E70F7ED}"/>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1322094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346A89-17CA-4E5F-A83F-81A31B3710E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C1F9596-0490-4953-BBD4-47CCF8C75F82}"/>
              </a:ext>
            </a:extLst>
          </p:cNvPr>
          <p:cNvSpPr>
            <a:spLocks noGrp="1"/>
          </p:cNvSpPr>
          <p:nvPr>
            <p:ph type="dt" sz="half" idx="10"/>
          </p:nvPr>
        </p:nvSpPr>
        <p:spPr/>
        <p:txBody>
          <a:bodyPr/>
          <a:lstStyle/>
          <a:p>
            <a:fld id="{172D372F-F3DD-46B9-811E-93395687684C}" type="datetimeFigureOut">
              <a:rPr lang="zh-CN" altLang="en-US" smtClean="0"/>
              <a:t>2024/3/22</a:t>
            </a:fld>
            <a:endParaRPr lang="zh-CN" altLang="en-US"/>
          </a:p>
        </p:txBody>
      </p:sp>
      <p:sp>
        <p:nvSpPr>
          <p:cNvPr id="4" name="页脚占位符 3">
            <a:extLst>
              <a:ext uri="{FF2B5EF4-FFF2-40B4-BE49-F238E27FC236}">
                <a16:creationId xmlns:a16="http://schemas.microsoft.com/office/drawing/2014/main" id="{E2061D74-CC8D-4BF0-8751-60EB3B9CB9D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26E0C7C-1804-4CD0-AECB-E16A49513EE7}"/>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8365787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D34BA0-04C7-4D61-8E46-B9686807E0B6}"/>
              </a:ext>
            </a:extLst>
          </p:cNvPr>
          <p:cNvSpPr>
            <a:spLocks noGrp="1"/>
          </p:cNvSpPr>
          <p:nvPr>
            <p:ph type="dt" sz="half" idx="10"/>
          </p:nvPr>
        </p:nvSpPr>
        <p:spPr/>
        <p:txBody>
          <a:bodyPr/>
          <a:lstStyle/>
          <a:p>
            <a:fld id="{172D372F-F3DD-46B9-811E-93395687684C}" type="datetimeFigureOut">
              <a:rPr lang="zh-CN" altLang="en-US" smtClean="0"/>
              <a:t>2024/3/22</a:t>
            </a:fld>
            <a:endParaRPr lang="zh-CN" altLang="en-US"/>
          </a:p>
        </p:txBody>
      </p:sp>
      <p:sp>
        <p:nvSpPr>
          <p:cNvPr id="3" name="页脚占位符 2">
            <a:extLst>
              <a:ext uri="{FF2B5EF4-FFF2-40B4-BE49-F238E27FC236}">
                <a16:creationId xmlns:a16="http://schemas.microsoft.com/office/drawing/2014/main" id="{47C6A10E-DA34-41B1-AF68-7A1A6C780C5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A63E92D-0CF2-417C-BB7F-A3C919F3957A}"/>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7451387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C48A01-A521-4D73-87A9-CD7BF5B77EA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54D10DB-5D39-4744-BE3A-0DF9A8FF7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77B2C0-E64F-4951-82B1-94493B73B1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5370671-4E8F-435D-9386-9CA3BD98AB65}"/>
              </a:ext>
            </a:extLst>
          </p:cNvPr>
          <p:cNvSpPr>
            <a:spLocks noGrp="1"/>
          </p:cNvSpPr>
          <p:nvPr>
            <p:ph type="dt" sz="half" idx="10"/>
          </p:nvPr>
        </p:nvSpPr>
        <p:spPr/>
        <p:txBody>
          <a:bodyPr/>
          <a:lstStyle/>
          <a:p>
            <a:fld id="{172D372F-F3DD-46B9-811E-93395687684C}"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id="{9505F256-4489-45F5-8148-0DB39D2A16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690E969-4413-4D88-BE86-6C1C7F6DD53A}"/>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40634617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ECEDC1-70D2-46A6-97A4-46D5826F15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1E9E44B-8161-40E2-9619-1F9148EBF1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C582FF-1BA8-4A58-A469-7634C3EED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94764B6-6A82-4698-9731-64F37A7AB51C}"/>
              </a:ext>
            </a:extLst>
          </p:cNvPr>
          <p:cNvSpPr>
            <a:spLocks noGrp="1"/>
          </p:cNvSpPr>
          <p:nvPr>
            <p:ph type="dt" sz="half" idx="10"/>
          </p:nvPr>
        </p:nvSpPr>
        <p:spPr/>
        <p:txBody>
          <a:bodyPr/>
          <a:lstStyle/>
          <a:p>
            <a:fld id="{172D372F-F3DD-46B9-811E-93395687684C}"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id="{7046F807-7A09-441C-B511-AB4E817A9E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8AD0DF-43C7-406A-B64A-3C44703B9954}"/>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0419028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A9F7A5-B116-4E26-8222-469E1F42E1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B11DD64-FBE4-49DE-9228-F76DE3E6E2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A07EA6-E2DC-4451-8929-93A53E1A0CF8}"/>
              </a:ext>
            </a:extLst>
          </p:cNvPr>
          <p:cNvSpPr>
            <a:spLocks noGrp="1"/>
          </p:cNvSpPr>
          <p:nvPr>
            <p:ph type="dt" sz="half" idx="10"/>
          </p:nvPr>
        </p:nvSpPr>
        <p:spPr/>
        <p:txBody>
          <a:bodyPr/>
          <a:lstStyle/>
          <a:p>
            <a:fld id="{172D372F-F3DD-46B9-811E-93395687684C}"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94736548-CA9B-4949-A563-56D1E802B6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AA6439-A42A-4862-8E53-46CF44A24AE5}"/>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04955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DC05E32-A527-4EF7-8EE5-73AC451CE2D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0C61748-60FD-4FD9-B76F-FF0852C668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763B4D-B77A-4154-BFAF-2E3CCC394D86}"/>
              </a:ext>
            </a:extLst>
          </p:cNvPr>
          <p:cNvSpPr>
            <a:spLocks noGrp="1"/>
          </p:cNvSpPr>
          <p:nvPr>
            <p:ph type="dt" sz="half" idx="10"/>
          </p:nvPr>
        </p:nvSpPr>
        <p:spPr/>
        <p:txBody>
          <a:bodyPr/>
          <a:lstStyle/>
          <a:p>
            <a:fld id="{172D372F-F3DD-46B9-811E-93395687684C}"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86CE9021-1921-4278-B023-726ABE0A87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5421848-43DB-439E-9813-01B50D84B97F}"/>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6847208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897982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9164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1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179153" y="2002017"/>
            <a:ext cx="3242691" cy="3236286"/>
          </a:xfrm>
          <a:custGeom>
            <a:avLst/>
            <a:gdLst>
              <a:gd name="connsiteX0" fmla="*/ 1613874 w 3242691"/>
              <a:gd name="connsiteY0" fmla="*/ 732220 h 3236286"/>
              <a:gd name="connsiteX1" fmla="*/ 1144229 w 3242691"/>
              <a:gd name="connsiteY1" fmla="*/ 939291 h 3236286"/>
              <a:gd name="connsiteX2" fmla="*/ 967044 w 3242691"/>
              <a:gd name="connsiteY2" fmla="*/ 1624547 h 3236286"/>
              <a:gd name="connsiteX3" fmla="*/ 1143161 w 3242691"/>
              <a:gd name="connsiteY3" fmla="*/ 2305533 h 3236286"/>
              <a:gd name="connsiteX4" fmla="*/ 1622413 w 3242691"/>
              <a:gd name="connsiteY4" fmla="*/ 2512604 h 3236286"/>
              <a:gd name="connsiteX5" fmla="*/ 2104867 w 3242691"/>
              <a:gd name="connsiteY5" fmla="*/ 2309803 h 3236286"/>
              <a:gd name="connsiteX6" fmla="*/ 2275648 w 3242691"/>
              <a:gd name="connsiteY6" fmla="*/ 1581852 h 3236286"/>
              <a:gd name="connsiteX7" fmla="*/ 2097396 w 3242691"/>
              <a:gd name="connsiteY7" fmla="*/ 936089 h 3236286"/>
              <a:gd name="connsiteX8" fmla="*/ 1613874 w 3242691"/>
              <a:gd name="connsiteY8" fmla="*/ 732220 h 3236286"/>
              <a:gd name="connsiteX9" fmla="*/ 1616009 w 3242691"/>
              <a:gd name="connsiteY9" fmla="*/ 0 h 3236286"/>
              <a:gd name="connsiteX10" fmla="*/ 2820010 w 3242691"/>
              <a:gd name="connsiteY10" fmla="*/ 419479 h 3236286"/>
              <a:gd name="connsiteX11" fmla="*/ 3242691 w 3242691"/>
              <a:gd name="connsiteY11" fmla="*/ 1594660 h 3236286"/>
              <a:gd name="connsiteX12" fmla="*/ 3058035 w 3242691"/>
              <a:gd name="connsiteY12" fmla="*/ 2494459 h 3236286"/>
              <a:gd name="connsiteX13" fmla="*/ 2524347 w 3242691"/>
              <a:gd name="connsiteY13" fmla="*/ 3040956 h 3236286"/>
              <a:gd name="connsiteX14" fmla="*/ 1654435 w 3242691"/>
              <a:gd name="connsiteY14" fmla="*/ 3236286 h 3236286"/>
              <a:gd name="connsiteX15" fmla="*/ 778118 w 3242691"/>
              <a:gd name="connsiteY15" fmla="*/ 3067640 h 3236286"/>
              <a:gd name="connsiteX16" fmla="*/ 215610 w 3242691"/>
              <a:gd name="connsiteY16" fmla="*/ 2533952 h 3236286"/>
              <a:gd name="connsiteX17" fmla="*/ 0 w 3242691"/>
              <a:gd name="connsiteY17" fmla="*/ 1620278 h 3236286"/>
              <a:gd name="connsiteX18" fmla="*/ 426952 w 3242691"/>
              <a:gd name="connsiteY18" fmla="*/ 426950 h 3236286"/>
              <a:gd name="connsiteX19" fmla="*/ 1616009 w 3242691"/>
              <a:gd name="connsiteY19" fmla="*/ 0 h 323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2691" h="3236286">
                <a:moveTo>
                  <a:pt x="1613874" y="732220"/>
                </a:moveTo>
                <a:cubicBezTo>
                  <a:pt x="1418900" y="732220"/>
                  <a:pt x="1262351" y="801244"/>
                  <a:pt x="1144229" y="939291"/>
                </a:cubicBezTo>
                <a:cubicBezTo>
                  <a:pt x="1026106" y="1077338"/>
                  <a:pt x="967044" y="1305757"/>
                  <a:pt x="967044" y="1624547"/>
                </a:cubicBezTo>
                <a:cubicBezTo>
                  <a:pt x="967044" y="1940491"/>
                  <a:pt x="1025750" y="2167486"/>
                  <a:pt x="1143161" y="2305533"/>
                </a:cubicBezTo>
                <a:cubicBezTo>
                  <a:pt x="1260573" y="2443581"/>
                  <a:pt x="1420323" y="2512604"/>
                  <a:pt x="1622413" y="2512604"/>
                </a:cubicBezTo>
                <a:cubicBezTo>
                  <a:pt x="1830196" y="2512604"/>
                  <a:pt x="1991014" y="2445004"/>
                  <a:pt x="2104867" y="2309803"/>
                </a:cubicBezTo>
                <a:cubicBezTo>
                  <a:pt x="2218721" y="2174602"/>
                  <a:pt x="2275648" y="1931952"/>
                  <a:pt x="2275648" y="1581852"/>
                </a:cubicBezTo>
                <a:cubicBezTo>
                  <a:pt x="2275648" y="1287256"/>
                  <a:pt x="2216230" y="1072002"/>
                  <a:pt x="2097396" y="936089"/>
                </a:cubicBezTo>
                <a:cubicBezTo>
                  <a:pt x="1978561" y="800176"/>
                  <a:pt x="1817387" y="732220"/>
                  <a:pt x="1613874" y="732220"/>
                </a:cubicBezTo>
                <a:close/>
                <a:moveTo>
                  <a:pt x="1616009" y="0"/>
                </a:moveTo>
                <a:cubicBezTo>
                  <a:pt x="2136889" y="0"/>
                  <a:pt x="2538223" y="139826"/>
                  <a:pt x="2820010" y="419479"/>
                </a:cubicBezTo>
                <a:cubicBezTo>
                  <a:pt x="3101797" y="699131"/>
                  <a:pt x="3242691" y="1090858"/>
                  <a:pt x="3242691" y="1594660"/>
                </a:cubicBezTo>
                <a:cubicBezTo>
                  <a:pt x="3242691" y="1960415"/>
                  <a:pt x="3181139" y="2260348"/>
                  <a:pt x="3058035" y="2494459"/>
                </a:cubicBezTo>
                <a:cubicBezTo>
                  <a:pt x="2934931" y="2728570"/>
                  <a:pt x="2757035" y="2910736"/>
                  <a:pt x="2524347" y="3040956"/>
                </a:cubicBezTo>
                <a:cubicBezTo>
                  <a:pt x="2291659" y="3171176"/>
                  <a:pt x="2001687" y="3236286"/>
                  <a:pt x="1654435" y="3236286"/>
                </a:cubicBezTo>
                <a:cubicBezTo>
                  <a:pt x="1301489" y="3236286"/>
                  <a:pt x="1009383" y="3180071"/>
                  <a:pt x="778118" y="3067640"/>
                </a:cubicBezTo>
                <a:cubicBezTo>
                  <a:pt x="546854" y="2955210"/>
                  <a:pt x="359351" y="2777314"/>
                  <a:pt x="215610" y="2533952"/>
                </a:cubicBezTo>
                <a:cubicBezTo>
                  <a:pt x="71870" y="2290590"/>
                  <a:pt x="0" y="1986032"/>
                  <a:pt x="0" y="1620278"/>
                </a:cubicBezTo>
                <a:cubicBezTo>
                  <a:pt x="0" y="1109360"/>
                  <a:pt x="142317" y="711584"/>
                  <a:pt x="426952" y="426950"/>
                </a:cubicBezTo>
                <a:cubicBezTo>
                  <a:pt x="711585" y="142316"/>
                  <a:pt x="1107938" y="0"/>
                  <a:pt x="161600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4112921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3935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81872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6206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62350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781625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052755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73282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96364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2024/3/22</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705047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010299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75309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424088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39263757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 name="Google Shape;117;p5"/>
          <p:cNvSpPr/>
          <p:nvPr/>
        </p:nvSpPr>
        <p:spPr>
          <a:xfrm>
            <a:off x="11180268" y="14646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19;p5"/>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6" name="Google Shape;136;p5"/>
          <p:cNvGrpSpPr/>
          <p:nvPr/>
        </p:nvGrpSpPr>
        <p:grpSpPr>
          <a:xfrm>
            <a:off x="786130" y="5612705"/>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6" y="5612702"/>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5435054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
        <p:cNvGrpSpPr/>
        <p:nvPr/>
      </p:nvGrpSpPr>
      <p:grpSpPr>
        <a:xfrm>
          <a:off x="0" y="0"/>
          <a:ext cx="0" cy="0"/>
          <a:chOff x="0" y="0"/>
          <a:chExt cx="0" cy="0"/>
        </a:xfrm>
      </p:grpSpPr>
      <p:grpSp>
        <p:nvGrpSpPr>
          <p:cNvPr id="149" name="Google Shape;149;p6"/>
          <p:cNvGrpSpPr/>
          <p:nvPr/>
        </p:nvGrpSpPr>
        <p:grpSpPr>
          <a:xfrm flipH="1">
            <a:off x="0" y="5587436"/>
            <a:ext cx="12192000" cy="768387"/>
            <a:chOff x="0" y="4571577"/>
            <a:chExt cx="9144000" cy="576290"/>
          </a:xfrm>
        </p:grpSpPr>
        <p:sp>
          <p:nvSpPr>
            <p:cNvPr id="150" name="Google Shape;150;p6"/>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 name="Google Shape;151;p6"/>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6"/>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6"/>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154;p6"/>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6"/>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6"/>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6"/>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6"/>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 name="Google Shape;159;p6"/>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0" name="Google Shape;160;p6"/>
          <p:cNvGrpSpPr/>
          <p:nvPr/>
        </p:nvGrpSpPr>
        <p:grpSpPr>
          <a:xfrm>
            <a:off x="0" y="5680700"/>
            <a:ext cx="12192000" cy="1183117"/>
            <a:chOff x="0" y="4260525"/>
            <a:chExt cx="9144000" cy="887338"/>
          </a:xfrm>
        </p:grpSpPr>
        <p:sp>
          <p:nvSpPr>
            <p:cNvPr id="161" name="Google Shape;161;p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 name="Google Shape;162;p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163;p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164;p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165;p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166;p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67;p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68;p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69;p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1" name="Google Shape;171;p6"/>
          <p:cNvGrpSpPr/>
          <p:nvPr/>
        </p:nvGrpSpPr>
        <p:grpSpPr>
          <a:xfrm>
            <a:off x="-1285" y="5400643"/>
            <a:ext cx="2316997" cy="1661292"/>
            <a:chOff x="8475" y="2231150"/>
            <a:chExt cx="3260316" cy="3130575"/>
          </a:xfrm>
        </p:grpSpPr>
        <p:sp>
          <p:nvSpPr>
            <p:cNvPr id="172" name="Google Shape;172;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4" name="Google Shape;174;p6"/>
          <p:cNvGrpSpPr/>
          <p:nvPr/>
        </p:nvGrpSpPr>
        <p:grpSpPr>
          <a:xfrm flipH="1">
            <a:off x="9875315" y="5400643"/>
            <a:ext cx="2316997" cy="1661292"/>
            <a:chOff x="8475" y="2231150"/>
            <a:chExt cx="3260316" cy="3130575"/>
          </a:xfrm>
        </p:grpSpPr>
        <p:sp>
          <p:nvSpPr>
            <p:cNvPr id="175" name="Google Shape;175;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77" name="Google Shape;177;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6267251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2"/>
        <p:cNvGrpSpPr/>
        <p:nvPr/>
      </p:nvGrpSpPr>
      <p:grpSpPr>
        <a:xfrm>
          <a:off x="0" y="0"/>
          <a:ext cx="0" cy="0"/>
          <a:chOff x="0" y="0"/>
          <a:chExt cx="0" cy="0"/>
        </a:xfrm>
      </p:grpSpPr>
      <p:grpSp>
        <p:nvGrpSpPr>
          <p:cNvPr id="183" name="Google Shape;183;p7"/>
          <p:cNvGrpSpPr/>
          <p:nvPr/>
        </p:nvGrpSpPr>
        <p:grpSpPr>
          <a:xfrm flipH="1">
            <a:off x="0" y="5587436"/>
            <a:ext cx="12192000" cy="768387"/>
            <a:chOff x="0" y="4571577"/>
            <a:chExt cx="9144000" cy="576290"/>
          </a:xfrm>
        </p:grpSpPr>
        <p:sp>
          <p:nvSpPr>
            <p:cNvPr id="184" name="Google Shape;184;p7"/>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7"/>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7"/>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7"/>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7"/>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7"/>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7"/>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7"/>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7"/>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7"/>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4" name="Google Shape;194;p7"/>
          <p:cNvSpPr txBox="1">
            <a:spLocks noGrp="1"/>
          </p:cNvSpPr>
          <p:nvPr>
            <p:ph type="title"/>
          </p:nvPr>
        </p:nvSpPr>
        <p:spPr>
          <a:xfrm>
            <a:off x="6354768" y="1083175"/>
            <a:ext cx="46868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7"/>
          <p:cNvSpPr/>
          <p:nvPr/>
        </p:nvSpPr>
        <p:spPr>
          <a:xfrm>
            <a:off x="8502900" y="108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7"/>
          <p:cNvSpPr/>
          <p:nvPr/>
        </p:nvSpPr>
        <p:spPr>
          <a:xfrm>
            <a:off x="-871944" y="27941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7"/>
          <p:cNvSpPr/>
          <p:nvPr/>
        </p:nvSpPr>
        <p:spPr>
          <a:xfrm>
            <a:off x="155134" y="108590"/>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7"/>
          <p:cNvSpPr/>
          <p:nvPr/>
        </p:nvSpPr>
        <p:spPr>
          <a:xfrm>
            <a:off x="11233998" y="23738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 name="Google Shape;199;p7"/>
          <p:cNvGrpSpPr/>
          <p:nvPr/>
        </p:nvGrpSpPr>
        <p:grpSpPr>
          <a:xfrm>
            <a:off x="0" y="5680700"/>
            <a:ext cx="12192000" cy="1183117"/>
            <a:chOff x="0" y="4260525"/>
            <a:chExt cx="9144000" cy="887338"/>
          </a:xfrm>
        </p:grpSpPr>
        <p:sp>
          <p:nvSpPr>
            <p:cNvPr id="200" name="Google Shape;200;p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05;p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06;p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p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8;p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9;p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10" name="Google Shape;210;p7"/>
          <p:cNvSpPr txBox="1">
            <a:spLocks noGrp="1"/>
          </p:cNvSpPr>
          <p:nvPr>
            <p:ph type="body" idx="1"/>
          </p:nvPr>
        </p:nvSpPr>
        <p:spPr>
          <a:xfrm>
            <a:off x="6354768" y="1966141"/>
            <a:ext cx="4686800" cy="2838000"/>
          </a:xfrm>
          <a:prstGeom prst="rect">
            <a:avLst/>
          </a:prstGeom>
          <a:noFill/>
          <a:ln>
            <a:noFill/>
          </a:ln>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7488043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42387670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1"/>
        <p:cNvGrpSpPr/>
        <p:nvPr/>
      </p:nvGrpSpPr>
      <p:grpSpPr>
        <a:xfrm>
          <a:off x="0" y="0"/>
          <a:ext cx="0" cy="0"/>
          <a:chOff x="0" y="0"/>
          <a:chExt cx="0" cy="0"/>
        </a:xfrm>
      </p:grpSpPr>
      <p:grpSp>
        <p:nvGrpSpPr>
          <p:cNvPr id="252" name="Google Shape;252;p9"/>
          <p:cNvGrpSpPr/>
          <p:nvPr/>
        </p:nvGrpSpPr>
        <p:grpSpPr>
          <a:xfrm>
            <a:off x="10751557" y="108596"/>
            <a:ext cx="1670039" cy="5935597"/>
            <a:chOff x="8063667" y="81447"/>
            <a:chExt cx="1252529" cy="4451698"/>
          </a:xfrm>
        </p:grpSpPr>
        <p:sp>
          <p:nvSpPr>
            <p:cNvPr id="253" name="Google Shape;253;p9"/>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9"/>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9"/>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9"/>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257;p9"/>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258;p9"/>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 name="Google Shape;259;p9"/>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9"/>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261;p9"/>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2" name="Google Shape;262;p9"/>
          <p:cNvGrpSpPr/>
          <p:nvPr/>
        </p:nvGrpSpPr>
        <p:grpSpPr>
          <a:xfrm>
            <a:off x="-403800" y="434413"/>
            <a:ext cx="1680528" cy="4545953"/>
            <a:chOff x="-302850" y="325809"/>
            <a:chExt cx="1260396" cy="3409465"/>
          </a:xfrm>
        </p:grpSpPr>
        <p:sp>
          <p:nvSpPr>
            <p:cNvPr id="263" name="Google Shape;263;p9"/>
            <p:cNvSpPr/>
            <p:nvPr/>
          </p:nvSpPr>
          <p:spPr>
            <a:xfrm>
              <a:off x="2729" y="325809"/>
              <a:ext cx="895503" cy="791843"/>
            </a:xfrm>
            <a:custGeom>
              <a:avLst/>
              <a:gdLst/>
              <a:ahLst/>
              <a:cxnLst/>
              <a:rect l="l" t="t" r="r" b="b"/>
              <a:pathLst>
                <a:path w="23077" h="20407" extrusionOk="0">
                  <a:moveTo>
                    <a:pt x="11527" y="1"/>
                  </a:moveTo>
                  <a:cubicBezTo>
                    <a:pt x="5159" y="1"/>
                    <a:pt x="0" y="4566"/>
                    <a:pt x="0" y="10204"/>
                  </a:cubicBezTo>
                  <a:cubicBezTo>
                    <a:pt x="0" y="15842"/>
                    <a:pt x="5159" y="20407"/>
                    <a:pt x="11527" y="20407"/>
                  </a:cubicBezTo>
                  <a:cubicBezTo>
                    <a:pt x="17918" y="20407"/>
                    <a:pt x="23077" y="15842"/>
                    <a:pt x="23077" y="10204"/>
                  </a:cubicBezTo>
                  <a:cubicBezTo>
                    <a:pt x="23077" y="4566"/>
                    <a:pt x="17918" y="1"/>
                    <a:pt x="11527"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264;p9"/>
            <p:cNvSpPr/>
            <p:nvPr/>
          </p:nvSpPr>
          <p:spPr>
            <a:xfrm>
              <a:off x="534146" y="1231014"/>
              <a:ext cx="225884" cy="226762"/>
            </a:xfrm>
            <a:custGeom>
              <a:avLst/>
              <a:gdLst/>
              <a:ahLst/>
              <a:cxnLst/>
              <a:rect l="l" t="t" r="r" b="b"/>
              <a:pathLst>
                <a:path w="5821" h="5844" extrusionOk="0">
                  <a:moveTo>
                    <a:pt x="2922" y="0"/>
                  </a:moveTo>
                  <a:cubicBezTo>
                    <a:pt x="1301" y="0"/>
                    <a:pt x="0" y="1301"/>
                    <a:pt x="0" y="2922"/>
                  </a:cubicBezTo>
                  <a:cubicBezTo>
                    <a:pt x="0" y="4543"/>
                    <a:pt x="1301" y="5844"/>
                    <a:pt x="2922" y="5844"/>
                  </a:cubicBezTo>
                  <a:cubicBezTo>
                    <a:pt x="4520" y="5844"/>
                    <a:pt x="5821" y="4543"/>
                    <a:pt x="5821" y="2922"/>
                  </a:cubicBezTo>
                  <a:cubicBezTo>
                    <a:pt x="5821" y="1301"/>
                    <a:pt x="4520" y="0"/>
                    <a:pt x="2922"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265;p9"/>
            <p:cNvSpPr/>
            <p:nvPr/>
          </p:nvSpPr>
          <p:spPr>
            <a:xfrm>
              <a:off x="-302850" y="1565810"/>
              <a:ext cx="596122" cy="669615"/>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9"/>
            <p:cNvSpPr/>
            <p:nvPr/>
          </p:nvSpPr>
          <p:spPr>
            <a:xfrm>
              <a:off x="578421" y="2855362"/>
              <a:ext cx="379125" cy="3835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9"/>
            <p:cNvSpPr/>
            <p:nvPr/>
          </p:nvSpPr>
          <p:spPr>
            <a:xfrm>
              <a:off x="415445" y="582222"/>
              <a:ext cx="30151" cy="3153052"/>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9"/>
            <p:cNvSpPr/>
            <p:nvPr/>
          </p:nvSpPr>
          <p:spPr>
            <a:xfrm>
              <a:off x="410129" y="649158"/>
              <a:ext cx="203765" cy="278990"/>
            </a:xfrm>
            <a:custGeom>
              <a:avLst/>
              <a:gdLst/>
              <a:ahLst/>
              <a:cxnLst/>
              <a:rect l="l" t="t" r="r" b="b"/>
              <a:pathLst>
                <a:path w="5251" h="7190" extrusionOk="0">
                  <a:moveTo>
                    <a:pt x="4588" y="0"/>
                  </a:moveTo>
                  <a:cubicBezTo>
                    <a:pt x="4366" y="0"/>
                    <a:pt x="4123" y="190"/>
                    <a:pt x="4178" y="478"/>
                  </a:cubicBezTo>
                  <a:cubicBezTo>
                    <a:pt x="4497" y="2396"/>
                    <a:pt x="4360" y="4610"/>
                    <a:pt x="2603" y="5774"/>
                  </a:cubicBezTo>
                  <a:cubicBezTo>
                    <a:pt x="1987" y="6162"/>
                    <a:pt x="1211" y="6413"/>
                    <a:pt x="503" y="6436"/>
                  </a:cubicBezTo>
                  <a:cubicBezTo>
                    <a:pt x="1" y="6436"/>
                    <a:pt x="1" y="7189"/>
                    <a:pt x="503" y="7189"/>
                  </a:cubicBezTo>
                  <a:cubicBezTo>
                    <a:pt x="1485" y="7166"/>
                    <a:pt x="2512" y="6778"/>
                    <a:pt x="3288" y="6185"/>
                  </a:cubicBezTo>
                  <a:cubicBezTo>
                    <a:pt x="5137" y="4815"/>
                    <a:pt x="5251" y="2373"/>
                    <a:pt x="4908" y="273"/>
                  </a:cubicBezTo>
                  <a:cubicBezTo>
                    <a:pt x="4872" y="83"/>
                    <a:pt x="4735" y="0"/>
                    <a:pt x="4588"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9"/>
            <p:cNvSpPr/>
            <p:nvPr/>
          </p:nvSpPr>
          <p:spPr>
            <a:xfrm>
              <a:off x="243622" y="804526"/>
              <a:ext cx="208616" cy="215470"/>
            </a:xfrm>
            <a:custGeom>
              <a:avLst/>
              <a:gdLst/>
              <a:ahLst/>
              <a:cxnLst/>
              <a:rect l="l" t="t" r="r" b="b"/>
              <a:pathLst>
                <a:path w="5376" h="5553" extrusionOk="0">
                  <a:moveTo>
                    <a:pt x="420" y="1"/>
                  </a:moveTo>
                  <a:cubicBezTo>
                    <a:pt x="229" y="1"/>
                    <a:pt x="35" y="126"/>
                    <a:pt x="24" y="378"/>
                  </a:cubicBezTo>
                  <a:cubicBezTo>
                    <a:pt x="1" y="2226"/>
                    <a:pt x="412" y="4326"/>
                    <a:pt x="2260" y="5194"/>
                  </a:cubicBezTo>
                  <a:cubicBezTo>
                    <a:pt x="2779" y="5431"/>
                    <a:pt x="3384" y="5552"/>
                    <a:pt x="3982" y="5552"/>
                  </a:cubicBezTo>
                  <a:cubicBezTo>
                    <a:pt x="4305" y="5552"/>
                    <a:pt x="4627" y="5517"/>
                    <a:pt x="4931" y="5445"/>
                  </a:cubicBezTo>
                  <a:cubicBezTo>
                    <a:pt x="5376" y="5339"/>
                    <a:pt x="5231" y="4702"/>
                    <a:pt x="4825" y="4702"/>
                  </a:cubicBezTo>
                  <a:cubicBezTo>
                    <a:pt x="4793" y="4702"/>
                    <a:pt x="4760" y="4706"/>
                    <a:pt x="4726" y="4714"/>
                  </a:cubicBezTo>
                  <a:cubicBezTo>
                    <a:pt x="4491" y="4768"/>
                    <a:pt x="4247" y="4794"/>
                    <a:pt x="4000" y="4794"/>
                  </a:cubicBezTo>
                  <a:cubicBezTo>
                    <a:pt x="3621" y="4794"/>
                    <a:pt x="3236" y="4734"/>
                    <a:pt x="2877" y="4623"/>
                  </a:cubicBezTo>
                  <a:cubicBezTo>
                    <a:pt x="1073" y="4075"/>
                    <a:pt x="754" y="1998"/>
                    <a:pt x="800" y="378"/>
                  </a:cubicBezTo>
                  <a:cubicBezTo>
                    <a:pt x="800" y="126"/>
                    <a:pt x="611" y="1"/>
                    <a:pt x="42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270;p9"/>
            <p:cNvSpPr/>
            <p:nvPr/>
          </p:nvSpPr>
          <p:spPr>
            <a:xfrm>
              <a:off x="409159" y="1279053"/>
              <a:ext cx="292434" cy="389499"/>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271;p9"/>
            <p:cNvSpPr/>
            <p:nvPr/>
          </p:nvSpPr>
          <p:spPr>
            <a:xfrm>
              <a:off x="589945" y="1302956"/>
              <a:ext cx="87699" cy="127427"/>
            </a:xfrm>
            <a:custGeom>
              <a:avLst/>
              <a:gdLst/>
              <a:ahLst/>
              <a:cxnLst/>
              <a:rect l="l" t="t" r="r" b="b"/>
              <a:pathLst>
                <a:path w="2260" h="3284" extrusionOk="0">
                  <a:moveTo>
                    <a:pt x="377" y="1"/>
                  </a:moveTo>
                  <a:cubicBezTo>
                    <a:pt x="189" y="1"/>
                    <a:pt x="0" y="121"/>
                    <a:pt x="0" y="360"/>
                  </a:cubicBezTo>
                  <a:cubicBezTo>
                    <a:pt x="0" y="1392"/>
                    <a:pt x="309" y="3284"/>
                    <a:pt x="1684" y="3284"/>
                  </a:cubicBezTo>
                  <a:cubicBezTo>
                    <a:pt x="1709" y="3284"/>
                    <a:pt x="1733" y="3283"/>
                    <a:pt x="1758" y="3282"/>
                  </a:cubicBezTo>
                  <a:cubicBezTo>
                    <a:pt x="2230" y="3237"/>
                    <a:pt x="2259" y="2505"/>
                    <a:pt x="1780" y="2505"/>
                  </a:cubicBezTo>
                  <a:cubicBezTo>
                    <a:pt x="1773" y="2505"/>
                    <a:pt x="1765" y="2506"/>
                    <a:pt x="1758" y="2506"/>
                  </a:cubicBezTo>
                  <a:lnTo>
                    <a:pt x="1689" y="2506"/>
                  </a:lnTo>
                  <a:cubicBezTo>
                    <a:pt x="1553" y="2483"/>
                    <a:pt x="1438" y="2437"/>
                    <a:pt x="1347" y="2369"/>
                  </a:cubicBezTo>
                  <a:cubicBezTo>
                    <a:pt x="776" y="1912"/>
                    <a:pt x="754" y="1022"/>
                    <a:pt x="754" y="360"/>
                  </a:cubicBezTo>
                  <a:cubicBezTo>
                    <a:pt x="754" y="121"/>
                    <a:pt x="565" y="1"/>
                    <a:pt x="377"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2" name="Google Shape;272;p9"/>
            <p:cNvSpPr/>
            <p:nvPr/>
          </p:nvSpPr>
          <p:spPr>
            <a:xfrm>
              <a:off x="-23851" y="1930600"/>
              <a:ext cx="473887" cy="537143"/>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 name="Google Shape;273;p9"/>
            <p:cNvSpPr/>
            <p:nvPr/>
          </p:nvSpPr>
          <p:spPr>
            <a:xfrm>
              <a:off x="410129" y="3018375"/>
              <a:ext cx="443037" cy="277205"/>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9"/>
            <p:cNvSpPr/>
            <p:nvPr/>
          </p:nvSpPr>
          <p:spPr>
            <a:xfrm>
              <a:off x="687381" y="2992687"/>
              <a:ext cx="93016" cy="170071"/>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75" name="Google Shape;275;p9"/>
          <p:cNvSpPr txBox="1">
            <a:spLocks noGrp="1"/>
          </p:cNvSpPr>
          <p:nvPr>
            <p:ph type="title"/>
          </p:nvPr>
        </p:nvSpPr>
        <p:spPr>
          <a:xfrm>
            <a:off x="3189151" y="1671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1"/>
          </p:nvPr>
        </p:nvSpPr>
        <p:spPr>
          <a:xfrm>
            <a:off x="3189184" y="2932767"/>
            <a:ext cx="5813600" cy="154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7" name="Google Shape;277;p9"/>
          <p:cNvSpPr/>
          <p:nvPr/>
        </p:nvSpPr>
        <p:spPr>
          <a:xfrm>
            <a:off x="3466500" y="5512100"/>
            <a:ext cx="5669128" cy="1383192"/>
          </a:xfrm>
          <a:custGeom>
            <a:avLst/>
            <a:gdLst/>
            <a:ahLst/>
            <a:cxnLst/>
            <a:rect l="l" t="t" r="r" b="b"/>
            <a:pathLst>
              <a:path w="53390" h="26787" extrusionOk="0">
                <a:moveTo>
                  <a:pt x="26946" y="0"/>
                </a:moveTo>
                <a:cubicBezTo>
                  <a:pt x="25064" y="0"/>
                  <a:pt x="23103" y="202"/>
                  <a:pt x="21068" y="651"/>
                </a:cubicBezTo>
                <a:cubicBezTo>
                  <a:pt x="1530" y="4965"/>
                  <a:pt x="1" y="26010"/>
                  <a:pt x="1" y="26010"/>
                </a:cubicBezTo>
                <a:lnTo>
                  <a:pt x="53389" y="26786"/>
                </a:lnTo>
                <a:lnTo>
                  <a:pt x="53389" y="14872"/>
                </a:lnTo>
                <a:cubicBezTo>
                  <a:pt x="53389" y="14872"/>
                  <a:pt x="43115" y="0"/>
                  <a:pt x="269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78" name="Google Shape;278;p9"/>
          <p:cNvGrpSpPr/>
          <p:nvPr/>
        </p:nvGrpSpPr>
        <p:grpSpPr>
          <a:xfrm>
            <a:off x="8137613" y="5211210"/>
            <a:ext cx="4069569" cy="1646807"/>
            <a:chOff x="6091830" y="3908407"/>
            <a:chExt cx="3052177" cy="1235105"/>
          </a:xfrm>
        </p:grpSpPr>
        <p:sp>
          <p:nvSpPr>
            <p:cNvPr id="279" name="Google Shape;279;p9"/>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280;p9"/>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1" name="Google Shape;281;p9"/>
          <p:cNvGrpSpPr/>
          <p:nvPr/>
        </p:nvGrpSpPr>
        <p:grpSpPr>
          <a:xfrm>
            <a:off x="-15171" y="4943067"/>
            <a:ext cx="5081812" cy="1952245"/>
            <a:chOff x="0" y="3707300"/>
            <a:chExt cx="3811359" cy="1464184"/>
          </a:xfrm>
        </p:grpSpPr>
        <p:sp>
          <p:nvSpPr>
            <p:cNvPr id="282" name="Google Shape;282;p9"/>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9"/>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874604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4"/>
        <p:cNvGrpSpPr/>
        <p:nvPr/>
      </p:nvGrpSpPr>
      <p:grpSpPr>
        <a:xfrm>
          <a:off x="0" y="0"/>
          <a:ext cx="0" cy="0"/>
          <a:chOff x="0" y="0"/>
          <a:chExt cx="0" cy="0"/>
        </a:xfrm>
      </p:grpSpPr>
      <p:grpSp>
        <p:nvGrpSpPr>
          <p:cNvPr id="285" name="Google Shape;285;p10"/>
          <p:cNvGrpSpPr/>
          <p:nvPr/>
        </p:nvGrpSpPr>
        <p:grpSpPr>
          <a:xfrm>
            <a:off x="0" y="4673036"/>
            <a:ext cx="12192000" cy="768387"/>
            <a:chOff x="0" y="4571577"/>
            <a:chExt cx="9144000" cy="576290"/>
          </a:xfrm>
        </p:grpSpPr>
        <p:sp>
          <p:nvSpPr>
            <p:cNvPr id="286" name="Google Shape;286;p1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1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288;p1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289;p1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290;p1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 name="Google Shape;291;p1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1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1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1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1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6" name="Google Shape;296;p10"/>
          <p:cNvGrpSpPr/>
          <p:nvPr/>
        </p:nvGrpSpPr>
        <p:grpSpPr>
          <a:xfrm>
            <a:off x="0" y="4766300"/>
            <a:ext cx="12192000" cy="1183117"/>
            <a:chOff x="0" y="4260525"/>
            <a:chExt cx="9144000" cy="887338"/>
          </a:xfrm>
        </p:grpSpPr>
        <p:sp>
          <p:nvSpPr>
            <p:cNvPr id="297" name="Google Shape;297;p1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298;p1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299;p1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1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1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1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1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1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1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1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7" name="Google Shape;307;p10"/>
          <p:cNvSpPr/>
          <p:nvPr/>
        </p:nvSpPr>
        <p:spPr>
          <a:xfrm>
            <a:off x="-8332" y="5883033"/>
            <a:ext cx="12192000" cy="975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10"/>
          <p:cNvSpPr txBox="1">
            <a:spLocks noGrp="1"/>
          </p:cNvSpPr>
          <p:nvPr>
            <p:ph type="title"/>
          </p:nvPr>
        </p:nvSpPr>
        <p:spPr>
          <a:xfrm>
            <a:off x="960000" y="5428269"/>
            <a:ext cx="102720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11199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2024/3/22</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07658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9"/>
        <p:cNvGrpSpPr/>
        <p:nvPr/>
      </p:nvGrpSpPr>
      <p:grpSpPr>
        <a:xfrm>
          <a:off x="0" y="0"/>
          <a:ext cx="0" cy="0"/>
          <a:chOff x="0" y="0"/>
          <a:chExt cx="0" cy="0"/>
        </a:xfrm>
      </p:grpSpPr>
      <p:grpSp>
        <p:nvGrpSpPr>
          <p:cNvPr id="310" name="Google Shape;310;p11"/>
          <p:cNvGrpSpPr/>
          <p:nvPr/>
        </p:nvGrpSpPr>
        <p:grpSpPr>
          <a:xfrm>
            <a:off x="11030362" y="3092294"/>
            <a:ext cx="458415" cy="1579172"/>
            <a:chOff x="7968225" y="1691500"/>
            <a:chExt cx="190625" cy="656675"/>
          </a:xfrm>
        </p:grpSpPr>
        <p:sp>
          <p:nvSpPr>
            <p:cNvPr id="311" name="Google Shape;311;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16" name="Google Shape;316;p11"/>
          <p:cNvGrpSpPr/>
          <p:nvPr/>
        </p:nvGrpSpPr>
        <p:grpSpPr>
          <a:xfrm>
            <a:off x="0" y="3995199"/>
            <a:ext cx="12192000" cy="2852133"/>
            <a:chOff x="0" y="2996399"/>
            <a:chExt cx="9144000" cy="2139100"/>
          </a:xfrm>
        </p:grpSpPr>
        <p:sp>
          <p:nvSpPr>
            <p:cNvPr id="317" name="Google Shape;317;p11"/>
            <p:cNvSpPr/>
            <p:nvPr/>
          </p:nvSpPr>
          <p:spPr>
            <a:xfrm>
              <a:off x="0" y="3878199"/>
              <a:ext cx="9144000" cy="125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8" name="Google Shape;318;p11"/>
            <p:cNvGrpSpPr/>
            <p:nvPr/>
          </p:nvGrpSpPr>
          <p:grpSpPr>
            <a:xfrm>
              <a:off x="0" y="2996399"/>
              <a:ext cx="9144000" cy="887338"/>
              <a:chOff x="0" y="4260525"/>
              <a:chExt cx="9144000" cy="887338"/>
            </a:xfrm>
          </p:grpSpPr>
          <p:sp>
            <p:nvSpPr>
              <p:cNvPr id="319" name="Google Shape;319;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324;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326;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327;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29" name="Google Shape;329;p11"/>
            <p:cNvGrpSpPr/>
            <p:nvPr/>
          </p:nvGrpSpPr>
          <p:grpSpPr>
            <a:xfrm>
              <a:off x="0" y="3148799"/>
              <a:ext cx="9144000" cy="887338"/>
              <a:chOff x="0" y="4260525"/>
              <a:chExt cx="9144000" cy="887338"/>
            </a:xfrm>
          </p:grpSpPr>
          <p:sp>
            <p:nvSpPr>
              <p:cNvPr id="330" name="Google Shape;330;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31;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32;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336;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337;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 name="Google Shape;338;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340" name="Google Shape;340;p11"/>
          <p:cNvGrpSpPr/>
          <p:nvPr/>
        </p:nvGrpSpPr>
        <p:grpSpPr>
          <a:xfrm>
            <a:off x="11513115" y="2191480"/>
            <a:ext cx="552864" cy="2591181"/>
            <a:chOff x="8547425" y="1163775"/>
            <a:chExt cx="237975" cy="1115350"/>
          </a:xfrm>
        </p:grpSpPr>
        <p:sp>
          <p:nvSpPr>
            <p:cNvPr id="341" name="Google Shape;34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34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34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7" name="Google Shape;347;p11"/>
          <p:cNvGrpSpPr/>
          <p:nvPr/>
        </p:nvGrpSpPr>
        <p:grpSpPr>
          <a:xfrm>
            <a:off x="10334753" y="2624437"/>
            <a:ext cx="458403" cy="2148313"/>
            <a:chOff x="8547425" y="1163775"/>
            <a:chExt cx="237975" cy="1115350"/>
          </a:xfrm>
        </p:grpSpPr>
        <p:sp>
          <p:nvSpPr>
            <p:cNvPr id="348" name="Google Shape;34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35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35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4" name="Google Shape;354;p11"/>
          <p:cNvGrpSpPr/>
          <p:nvPr/>
        </p:nvGrpSpPr>
        <p:grpSpPr>
          <a:xfrm flipH="1">
            <a:off x="723990" y="3222394"/>
            <a:ext cx="458415" cy="1579172"/>
            <a:chOff x="7968225" y="1691500"/>
            <a:chExt cx="190625" cy="656675"/>
          </a:xfrm>
        </p:grpSpPr>
        <p:sp>
          <p:nvSpPr>
            <p:cNvPr id="355" name="Google Shape;355;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 name="Google Shape;356;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 name="Google Shape;357;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358;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359;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0" name="Google Shape;360;p11"/>
          <p:cNvGrpSpPr/>
          <p:nvPr/>
        </p:nvGrpSpPr>
        <p:grpSpPr>
          <a:xfrm flipH="1">
            <a:off x="146787" y="2321580"/>
            <a:ext cx="552864" cy="2591181"/>
            <a:chOff x="8547425" y="1163775"/>
            <a:chExt cx="237975" cy="1115350"/>
          </a:xfrm>
        </p:grpSpPr>
        <p:sp>
          <p:nvSpPr>
            <p:cNvPr id="361" name="Google Shape;36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36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 name="Google Shape;36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 name="Google Shape;36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36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36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7" name="Google Shape;367;p11"/>
          <p:cNvGrpSpPr/>
          <p:nvPr/>
        </p:nvGrpSpPr>
        <p:grpSpPr>
          <a:xfrm flipH="1">
            <a:off x="1419608" y="2754537"/>
            <a:ext cx="458403" cy="2148313"/>
            <a:chOff x="8547425" y="1163775"/>
            <a:chExt cx="237975" cy="1115350"/>
          </a:xfrm>
        </p:grpSpPr>
        <p:sp>
          <p:nvSpPr>
            <p:cNvPr id="368" name="Google Shape;36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36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0" name="Google Shape;37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1" name="Google Shape;37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37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37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74" name="Google Shape;374;p11"/>
          <p:cNvSpPr/>
          <p:nvPr/>
        </p:nvSpPr>
        <p:spPr>
          <a:xfrm>
            <a:off x="-343099" y="771257"/>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375;p11"/>
          <p:cNvSpPr/>
          <p:nvPr/>
        </p:nvSpPr>
        <p:spPr>
          <a:xfrm>
            <a:off x="11081057" y="720000"/>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376;p11"/>
          <p:cNvSpPr/>
          <p:nvPr/>
        </p:nvSpPr>
        <p:spPr>
          <a:xfrm>
            <a:off x="4333301" y="-123343"/>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7" name="Google Shape;377;p11"/>
          <p:cNvSpPr txBox="1">
            <a:spLocks noGrp="1"/>
          </p:cNvSpPr>
          <p:nvPr>
            <p:ph type="title" hasCustomPrompt="1"/>
          </p:nvPr>
        </p:nvSpPr>
        <p:spPr>
          <a:xfrm>
            <a:off x="1857233" y="1191067"/>
            <a:ext cx="8477600" cy="301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866">
                <a:solidFill>
                  <a:srgbClr val="10112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78" name="Google Shape;378;p11"/>
          <p:cNvSpPr txBox="1">
            <a:spLocks noGrp="1"/>
          </p:cNvSpPr>
          <p:nvPr>
            <p:ph type="subTitle" idx="1"/>
          </p:nvPr>
        </p:nvSpPr>
        <p:spPr>
          <a:xfrm>
            <a:off x="1712000" y="5471132"/>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678805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9884868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17" name="Google Shape;417;p13"/>
          <p:cNvSpPr/>
          <p:nvPr/>
        </p:nvSpPr>
        <p:spPr>
          <a:xfrm flipH="1">
            <a:off x="161498" y="10630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8" name="Google Shape;418;p13"/>
          <p:cNvSpPr/>
          <p:nvPr/>
        </p:nvSpPr>
        <p:spPr>
          <a:xfrm flipH="1">
            <a:off x="896056" y="126818"/>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419;p13"/>
          <p:cNvSpPr/>
          <p:nvPr/>
        </p:nvSpPr>
        <p:spPr>
          <a:xfrm>
            <a:off x="9115902" y="2141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420;p13"/>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3324089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35322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2"/>
        <p:cNvGrpSpPr/>
        <p:nvPr/>
      </p:nvGrpSpPr>
      <p:grpSpPr>
        <a:xfrm>
          <a:off x="0" y="0"/>
          <a:ext cx="0" cy="0"/>
          <a:chOff x="0" y="0"/>
          <a:chExt cx="0" cy="0"/>
        </a:xfrm>
      </p:grpSpPr>
      <p:sp>
        <p:nvSpPr>
          <p:cNvPr id="433" name="Google Shape;433;p15"/>
          <p:cNvSpPr txBox="1">
            <a:spLocks noGrp="1"/>
          </p:cNvSpPr>
          <p:nvPr>
            <p:ph type="title"/>
          </p:nvPr>
        </p:nvSpPr>
        <p:spPr>
          <a:xfrm>
            <a:off x="3189184" y="3690251"/>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7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34" name="Google Shape;434;p15"/>
          <p:cNvSpPr txBox="1">
            <a:spLocks noGrp="1"/>
          </p:cNvSpPr>
          <p:nvPr>
            <p:ph type="subTitle" idx="1"/>
          </p:nvPr>
        </p:nvSpPr>
        <p:spPr>
          <a:xfrm>
            <a:off x="1760200" y="1719067"/>
            <a:ext cx="8671600"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733"/>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435" name="Google Shape;435;p15"/>
          <p:cNvGrpSpPr/>
          <p:nvPr/>
        </p:nvGrpSpPr>
        <p:grpSpPr>
          <a:xfrm rot="248419">
            <a:off x="3565129" y="5293074"/>
            <a:ext cx="3631843" cy="1728364"/>
            <a:chOff x="4740748" y="4022919"/>
            <a:chExt cx="2723855" cy="1296260"/>
          </a:xfrm>
        </p:grpSpPr>
        <p:sp>
          <p:nvSpPr>
            <p:cNvPr id="436" name="Google Shape;436;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7" name="Google Shape;437;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8" name="Google Shape;438;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9" name="Google Shape;439;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0" name="Google Shape;440;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1" name="Google Shape;441;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2" name="Google Shape;442;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3" name="Google Shape;443;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44" name="Google Shape;444;p15"/>
          <p:cNvSpPr/>
          <p:nvPr/>
        </p:nvSpPr>
        <p:spPr>
          <a:xfrm rot="10800000">
            <a:off x="10233673" y="3618151"/>
            <a:ext cx="1967569" cy="3279432"/>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45" name="Google Shape;445;p15"/>
          <p:cNvGrpSpPr/>
          <p:nvPr/>
        </p:nvGrpSpPr>
        <p:grpSpPr>
          <a:xfrm>
            <a:off x="631470" y="5855951"/>
            <a:ext cx="3166580" cy="1132452"/>
            <a:chOff x="377295" y="3991903"/>
            <a:chExt cx="3480268" cy="1282215"/>
          </a:xfrm>
        </p:grpSpPr>
        <p:sp>
          <p:nvSpPr>
            <p:cNvPr id="446" name="Google Shape;446;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0" name="Google Shape;450;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1" name="Google Shape;451;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2" name="Google Shape;452;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 name="Google Shape;453;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 name="Google Shape;454;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 name="Google Shape;455;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 name="Google Shape;456;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57" name="Google Shape;457;p15"/>
          <p:cNvGrpSpPr/>
          <p:nvPr/>
        </p:nvGrpSpPr>
        <p:grpSpPr>
          <a:xfrm flipH="1">
            <a:off x="6208170" y="5855951"/>
            <a:ext cx="3166580" cy="1132452"/>
            <a:chOff x="377295" y="3991903"/>
            <a:chExt cx="3480268" cy="1282215"/>
          </a:xfrm>
        </p:grpSpPr>
        <p:sp>
          <p:nvSpPr>
            <p:cNvPr id="458" name="Google Shape;458;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 name="Google Shape;459;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 name="Google Shape;460;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 name="Google Shape;461;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 name="Google Shape;462;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 name="Google Shape;463;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 name="Google Shape;464;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 name="Google Shape;465;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 name="Google Shape;466;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 name="Google Shape;467;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 name="Google Shape;468;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9" name="Google Shape;469;p15"/>
          <p:cNvGrpSpPr/>
          <p:nvPr/>
        </p:nvGrpSpPr>
        <p:grpSpPr>
          <a:xfrm rot="248597">
            <a:off x="8435513" y="5709583"/>
            <a:ext cx="2699313" cy="1284580"/>
            <a:chOff x="4740748" y="4022919"/>
            <a:chExt cx="2723855" cy="1296260"/>
          </a:xfrm>
        </p:grpSpPr>
        <p:sp>
          <p:nvSpPr>
            <p:cNvPr id="470" name="Google Shape;470;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 name="Google Shape;471;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 name="Google Shape;472;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 name="Google Shape;473;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 name="Google Shape;474;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 name="Google Shape;475;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 name="Google Shape;476;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 name="Google Shape;477;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78" name="Google Shape;478;p15"/>
          <p:cNvGrpSpPr/>
          <p:nvPr/>
        </p:nvGrpSpPr>
        <p:grpSpPr>
          <a:xfrm>
            <a:off x="10092867" y="3622168"/>
            <a:ext cx="2867445" cy="3377000"/>
            <a:chOff x="7569650" y="2716626"/>
            <a:chExt cx="2150584" cy="2532750"/>
          </a:xfrm>
        </p:grpSpPr>
        <p:sp>
          <p:nvSpPr>
            <p:cNvPr id="479" name="Google Shape;479;p15"/>
            <p:cNvSpPr/>
            <p:nvPr/>
          </p:nvSpPr>
          <p:spPr>
            <a:xfrm>
              <a:off x="8538375" y="4566075"/>
              <a:ext cx="320807" cy="683301"/>
            </a:xfrm>
            <a:custGeom>
              <a:avLst/>
              <a:gdLst/>
              <a:ahLst/>
              <a:cxnLst/>
              <a:rect l="l" t="t" r="r" b="b"/>
              <a:pathLst>
                <a:path w="8973" h="20452" extrusionOk="0">
                  <a:moveTo>
                    <a:pt x="0" y="0"/>
                  </a:moveTo>
                  <a:lnTo>
                    <a:pt x="0" y="20451"/>
                  </a:lnTo>
                  <a:lnTo>
                    <a:pt x="8973" y="20451"/>
                  </a:lnTo>
                  <a:lnTo>
                    <a:pt x="89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0" name="Google Shape;480;p15"/>
            <p:cNvGrpSpPr/>
            <p:nvPr/>
          </p:nvGrpSpPr>
          <p:grpSpPr>
            <a:xfrm>
              <a:off x="7569650" y="2716626"/>
              <a:ext cx="2150584" cy="2021609"/>
              <a:chOff x="7036250" y="2792826"/>
              <a:chExt cx="2150584" cy="2021609"/>
            </a:xfrm>
          </p:grpSpPr>
          <p:sp>
            <p:nvSpPr>
              <p:cNvPr id="481" name="Google Shape;481;p15"/>
              <p:cNvSpPr/>
              <p:nvPr/>
            </p:nvSpPr>
            <p:spPr>
              <a:xfrm>
                <a:off x="7036250" y="2792826"/>
                <a:ext cx="2150584" cy="2021609"/>
              </a:xfrm>
              <a:custGeom>
                <a:avLst/>
                <a:gdLst/>
                <a:ahLst/>
                <a:cxnLst/>
                <a:rect l="l" t="t" r="r" b="b"/>
                <a:pathLst>
                  <a:path w="60152" h="69819" extrusionOk="0">
                    <a:moveTo>
                      <a:pt x="32122" y="0"/>
                    </a:moveTo>
                    <a:cubicBezTo>
                      <a:pt x="31913" y="0"/>
                      <a:pt x="31699" y="11"/>
                      <a:pt x="31479" y="31"/>
                    </a:cubicBezTo>
                    <a:cubicBezTo>
                      <a:pt x="22707" y="858"/>
                      <a:pt x="17545" y="12011"/>
                      <a:pt x="17971" y="22863"/>
                    </a:cubicBezTo>
                    <a:cubicBezTo>
                      <a:pt x="17971" y="22863"/>
                      <a:pt x="17607" y="22747"/>
                      <a:pt x="16995" y="22747"/>
                    </a:cubicBezTo>
                    <a:cubicBezTo>
                      <a:pt x="15601" y="22747"/>
                      <a:pt x="12915" y="23352"/>
                      <a:pt x="10301" y="27325"/>
                    </a:cubicBezTo>
                    <a:cubicBezTo>
                      <a:pt x="6542" y="33039"/>
                      <a:pt x="9474" y="36222"/>
                      <a:pt x="9474" y="36222"/>
                    </a:cubicBezTo>
                    <a:cubicBezTo>
                      <a:pt x="9474" y="36222"/>
                      <a:pt x="9310" y="36200"/>
                      <a:pt x="9027" y="36200"/>
                    </a:cubicBezTo>
                    <a:cubicBezTo>
                      <a:pt x="7749" y="36200"/>
                      <a:pt x="4058" y="36653"/>
                      <a:pt x="2231" y="41660"/>
                    </a:cubicBezTo>
                    <a:cubicBezTo>
                      <a:pt x="1" y="47776"/>
                      <a:pt x="5565" y="53214"/>
                      <a:pt x="5565" y="53214"/>
                    </a:cubicBezTo>
                    <a:cubicBezTo>
                      <a:pt x="5565" y="53214"/>
                      <a:pt x="4186" y="63240"/>
                      <a:pt x="11154" y="66297"/>
                    </a:cubicBezTo>
                    <a:cubicBezTo>
                      <a:pt x="12858" y="67054"/>
                      <a:pt x="14439" y="67340"/>
                      <a:pt x="15853" y="67340"/>
                    </a:cubicBezTo>
                    <a:cubicBezTo>
                      <a:pt x="20201" y="67340"/>
                      <a:pt x="22983" y="64643"/>
                      <a:pt x="22983" y="64643"/>
                    </a:cubicBezTo>
                    <a:cubicBezTo>
                      <a:pt x="22983" y="64643"/>
                      <a:pt x="25263" y="69819"/>
                      <a:pt x="31150" y="69819"/>
                    </a:cubicBezTo>
                    <a:cubicBezTo>
                      <a:pt x="31435" y="69819"/>
                      <a:pt x="31729" y="69806"/>
                      <a:pt x="32031" y="69781"/>
                    </a:cubicBezTo>
                    <a:cubicBezTo>
                      <a:pt x="38572" y="69230"/>
                      <a:pt x="40652" y="64768"/>
                      <a:pt x="40652" y="64768"/>
                    </a:cubicBezTo>
                    <a:cubicBezTo>
                      <a:pt x="40652" y="64768"/>
                      <a:pt x="41710" y="65204"/>
                      <a:pt x="43339" y="65204"/>
                    </a:cubicBezTo>
                    <a:cubicBezTo>
                      <a:pt x="46133" y="65204"/>
                      <a:pt x="50607" y="63924"/>
                      <a:pt x="54312" y="56974"/>
                    </a:cubicBezTo>
                    <a:cubicBezTo>
                      <a:pt x="60151" y="45971"/>
                      <a:pt x="52632" y="39154"/>
                      <a:pt x="52632" y="39154"/>
                    </a:cubicBezTo>
                    <a:cubicBezTo>
                      <a:pt x="52632" y="39154"/>
                      <a:pt x="56267" y="30533"/>
                      <a:pt x="52783" y="20783"/>
                    </a:cubicBezTo>
                    <a:cubicBezTo>
                      <a:pt x="50934" y="15609"/>
                      <a:pt x="47794" y="14395"/>
                      <a:pt x="45253" y="14395"/>
                    </a:cubicBezTo>
                    <a:cubicBezTo>
                      <a:pt x="43006" y="14395"/>
                      <a:pt x="41229" y="15345"/>
                      <a:pt x="41229" y="15345"/>
                    </a:cubicBezTo>
                    <a:cubicBezTo>
                      <a:pt x="41229" y="15345"/>
                      <a:pt x="40300" y="0"/>
                      <a:pt x="32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 name="Google Shape;482;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 name="Google Shape;483;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15"/>
              <p:cNvSpPr/>
              <p:nvPr/>
            </p:nvSpPr>
            <p:spPr>
              <a:xfrm>
                <a:off x="8611628" y="4107024"/>
                <a:ext cx="317268" cy="285116"/>
              </a:xfrm>
              <a:custGeom>
                <a:avLst/>
                <a:gdLst/>
                <a:ahLst/>
                <a:cxnLst/>
                <a:rect l="l" t="t" r="r" b="b"/>
                <a:pathLst>
                  <a:path w="8874" h="9153" extrusionOk="0">
                    <a:moveTo>
                      <a:pt x="4820" y="1"/>
                    </a:moveTo>
                    <a:cubicBezTo>
                      <a:pt x="3334" y="1"/>
                      <a:pt x="3334" y="3524"/>
                      <a:pt x="3334" y="3524"/>
                    </a:cubicBezTo>
                    <a:cubicBezTo>
                      <a:pt x="3334" y="3524"/>
                      <a:pt x="2439" y="2227"/>
                      <a:pt x="1610" y="2227"/>
                    </a:cubicBezTo>
                    <a:cubicBezTo>
                      <a:pt x="1287" y="2227"/>
                      <a:pt x="974" y="2424"/>
                      <a:pt x="728" y="2973"/>
                    </a:cubicBezTo>
                    <a:cubicBezTo>
                      <a:pt x="1" y="4602"/>
                      <a:pt x="1856" y="5379"/>
                      <a:pt x="1856" y="5379"/>
                    </a:cubicBezTo>
                    <a:cubicBezTo>
                      <a:pt x="1856" y="5379"/>
                      <a:pt x="828" y="7684"/>
                      <a:pt x="1931" y="8336"/>
                    </a:cubicBezTo>
                    <a:cubicBezTo>
                      <a:pt x="2061" y="8411"/>
                      <a:pt x="2190" y="8444"/>
                      <a:pt x="2317" y="8444"/>
                    </a:cubicBezTo>
                    <a:cubicBezTo>
                      <a:pt x="3298" y="8444"/>
                      <a:pt x="4161" y="6481"/>
                      <a:pt x="4161" y="6481"/>
                    </a:cubicBezTo>
                    <a:cubicBezTo>
                      <a:pt x="4161" y="6481"/>
                      <a:pt x="4946" y="9153"/>
                      <a:pt x="6359" y="9153"/>
                    </a:cubicBezTo>
                    <a:cubicBezTo>
                      <a:pt x="6482" y="9153"/>
                      <a:pt x="6610" y="9132"/>
                      <a:pt x="6743" y="9088"/>
                    </a:cubicBezTo>
                    <a:cubicBezTo>
                      <a:pt x="8422" y="8537"/>
                      <a:pt x="6392" y="6206"/>
                      <a:pt x="6392" y="6206"/>
                    </a:cubicBezTo>
                    <a:cubicBezTo>
                      <a:pt x="6392" y="6206"/>
                      <a:pt x="8873" y="6130"/>
                      <a:pt x="8873" y="4552"/>
                    </a:cubicBezTo>
                    <a:cubicBezTo>
                      <a:pt x="8873" y="3622"/>
                      <a:pt x="7917" y="3431"/>
                      <a:pt x="7131" y="3431"/>
                    </a:cubicBezTo>
                    <a:cubicBezTo>
                      <a:pt x="6582" y="3431"/>
                      <a:pt x="6116" y="3524"/>
                      <a:pt x="6116" y="3524"/>
                    </a:cubicBezTo>
                    <a:cubicBezTo>
                      <a:pt x="6116" y="3524"/>
                      <a:pt x="6668" y="291"/>
                      <a:pt x="4988" y="15"/>
                    </a:cubicBezTo>
                    <a:cubicBezTo>
                      <a:pt x="4930" y="5"/>
                      <a:pt x="4874" y="1"/>
                      <a:pt x="48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15"/>
              <p:cNvSpPr/>
              <p:nvPr/>
            </p:nvSpPr>
            <p:spPr>
              <a:xfrm>
                <a:off x="8735306" y="4216765"/>
                <a:ext cx="78906" cy="65633"/>
              </a:xfrm>
              <a:custGeom>
                <a:avLst/>
                <a:gdLst/>
                <a:ahLst/>
                <a:cxnLst/>
                <a:rect l="l" t="t" r="r" b="b"/>
                <a:pathLst>
                  <a:path w="2207" h="2107" extrusionOk="0">
                    <a:moveTo>
                      <a:pt x="1103" y="1"/>
                    </a:moveTo>
                    <a:cubicBezTo>
                      <a:pt x="477" y="1"/>
                      <a:pt x="1" y="477"/>
                      <a:pt x="1" y="1054"/>
                    </a:cubicBezTo>
                    <a:cubicBezTo>
                      <a:pt x="1" y="1630"/>
                      <a:pt x="477" y="2106"/>
                      <a:pt x="1103" y="2106"/>
                    </a:cubicBezTo>
                    <a:cubicBezTo>
                      <a:pt x="1705" y="2106"/>
                      <a:pt x="2206" y="1630"/>
                      <a:pt x="2206" y="1054"/>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6" name="Google Shape;486;p15"/>
              <p:cNvSpPr/>
              <p:nvPr/>
            </p:nvSpPr>
            <p:spPr>
              <a:xfrm>
                <a:off x="7990487" y="4378964"/>
                <a:ext cx="361279" cy="317699"/>
              </a:xfrm>
              <a:custGeom>
                <a:avLst/>
                <a:gdLst/>
                <a:ahLst/>
                <a:cxnLst/>
                <a:rect l="l" t="t" r="r" b="b"/>
                <a:pathLst>
                  <a:path w="10105" h="10199" extrusionOk="0">
                    <a:moveTo>
                      <a:pt x="5142" y="1"/>
                    </a:moveTo>
                    <a:cubicBezTo>
                      <a:pt x="4991" y="1"/>
                      <a:pt x="4824" y="34"/>
                      <a:pt x="4641" y="107"/>
                    </a:cubicBezTo>
                    <a:cubicBezTo>
                      <a:pt x="2511" y="934"/>
                      <a:pt x="3639" y="3892"/>
                      <a:pt x="3639" y="3892"/>
                    </a:cubicBezTo>
                    <a:cubicBezTo>
                      <a:pt x="3639" y="3892"/>
                      <a:pt x="3611" y="3891"/>
                      <a:pt x="3561" y="3891"/>
                    </a:cubicBezTo>
                    <a:cubicBezTo>
                      <a:pt x="3034" y="3891"/>
                      <a:pt x="0" y="3975"/>
                      <a:pt x="756" y="5922"/>
                    </a:cubicBezTo>
                    <a:cubicBezTo>
                      <a:pt x="1069" y="6727"/>
                      <a:pt x="1596" y="6977"/>
                      <a:pt x="2131" y="6977"/>
                    </a:cubicBezTo>
                    <a:cubicBezTo>
                      <a:pt x="3012" y="6977"/>
                      <a:pt x="3914" y="6298"/>
                      <a:pt x="3914" y="6298"/>
                    </a:cubicBezTo>
                    <a:lnTo>
                      <a:pt x="3914" y="6298"/>
                    </a:lnTo>
                    <a:cubicBezTo>
                      <a:pt x="3914" y="6298"/>
                      <a:pt x="2611" y="9907"/>
                      <a:pt x="3714" y="10182"/>
                    </a:cubicBezTo>
                    <a:cubicBezTo>
                      <a:pt x="3759" y="10193"/>
                      <a:pt x="3803" y="10199"/>
                      <a:pt x="3847" y="10199"/>
                    </a:cubicBezTo>
                    <a:cubicBezTo>
                      <a:pt x="4906" y="10199"/>
                      <a:pt x="5669" y="7125"/>
                      <a:pt x="5669" y="7125"/>
                    </a:cubicBezTo>
                    <a:cubicBezTo>
                      <a:pt x="5669" y="7125"/>
                      <a:pt x="6517" y="8283"/>
                      <a:pt x="7661" y="8283"/>
                    </a:cubicBezTo>
                    <a:cubicBezTo>
                      <a:pt x="7935" y="8283"/>
                      <a:pt x="8226" y="8217"/>
                      <a:pt x="8526" y="8052"/>
                    </a:cubicBezTo>
                    <a:cubicBezTo>
                      <a:pt x="10105" y="7225"/>
                      <a:pt x="8175" y="5195"/>
                      <a:pt x="8175" y="5195"/>
                    </a:cubicBezTo>
                    <a:cubicBezTo>
                      <a:pt x="8175" y="5195"/>
                      <a:pt x="10105" y="3441"/>
                      <a:pt x="9453" y="2137"/>
                    </a:cubicBezTo>
                    <a:cubicBezTo>
                      <a:pt x="9340" y="1902"/>
                      <a:pt x="9178" y="1806"/>
                      <a:pt x="8988" y="1806"/>
                    </a:cubicBezTo>
                    <a:cubicBezTo>
                      <a:pt x="8127" y="1806"/>
                      <a:pt x="6696" y="3791"/>
                      <a:pt x="6696" y="3791"/>
                    </a:cubicBezTo>
                    <a:cubicBezTo>
                      <a:pt x="6696" y="3791"/>
                      <a:pt x="6759" y="1"/>
                      <a:pt x="51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7" name="Google Shape;487;p15"/>
              <p:cNvSpPr/>
              <p:nvPr/>
            </p:nvSpPr>
            <p:spPr>
              <a:xfrm>
                <a:off x="8147453" y="45048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8" name="Google Shape;488;p15"/>
              <p:cNvSpPr/>
              <p:nvPr/>
            </p:nvSpPr>
            <p:spPr>
              <a:xfrm>
                <a:off x="7418051" y="4165039"/>
                <a:ext cx="337825" cy="262750"/>
              </a:xfrm>
              <a:custGeom>
                <a:avLst/>
                <a:gdLst/>
                <a:ahLst/>
                <a:cxnLst/>
                <a:rect l="l" t="t" r="r" b="b"/>
                <a:pathLst>
                  <a:path w="9449" h="8435" extrusionOk="0">
                    <a:moveTo>
                      <a:pt x="6305" y="0"/>
                    </a:moveTo>
                    <a:cubicBezTo>
                      <a:pt x="5510" y="0"/>
                      <a:pt x="4261" y="2128"/>
                      <a:pt x="4261" y="2128"/>
                    </a:cubicBezTo>
                    <a:cubicBezTo>
                      <a:pt x="4261" y="2128"/>
                      <a:pt x="2842" y="92"/>
                      <a:pt x="1911" y="92"/>
                    </a:cubicBezTo>
                    <a:cubicBezTo>
                      <a:pt x="1702" y="92"/>
                      <a:pt x="1517" y="195"/>
                      <a:pt x="1378" y="449"/>
                    </a:cubicBezTo>
                    <a:cubicBezTo>
                      <a:pt x="652" y="1827"/>
                      <a:pt x="2030" y="3406"/>
                      <a:pt x="2030" y="3406"/>
                    </a:cubicBezTo>
                    <a:cubicBezTo>
                      <a:pt x="2030" y="3406"/>
                      <a:pt x="0" y="4334"/>
                      <a:pt x="727" y="5537"/>
                    </a:cubicBezTo>
                    <a:cubicBezTo>
                      <a:pt x="934" y="5868"/>
                      <a:pt x="1226" y="5989"/>
                      <a:pt x="1539" y="5989"/>
                    </a:cubicBezTo>
                    <a:cubicBezTo>
                      <a:pt x="2361" y="5989"/>
                      <a:pt x="3333" y="5161"/>
                      <a:pt x="3333" y="5161"/>
                    </a:cubicBezTo>
                    <a:lnTo>
                      <a:pt x="3333" y="5161"/>
                    </a:lnTo>
                    <a:cubicBezTo>
                      <a:pt x="3333" y="5161"/>
                      <a:pt x="2582" y="8143"/>
                      <a:pt x="4336" y="8419"/>
                    </a:cubicBezTo>
                    <a:cubicBezTo>
                      <a:pt x="4403" y="8429"/>
                      <a:pt x="4466" y="8434"/>
                      <a:pt x="4526" y="8434"/>
                    </a:cubicBezTo>
                    <a:cubicBezTo>
                      <a:pt x="6067" y="8434"/>
                      <a:pt x="5464" y="5161"/>
                      <a:pt x="5464" y="5161"/>
                    </a:cubicBezTo>
                    <a:lnTo>
                      <a:pt x="5464" y="5161"/>
                    </a:lnTo>
                    <a:cubicBezTo>
                      <a:pt x="5464" y="5161"/>
                      <a:pt x="6321" y="5862"/>
                      <a:pt x="7198" y="5862"/>
                    </a:cubicBezTo>
                    <a:cubicBezTo>
                      <a:pt x="7636" y="5862"/>
                      <a:pt x="8079" y="5687"/>
                      <a:pt x="8421" y="5161"/>
                    </a:cubicBezTo>
                    <a:cubicBezTo>
                      <a:pt x="9449" y="3607"/>
                      <a:pt x="6667" y="2755"/>
                      <a:pt x="6667" y="2755"/>
                    </a:cubicBezTo>
                    <a:cubicBezTo>
                      <a:pt x="6667" y="2755"/>
                      <a:pt x="7394" y="1752"/>
                      <a:pt x="6742" y="349"/>
                    </a:cubicBezTo>
                    <a:cubicBezTo>
                      <a:pt x="6630" y="102"/>
                      <a:pt x="6478" y="0"/>
                      <a:pt x="63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9" name="Google Shape;489;p15"/>
              <p:cNvSpPr/>
              <p:nvPr/>
            </p:nvSpPr>
            <p:spPr>
              <a:xfrm>
                <a:off x="7531196" y="4259241"/>
                <a:ext cx="76186" cy="62586"/>
              </a:xfrm>
              <a:custGeom>
                <a:avLst/>
                <a:gdLst/>
                <a:ahLst/>
                <a:cxnLst/>
                <a:rect l="l" t="t" r="r" b="b"/>
                <a:pathLst>
                  <a:path w="2207" h="2081" extrusionOk="0">
                    <a:moveTo>
                      <a:pt x="1104" y="1"/>
                    </a:moveTo>
                    <a:cubicBezTo>
                      <a:pt x="477" y="1"/>
                      <a:pt x="1" y="452"/>
                      <a:pt x="1" y="1053"/>
                    </a:cubicBezTo>
                    <a:cubicBezTo>
                      <a:pt x="1" y="1630"/>
                      <a:pt x="477" y="2081"/>
                      <a:pt x="1104" y="2081"/>
                    </a:cubicBezTo>
                    <a:cubicBezTo>
                      <a:pt x="1705" y="2081"/>
                      <a:pt x="2207" y="1630"/>
                      <a:pt x="2207" y="1053"/>
                    </a:cubicBezTo>
                    <a:cubicBezTo>
                      <a:pt x="2207" y="452"/>
                      <a:pt x="1705" y="1"/>
                      <a:pt x="1104"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0" name="Google Shape;490;p15"/>
              <p:cNvSpPr/>
              <p:nvPr/>
            </p:nvSpPr>
            <p:spPr>
              <a:xfrm>
                <a:off x="8055556" y="3758081"/>
                <a:ext cx="337861" cy="271098"/>
              </a:xfrm>
              <a:custGeom>
                <a:avLst/>
                <a:gdLst/>
                <a:ahLst/>
                <a:cxnLst/>
                <a:rect l="l" t="t" r="r" b="b"/>
                <a:pathLst>
                  <a:path w="9450" h="8703" extrusionOk="0">
                    <a:moveTo>
                      <a:pt x="6176" y="0"/>
                    </a:moveTo>
                    <a:cubicBezTo>
                      <a:pt x="6156" y="0"/>
                      <a:pt x="6137" y="1"/>
                      <a:pt x="6116" y="2"/>
                    </a:cubicBezTo>
                    <a:cubicBezTo>
                      <a:pt x="4713" y="103"/>
                      <a:pt x="3710" y="3887"/>
                      <a:pt x="3710" y="3887"/>
                    </a:cubicBezTo>
                    <a:cubicBezTo>
                      <a:pt x="3710" y="3887"/>
                      <a:pt x="2423" y="2433"/>
                      <a:pt x="1543" y="2433"/>
                    </a:cubicBezTo>
                    <a:cubicBezTo>
                      <a:pt x="1292" y="2433"/>
                      <a:pt x="1073" y="2553"/>
                      <a:pt x="928" y="2859"/>
                    </a:cubicBezTo>
                    <a:cubicBezTo>
                      <a:pt x="276" y="4263"/>
                      <a:pt x="2307" y="5291"/>
                      <a:pt x="2307" y="5291"/>
                    </a:cubicBezTo>
                    <a:cubicBezTo>
                      <a:pt x="2307" y="5291"/>
                      <a:pt x="1" y="7421"/>
                      <a:pt x="1580" y="8423"/>
                    </a:cubicBezTo>
                    <a:cubicBezTo>
                      <a:pt x="1826" y="8584"/>
                      <a:pt x="2070" y="8651"/>
                      <a:pt x="2306" y="8651"/>
                    </a:cubicBezTo>
                    <a:cubicBezTo>
                      <a:pt x="3584" y="8651"/>
                      <a:pt x="4637" y="6669"/>
                      <a:pt x="4637" y="6669"/>
                    </a:cubicBezTo>
                    <a:cubicBezTo>
                      <a:pt x="4637" y="6669"/>
                      <a:pt x="5427" y="8703"/>
                      <a:pt x="6492" y="8703"/>
                    </a:cubicBezTo>
                    <a:cubicBezTo>
                      <a:pt x="6517" y="8703"/>
                      <a:pt x="6542" y="8701"/>
                      <a:pt x="6567" y="8699"/>
                    </a:cubicBezTo>
                    <a:cubicBezTo>
                      <a:pt x="7695" y="8624"/>
                      <a:pt x="7144" y="5742"/>
                      <a:pt x="7144" y="5742"/>
                    </a:cubicBezTo>
                    <a:cubicBezTo>
                      <a:pt x="7144" y="5742"/>
                      <a:pt x="9449" y="5291"/>
                      <a:pt x="8898" y="4163"/>
                    </a:cubicBezTo>
                    <a:cubicBezTo>
                      <a:pt x="8480" y="3326"/>
                      <a:pt x="7355" y="3225"/>
                      <a:pt x="6836" y="3225"/>
                    </a:cubicBezTo>
                    <a:cubicBezTo>
                      <a:pt x="6671" y="3225"/>
                      <a:pt x="6567" y="3235"/>
                      <a:pt x="6567" y="3235"/>
                    </a:cubicBezTo>
                    <a:cubicBezTo>
                      <a:pt x="6567" y="3235"/>
                      <a:pt x="7467" y="0"/>
                      <a:pt x="61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91" name="Google Shape;491;p15"/>
            <p:cNvSpPr/>
            <p:nvPr/>
          </p:nvSpPr>
          <p:spPr>
            <a:xfrm>
              <a:off x="8713516" y="37865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2" name="Google Shape;492;p15"/>
            <p:cNvGrpSpPr/>
            <p:nvPr/>
          </p:nvGrpSpPr>
          <p:grpSpPr>
            <a:xfrm>
              <a:off x="9086769" y="3332096"/>
              <a:ext cx="324382" cy="285116"/>
              <a:chOff x="7544369" y="3544921"/>
              <a:chExt cx="324382" cy="285116"/>
            </a:xfrm>
          </p:grpSpPr>
          <p:sp>
            <p:nvSpPr>
              <p:cNvPr id="493" name="Google Shape;493;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95" name="Google Shape;495;p15"/>
            <p:cNvGrpSpPr/>
            <p:nvPr/>
          </p:nvGrpSpPr>
          <p:grpSpPr>
            <a:xfrm>
              <a:off x="8534969" y="3087721"/>
              <a:ext cx="324382" cy="285116"/>
              <a:chOff x="7544369" y="3544921"/>
              <a:chExt cx="324382" cy="285116"/>
            </a:xfrm>
          </p:grpSpPr>
          <p:sp>
            <p:nvSpPr>
              <p:cNvPr id="496" name="Google Shape;496;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498" name="Google Shape;498;p15"/>
          <p:cNvGrpSpPr/>
          <p:nvPr/>
        </p:nvGrpSpPr>
        <p:grpSpPr>
          <a:xfrm>
            <a:off x="-811451" y="2610051"/>
            <a:ext cx="2929121" cy="4332997"/>
            <a:chOff x="-608589" y="1957538"/>
            <a:chExt cx="2196841" cy="3249748"/>
          </a:xfrm>
        </p:grpSpPr>
        <p:sp>
          <p:nvSpPr>
            <p:cNvPr id="499" name="Google Shape;499;p15"/>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00" name="Google Shape;500;p15"/>
            <p:cNvGrpSpPr/>
            <p:nvPr/>
          </p:nvGrpSpPr>
          <p:grpSpPr>
            <a:xfrm>
              <a:off x="-608589" y="1957538"/>
              <a:ext cx="2196841" cy="2154562"/>
              <a:chOff x="94650" y="2637525"/>
              <a:chExt cx="2196841" cy="2154562"/>
            </a:xfrm>
          </p:grpSpPr>
          <p:sp>
            <p:nvSpPr>
              <p:cNvPr id="501" name="Google Shape;501;p15"/>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15"/>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15"/>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15"/>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15"/>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15"/>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15"/>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15"/>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15"/>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15"/>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15"/>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12" name="Google Shape;512;p15"/>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15"/>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9555704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4"/>
        <p:cNvGrpSpPr/>
        <p:nvPr/>
      </p:nvGrpSpPr>
      <p:grpSpPr>
        <a:xfrm>
          <a:off x="0" y="0"/>
          <a:ext cx="0" cy="0"/>
          <a:chOff x="0" y="0"/>
          <a:chExt cx="0" cy="0"/>
        </a:xfrm>
      </p:grpSpPr>
      <p:sp>
        <p:nvSpPr>
          <p:cNvPr id="515" name="Google Shape;51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1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1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1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1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16"/>
          <p:cNvSpPr/>
          <p:nvPr/>
        </p:nvSpPr>
        <p:spPr>
          <a:xfrm flipH="1">
            <a:off x="2211262" y="-70671"/>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16"/>
          <p:cNvSpPr/>
          <p:nvPr/>
        </p:nvSpPr>
        <p:spPr>
          <a:xfrm>
            <a:off x="10259952"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22" name="Google Shape;522;p16"/>
          <p:cNvGrpSpPr/>
          <p:nvPr/>
        </p:nvGrpSpPr>
        <p:grpSpPr>
          <a:xfrm>
            <a:off x="-25066" y="5758699"/>
            <a:ext cx="3310980" cy="1118136"/>
            <a:chOff x="-18795" y="4041550"/>
            <a:chExt cx="3304811" cy="1116053"/>
          </a:xfrm>
        </p:grpSpPr>
        <p:sp>
          <p:nvSpPr>
            <p:cNvPr id="523" name="Google Shape;523;p16"/>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16"/>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16"/>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16"/>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27" name="Google Shape;527;p16"/>
          <p:cNvGrpSpPr/>
          <p:nvPr/>
        </p:nvGrpSpPr>
        <p:grpSpPr>
          <a:xfrm>
            <a:off x="8732096" y="5693971"/>
            <a:ext cx="3502659" cy="1182867"/>
            <a:chOff x="5871195" y="4041550"/>
            <a:chExt cx="3304811" cy="1116053"/>
          </a:xfrm>
        </p:grpSpPr>
        <p:sp>
          <p:nvSpPr>
            <p:cNvPr id="528" name="Google Shape;528;p16"/>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16"/>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16"/>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16"/>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8458904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2"/>
        <p:cNvGrpSpPr/>
        <p:nvPr/>
      </p:nvGrpSpPr>
      <p:grpSpPr>
        <a:xfrm>
          <a:off x="0" y="0"/>
          <a:ext cx="0" cy="0"/>
          <a:chOff x="0" y="0"/>
          <a:chExt cx="0" cy="0"/>
        </a:xfrm>
      </p:grpSpPr>
      <p:sp>
        <p:nvSpPr>
          <p:cNvPr id="533" name="Google Shape;533;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4" name="Google Shape;534;p17"/>
          <p:cNvSpPr/>
          <p:nvPr/>
        </p:nvSpPr>
        <p:spPr>
          <a:xfrm>
            <a:off x="10298691"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17"/>
          <p:cNvSpPr/>
          <p:nvPr/>
        </p:nvSpPr>
        <p:spPr>
          <a:xfrm>
            <a:off x="11500700" y="3864000"/>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17"/>
          <p:cNvSpPr/>
          <p:nvPr/>
        </p:nvSpPr>
        <p:spPr>
          <a:xfrm flipH="1">
            <a:off x="-1440009" y="19819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17"/>
          <p:cNvSpPr/>
          <p:nvPr/>
        </p:nvSpPr>
        <p:spPr>
          <a:xfrm flipH="1">
            <a:off x="11032458" y="22034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17"/>
          <p:cNvSpPr/>
          <p:nvPr/>
        </p:nvSpPr>
        <p:spPr>
          <a:xfrm>
            <a:off x="-573485" y="5101696"/>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17"/>
          <p:cNvSpPr/>
          <p:nvPr/>
        </p:nvSpPr>
        <p:spPr>
          <a:xfrm flipH="1">
            <a:off x="-154659"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2759403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0"/>
        <p:cNvGrpSpPr/>
        <p:nvPr/>
      </p:nvGrpSpPr>
      <p:grpSpPr>
        <a:xfrm>
          <a:off x="0" y="0"/>
          <a:ext cx="0" cy="0"/>
          <a:chOff x="0" y="0"/>
          <a:chExt cx="0" cy="0"/>
        </a:xfrm>
      </p:grpSpPr>
      <p:grpSp>
        <p:nvGrpSpPr>
          <p:cNvPr id="541" name="Google Shape;541;p18"/>
          <p:cNvGrpSpPr/>
          <p:nvPr/>
        </p:nvGrpSpPr>
        <p:grpSpPr>
          <a:xfrm>
            <a:off x="0" y="5689036"/>
            <a:ext cx="12192000" cy="768387"/>
            <a:chOff x="0" y="4571577"/>
            <a:chExt cx="9144000" cy="576290"/>
          </a:xfrm>
        </p:grpSpPr>
        <p:sp>
          <p:nvSpPr>
            <p:cNvPr id="542" name="Google Shape;542;p1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1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1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1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1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18"/>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18"/>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18"/>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18"/>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1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2" name="Google Shape;552;p18"/>
          <p:cNvSpPr txBox="1">
            <a:spLocks noGrp="1"/>
          </p:cNvSpPr>
          <p:nvPr>
            <p:ph type="title"/>
          </p:nvPr>
        </p:nvSpPr>
        <p:spPr>
          <a:xfrm>
            <a:off x="960000" y="1819600"/>
            <a:ext cx="4619600" cy="230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3" name="Google Shape;553;p18"/>
          <p:cNvSpPr txBox="1">
            <a:spLocks noGrp="1"/>
          </p:cNvSpPr>
          <p:nvPr>
            <p:ph type="subTitle" idx="1"/>
          </p:nvPr>
        </p:nvSpPr>
        <p:spPr>
          <a:xfrm>
            <a:off x="960000" y="4159000"/>
            <a:ext cx="4619600" cy="98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4" name="Google Shape;554;p18"/>
          <p:cNvGrpSpPr/>
          <p:nvPr/>
        </p:nvGrpSpPr>
        <p:grpSpPr>
          <a:xfrm flipH="1">
            <a:off x="10127776" y="4144201"/>
            <a:ext cx="939192" cy="2411283"/>
            <a:chOff x="8049528" y="81447"/>
            <a:chExt cx="1266668" cy="3252044"/>
          </a:xfrm>
        </p:grpSpPr>
        <p:sp>
          <p:nvSpPr>
            <p:cNvPr id="555" name="Google Shape;55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18"/>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18"/>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64" name="Google Shape;564;p18"/>
          <p:cNvGrpSpPr/>
          <p:nvPr/>
        </p:nvGrpSpPr>
        <p:grpSpPr>
          <a:xfrm>
            <a:off x="10852919" y="1524495"/>
            <a:ext cx="1351395" cy="4803085"/>
            <a:chOff x="8063667" y="81447"/>
            <a:chExt cx="1252529" cy="4451698"/>
          </a:xfrm>
        </p:grpSpPr>
        <p:sp>
          <p:nvSpPr>
            <p:cNvPr id="565" name="Google Shape;56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1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1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74" name="Google Shape;574;p18"/>
          <p:cNvGrpSpPr/>
          <p:nvPr/>
        </p:nvGrpSpPr>
        <p:grpSpPr>
          <a:xfrm>
            <a:off x="0" y="5722399"/>
            <a:ext cx="12192000" cy="1183117"/>
            <a:chOff x="0" y="4260525"/>
            <a:chExt cx="9144000" cy="887338"/>
          </a:xfrm>
        </p:grpSpPr>
        <p:sp>
          <p:nvSpPr>
            <p:cNvPr id="575" name="Google Shape;575;p1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1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1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1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1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18"/>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18"/>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18"/>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18"/>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1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85" name="Google Shape;585;p18"/>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18"/>
          <p:cNvSpPr/>
          <p:nvPr/>
        </p:nvSpPr>
        <p:spPr>
          <a:xfrm>
            <a:off x="-321302" y="285032"/>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9534473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7"/>
        <p:cNvGrpSpPr/>
        <p:nvPr/>
      </p:nvGrpSpPr>
      <p:grpSpPr>
        <a:xfrm>
          <a:off x="0" y="0"/>
          <a:ext cx="0" cy="0"/>
          <a:chOff x="0" y="0"/>
          <a:chExt cx="0" cy="0"/>
        </a:xfrm>
      </p:grpSpPr>
      <p:grpSp>
        <p:nvGrpSpPr>
          <p:cNvPr id="588" name="Google Shape;588;p19"/>
          <p:cNvGrpSpPr/>
          <p:nvPr/>
        </p:nvGrpSpPr>
        <p:grpSpPr>
          <a:xfrm>
            <a:off x="0" y="5579100"/>
            <a:ext cx="12192000" cy="1183117"/>
            <a:chOff x="0" y="4260525"/>
            <a:chExt cx="9144000" cy="887338"/>
          </a:xfrm>
        </p:grpSpPr>
        <p:sp>
          <p:nvSpPr>
            <p:cNvPr id="589" name="Google Shape;589;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99" name="Google Shape;599;p19"/>
          <p:cNvSpPr txBox="1">
            <a:spLocks noGrp="1"/>
          </p:cNvSpPr>
          <p:nvPr>
            <p:ph type="title"/>
          </p:nvPr>
        </p:nvSpPr>
        <p:spPr>
          <a:xfrm>
            <a:off x="1807967" y="1648384"/>
            <a:ext cx="2431600" cy="1482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0" name="Google Shape;600;p19"/>
          <p:cNvSpPr txBox="1">
            <a:spLocks noGrp="1"/>
          </p:cNvSpPr>
          <p:nvPr>
            <p:ph type="subTitle" idx="1"/>
          </p:nvPr>
        </p:nvSpPr>
        <p:spPr>
          <a:xfrm>
            <a:off x="1809967" y="3484551"/>
            <a:ext cx="34340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01" name="Google Shape;601;p19"/>
          <p:cNvGrpSpPr/>
          <p:nvPr/>
        </p:nvGrpSpPr>
        <p:grpSpPr>
          <a:xfrm>
            <a:off x="0" y="5680700"/>
            <a:ext cx="12192000" cy="1183117"/>
            <a:chOff x="0" y="4260525"/>
            <a:chExt cx="9144000" cy="887338"/>
          </a:xfrm>
        </p:grpSpPr>
        <p:sp>
          <p:nvSpPr>
            <p:cNvPr id="602" name="Google Shape;602;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2" name="Google Shape;612;p19"/>
          <p:cNvGrpSpPr/>
          <p:nvPr/>
        </p:nvGrpSpPr>
        <p:grpSpPr>
          <a:xfrm rot="5400000" flipH="1">
            <a:off x="-410564" y="4330130"/>
            <a:ext cx="2943848" cy="2110425"/>
            <a:chOff x="8475" y="2231150"/>
            <a:chExt cx="3260316" cy="3130575"/>
          </a:xfrm>
        </p:grpSpPr>
        <p:sp>
          <p:nvSpPr>
            <p:cNvPr id="613" name="Google Shape;613;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5" name="Google Shape;615;p19"/>
          <p:cNvGrpSpPr/>
          <p:nvPr/>
        </p:nvGrpSpPr>
        <p:grpSpPr>
          <a:xfrm>
            <a:off x="1540968" y="6074121"/>
            <a:ext cx="3165549" cy="763443"/>
            <a:chOff x="8475" y="2231150"/>
            <a:chExt cx="3260316" cy="3130575"/>
          </a:xfrm>
        </p:grpSpPr>
        <p:sp>
          <p:nvSpPr>
            <p:cNvPr id="616" name="Google Shape;616;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18" name="Google Shape;618;p19"/>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19"/>
          <p:cNvSpPr/>
          <p:nvPr/>
        </p:nvSpPr>
        <p:spPr>
          <a:xfrm>
            <a:off x="-171302" y="2176599"/>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19"/>
          <p:cNvSpPr/>
          <p:nvPr/>
        </p:nvSpPr>
        <p:spPr>
          <a:xfrm>
            <a:off x="10460751" y="2355951"/>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19"/>
          <p:cNvSpPr/>
          <p:nvPr/>
        </p:nvSpPr>
        <p:spPr>
          <a:xfrm>
            <a:off x="412964" y="336006"/>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8364701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22"/>
        <p:cNvGrpSpPr/>
        <p:nvPr/>
      </p:nvGrpSpPr>
      <p:grpSpPr>
        <a:xfrm>
          <a:off x="0" y="0"/>
          <a:ext cx="0" cy="0"/>
          <a:chOff x="0" y="0"/>
          <a:chExt cx="0" cy="0"/>
        </a:xfrm>
      </p:grpSpPr>
      <p:grpSp>
        <p:nvGrpSpPr>
          <p:cNvPr id="623" name="Google Shape;623;p20"/>
          <p:cNvGrpSpPr/>
          <p:nvPr/>
        </p:nvGrpSpPr>
        <p:grpSpPr>
          <a:xfrm flipH="1">
            <a:off x="-4830" y="5244334"/>
            <a:ext cx="12265372" cy="1690876"/>
            <a:chOff x="-21903" y="3893725"/>
            <a:chExt cx="9199029" cy="1268157"/>
          </a:xfrm>
        </p:grpSpPr>
        <p:sp>
          <p:nvSpPr>
            <p:cNvPr id="624" name="Google Shape;624;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27" name="Google Shape;627;p20"/>
          <p:cNvSpPr txBox="1">
            <a:spLocks noGrp="1"/>
          </p:cNvSpPr>
          <p:nvPr>
            <p:ph type="title"/>
          </p:nvPr>
        </p:nvSpPr>
        <p:spPr>
          <a:xfrm>
            <a:off x="2931317"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20"/>
          <p:cNvSpPr txBox="1">
            <a:spLocks noGrp="1"/>
          </p:cNvSpPr>
          <p:nvPr>
            <p:ph type="subTitle" idx="1"/>
          </p:nvPr>
        </p:nvSpPr>
        <p:spPr>
          <a:xfrm>
            <a:off x="2931333"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20"/>
          <p:cNvSpPr txBox="1">
            <a:spLocks noGrp="1"/>
          </p:cNvSpPr>
          <p:nvPr>
            <p:ph type="title" idx="2"/>
          </p:nvPr>
        </p:nvSpPr>
        <p:spPr>
          <a:xfrm>
            <a:off x="6326944"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0" name="Google Shape;630;p20"/>
          <p:cNvSpPr txBox="1">
            <a:spLocks noGrp="1"/>
          </p:cNvSpPr>
          <p:nvPr>
            <p:ph type="subTitle" idx="3"/>
          </p:nvPr>
        </p:nvSpPr>
        <p:spPr>
          <a:xfrm>
            <a:off x="6326945"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31" name="Google Shape;631;p20"/>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2" name="Google Shape;632;p20"/>
          <p:cNvGrpSpPr/>
          <p:nvPr/>
        </p:nvGrpSpPr>
        <p:grpSpPr>
          <a:xfrm>
            <a:off x="11030362" y="4717894"/>
            <a:ext cx="458415" cy="1579172"/>
            <a:chOff x="7968225" y="1691500"/>
            <a:chExt cx="190625" cy="656675"/>
          </a:xfrm>
        </p:grpSpPr>
        <p:sp>
          <p:nvSpPr>
            <p:cNvPr id="633" name="Google Shape;63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6" name="Google Shape;63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7" name="Google Shape;63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8" name="Google Shape;638;p20"/>
          <p:cNvGrpSpPr/>
          <p:nvPr/>
        </p:nvGrpSpPr>
        <p:grpSpPr>
          <a:xfrm>
            <a:off x="11513115" y="3817080"/>
            <a:ext cx="552864" cy="2591181"/>
            <a:chOff x="8547425" y="1163775"/>
            <a:chExt cx="237975" cy="1115350"/>
          </a:xfrm>
        </p:grpSpPr>
        <p:sp>
          <p:nvSpPr>
            <p:cNvPr id="639" name="Google Shape;63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1" name="Google Shape;64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2" name="Google Shape;64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3" name="Google Shape;64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4" name="Google Shape;64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45" name="Google Shape;645;p20"/>
          <p:cNvGrpSpPr/>
          <p:nvPr/>
        </p:nvGrpSpPr>
        <p:grpSpPr>
          <a:xfrm>
            <a:off x="10334753" y="4250037"/>
            <a:ext cx="458403" cy="2148313"/>
            <a:chOff x="8547425" y="1163775"/>
            <a:chExt cx="237975" cy="1115350"/>
          </a:xfrm>
        </p:grpSpPr>
        <p:sp>
          <p:nvSpPr>
            <p:cNvPr id="646" name="Google Shape;64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7" name="Google Shape;64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8" name="Google Shape;64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9" name="Google Shape;64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0" name="Google Shape;65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1" name="Google Shape;65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2" name="Google Shape;652;p20"/>
          <p:cNvGrpSpPr/>
          <p:nvPr/>
        </p:nvGrpSpPr>
        <p:grpSpPr>
          <a:xfrm flipH="1">
            <a:off x="723990" y="4847994"/>
            <a:ext cx="458415" cy="1579172"/>
            <a:chOff x="7968225" y="1691500"/>
            <a:chExt cx="190625" cy="656675"/>
          </a:xfrm>
        </p:grpSpPr>
        <p:sp>
          <p:nvSpPr>
            <p:cNvPr id="653" name="Google Shape;65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4" name="Google Shape;65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5" name="Google Shape;65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6" name="Google Shape;65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7" name="Google Shape;65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8" name="Google Shape;658;p20"/>
          <p:cNvGrpSpPr/>
          <p:nvPr/>
        </p:nvGrpSpPr>
        <p:grpSpPr>
          <a:xfrm flipH="1">
            <a:off x="146787" y="3947180"/>
            <a:ext cx="552864" cy="2591181"/>
            <a:chOff x="8547425" y="1163775"/>
            <a:chExt cx="237975" cy="1115350"/>
          </a:xfrm>
        </p:grpSpPr>
        <p:sp>
          <p:nvSpPr>
            <p:cNvPr id="659" name="Google Shape;65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0" name="Google Shape;66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1" name="Google Shape;66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2" name="Google Shape;66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3" name="Google Shape;66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4" name="Google Shape;66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65" name="Google Shape;665;p20"/>
          <p:cNvGrpSpPr/>
          <p:nvPr/>
        </p:nvGrpSpPr>
        <p:grpSpPr>
          <a:xfrm flipH="1">
            <a:off x="1419608" y="4380137"/>
            <a:ext cx="458403" cy="2148313"/>
            <a:chOff x="8547425" y="1163775"/>
            <a:chExt cx="237975" cy="1115350"/>
          </a:xfrm>
        </p:grpSpPr>
        <p:sp>
          <p:nvSpPr>
            <p:cNvPr id="666" name="Google Shape;66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7" name="Google Shape;66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8" name="Google Shape;66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9" name="Google Shape;66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0" name="Google Shape;67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1" name="Google Shape;67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72" name="Google Shape;672;p20"/>
          <p:cNvGrpSpPr/>
          <p:nvPr/>
        </p:nvGrpSpPr>
        <p:grpSpPr>
          <a:xfrm flipH="1">
            <a:off x="-29203" y="5394834"/>
            <a:ext cx="12265372" cy="1690876"/>
            <a:chOff x="-21903" y="3893725"/>
            <a:chExt cx="9199029" cy="1268157"/>
          </a:xfrm>
        </p:grpSpPr>
        <p:sp>
          <p:nvSpPr>
            <p:cNvPr id="673" name="Google Shape;673;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4" name="Google Shape;674;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5" name="Google Shape;675;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76" name="Google Shape;676;p20"/>
          <p:cNvSpPr/>
          <p:nvPr/>
        </p:nvSpPr>
        <p:spPr>
          <a:xfrm>
            <a:off x="-487783" y="20473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7" name="Google Shape;677;p20"/>
          <p:cNvSpPr/>
          <p:nvPr/>
        </p:nvSpPr>
        <p:spPr>
          <a:xfrm>
            <a:off x="9981284" y="1722618"/>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572859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2024/3/22</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925627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78"/>
        <p:cNvGrpSpPr/>
        <p:nvPr/>
      </p:nvGrpSpPr>
      <p:grpSpPr>
        <a:xfrm>
          <a:off x="0" y="0"/>
          <a:ext cx="0" cy="0"/>
          <a:chOff x="0" y="0"/>
          <a:chExt cx="0" cy="0"/>
        </a:xfrm>
      </p:grpSpPr>
      <p:sp>
        <p:nvSpPr>
          <p:cNvPr id="679" name="Google Shape;679;p21"/>
          <p:cNvSpPr txBox="1">
            <a:spLocks noGrp="1"/>
          </p:cNvSpPr>
          <p:nvPr>
            <p:ph type="body" idx="1"/>
          </p:nvPr>
        </p:nvSpPr>
        <p:spPr>
          <a:xfrm>
            <a:off x="958000" y="2127732"/>
            <a:ext cx="5112800" cy="37952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0" name="Google Shape;680;p21"/>
          <p:cNvSpPr txBox="1">
            <a:spLocks noGrp="1"/>
          </p:cNvSpPr>
          <p:nvPr>
            <p:ph type="body" idx="2"/>
          </p:nvPr>
        </p:nvSpPr>
        <p:spPr>
          <a:xfrm>
            <a:off x="6121200" y="2130740"/>
            <a:ext cx="5112800" cy="37920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1" name="Google Shape;681;p21"/>
          <p:cNvSpPr/>
          <p:nvPr/>
        </p:nvSpPr>
        <p:spPr>
          <a:xfrm flipH="1">
            <a:off x="0" y="1100"/>
            <a:ext cx="958000" cy="9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2" name="Google Shape;682;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3" name="Google Shape;683;p21"/>
          <p:cNvSpPr/>
          <p:nvPr/>
        </p:nvSpPr>
        <p:spPr>
          <a:xfrm>
            <a:off x="-450317" y="720000"/>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4" name="Google Shape;684;p21"/>
          <p:cNvSpPr/>
          <p:nvPr/>
        </p:nvSpPr>
        <p:spPr>
          <a:xfrm>
            <a:off x="11353836" y="1095"/>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5" name="Google Shape;685;p21"/>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86" name="Google Shape;686;p21"/>
          <p:cNvGrpSpPr/>
          <p:nvPr/>
        </p:nvGrpSpPr>
        <p:grpSpPr>
          <a:xfrm flipH="1">
            <a:off x="-80173" y="5933595"/>
            <a:ext cx="1589637" cy="958044"/>
            <a:chOff x="-198321" y="4612250"/>
            <a:chExt cx="821830" cy="622915"/>
          </a:xfrm>
        </p:grpSpPr>
        <p:sp>
          <p:nvSpPr>
            <p:cNvPr id="687" name="Google Shape;687;p21"/>
            <p:cNvSpPr/>
            <p:nvPr/>
          </p:nvSpPr>
          <p:spPr>
            <a:xfrm>
              <a:off x="-198321" y="4612250"/>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8" name="Google Shape;688;p21"/>
            <p:cNvSpPr/>
            <p:nvPr/>
          </p:nvSpPr>
          <p:spPr>
            <a:xfrm>
              <a:off x="-100287" y="467541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9" name="Google Shape;689;p21"/>
            <p:cNvSpPr/>
            <p:nvPr/>
          </p:nvSpPr>
          <p:spPr>
            <a:xfrm rot="1117623" flipH="1">
              <a:off x="308035" y="4919398"/>
              <a:ext cx="176559" cy="159094"/>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0" name="Google Shape;690;p21"/>
          <p:cNvGrpSpPr/>
          <p:nvPr/>
        </p:nvGrpSpPr>
        <p:grpSpPr>
          <a:xfrm rot="-5400000">
            <a:off x="10923134" y="5696134"/>
            <a:ext cx="1589637" cy="958044"/>
            <a:chOff x="-68849" y="4447989"/>
            <a:chExt cx="821830" cy="622915"/>
          </a:xfrm>
        </p:grpSpPr>
        <p:sp>
          <p:nvSpPr>
            <p:cNvPr id="691" name="Google Shape;691;p21"/>
            <p:cNvSpPr/>
            <p:nvPr/>
          </p:nvSpPr>
          <p:spPr>
            <a:xfrm flipH="1">
              <a:off x="-68849" y="4447989"/>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2" name="Google Shape;692;p21"/>
            <p:cNvSpPr/>
            <p:nvPr/>
          </p:nvSpPr>
          <p:spPr>
            <a:xfrm flipH="1">
              <a:off x="-63341" y="451115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4542492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93"/>
        <p:cNvGrpSpPr/>
        <p:nvPr/>
      </p:nvGrpSpPr>
      <p:grpSpPr>
        <a:xfrm>
          <a:off x="0" y="0"/>
          <a:ext cx="0" cy="0"/>
          <a:chOff x="0" y="0"/>
          <a:chExt cx="0" cy="0"/>
        </a:xfrm>
      </p:grpSpPr>
      <p:grpSp>
        <p:nvGrpSpPr>
          <p:cNvPr id="694" name="Google Shape;694;p22"/>
          <p:cNvGrpSpPr/>
          <p:nvPr/>
        </p:nvGrpSpPr>
        <p:grpSpPr>
          <a:xfrm>
            <a:off x="0" y="5689036"/>
            <a:ext cx="12192000" cy="768387"/>
            <a:chOff x="0" y="4571577"/>
            <a:chExt cx="9144000" cy="576290"/>
          </a:xfrm>
        </p:grpSpPr>
        <p:sp>
          <p:nvSpPr>
            <p:cNvPr id="695" name="Google Shape;695;p22"/>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6" name="Google Shape;696;p22"/>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7" name="Google Shape;697;p22"/>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8" name="Google Shape;698;p22"/>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9" name="Google Shape;699;p22"/>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0" name="Google Shape;700;p22"/>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1" name="Google Shape;701;p22"/>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2" name="Google Shape;702;p22"/>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3" name="Google Shape;703;p22"/>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4" name="Google Shape;704;p22"/>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05" name="Google Shape;705;p22"/>
          <p:cNvSpPr txBox="1">
            <a:spLocks noGrp="1"/>
          </p:cNvSpPr>
          <p:nvPr>
            <p:ph type="title"/>
          </p:nvPr>
        </p:nvSpPr>
        <p:spPr>
          <a:xfrm>
            <a:off x="1250267"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6" name="Google Shape;706;p22"/>
          <p:cNvSpPr txBox="1">
            <a:spLocks noGrp="1"/>
          </p:cNvSpPr>
          <p:nvPr>
            <p:ph type="subTitle" idx="1"/>
          </p:nvPr>
        </p:nvSpPr>
        <p:spPr>
          <a:xfrm>
            <a:off x="1250267"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7" name="Google Shape;707;p22"/>
          <p:cNvSpPr txBox="1">
            <a:spLocks noGrp="1"/>
          </p:cNvSpPr>
          <p:nvPr>
            <p:ph type="title" idx="2"/>
          </p:nvPr>
        </p:nvSpPr>
        <p:spPr>
          <a:xfrm>
            <a:off x="4645892"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8" name="Google Shape;708;p22"/>
          <p:cNvSpPr txBox="1">
            <a:spLocks noGrp="1"/>
          </p:cNvSpPr>
          <p:nvPr>
            <p:ph type="subTitle" idx="3"/>
          </p:nvPr>
        </p:nvSpPr>
        <p:spPr>
          <a:xfrm>
            <a:off x="4645895"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9" name="Google Shape;709;p22"/>
          <p:cNvSpPr txBox="1">
            <a:spLocks noGrp="1"/>
          </p:cNvSpPr>
          <p:nvPr>
            <p:ph type="title" idx="4"/>
          </p:nvPr>
        </p:nvSpPr>
        <p:spPr>
          <a:xfrm>
            <a:off x="8041528"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0" name="Google Shape;710;p22"/>
          <p:cNvSpPr txBox="1">
            <a:spLocks noGrp="1"/>
          </p:cNvSpPr>
          <p:nvPr>
            <p:ph type="subTitle" idx="5"/>
          </p:nvPr>
        </p:nvSpPr>
        <p:spPr>
          <a:xfrm>
            <a:off x="8041532"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11" name="Google Shape;711;p22"/>
          <p:cNvGrpSpPr/>
          <p:nvPr/>
        </p:nvGrpSpPr>
        <p:grpSpPr>
          <a:xfrm>
            <a:off x="0" y="5680700"/>
            <a:ext cx="12192000" cy="1183117"/>
            <a:chOff x="0" y="4260525"/>
            <a:chExt cx="9144000" cy="887338"/>
          </a:xfrm>
        </p:grpSpPr>
        <p:sp>
          <p:nvSpPr>
            <p:cNvPr id="712" name="Google Shape;712;p22"/>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3" name="Google Shape;713;p22"/>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4" name="Google Shape;714;p22"/>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5" name="Google Shape;715;p22"/>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6" name="Google Shape;716;p22"/>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7" name="Google Shape;717;p22"/>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8" name="Google Shape;718;p22"/>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9" name="Google Shape;719;p22"/>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0" name="Google Shape;720;p22"/>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1" name="Google Shape;721;p22"/>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2" name="Google Shape;722;p22"/>
          <p:cNvGrpSpPr/>
          <p:nvPr/>
        </p:nvGrpSpPr>
        <p:grpSpPr>
          <a:xfrm flipH="1">
            <a:off x="10199695" y="5578790"/>
            <a:ext cx="1031791" cy="1320868"/>
            <a:chOff x="4376621" y="3930330"/>
            <a:chExt cx="1138339" cy="1457482"/>
          </a:xfrm>
        </p:grpSpPr>
        <p:sp>
          <p:nvSpPr>
            <p:cNvPr id="723" name="Google Shape;723;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4" name="Google Shape;724;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5" name="Google Shape;725;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6" name="Google Shape;726;p22"/>
          <p:cNvGrpSpPr/>
          <p:nvPr/>
        </p:nvGrpSpPr>
        <p:grpSpPr>
          <a:xfrm flipH="1">
            <a:off x="10893842" y="5476885"/>
            <a:ext cx="856257" cy="1478267"/>
            <a:chOff x="3804453" y="3817886"/>
            <a:chExt cx="944680" cy="1631161"/>
          </a:xfrm>
        </p:grpSpPr>
        <p:sp>
          <p:nvSpPr>
            <p:cNvPr id="727" name="Google Shape;727;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8" name="Google Shape;728;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9" name="Google Shape;729;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0" name="Google Shape;730;p22"/>
          <p:cNvGrpSpPr/>
          <p:nvPr/>
        </p:nvGrpSpPr>
        <p:grpSpPr>
          <a:xfrm>
            <a:off x="1084542" y="5634307"/>
            <a:ext cx="1031791" cy="1320868"/>
            <a:chOff x="4376621" y="3930330"/>
            <a:chExt cx="1138339" cy="1457482"/>
          </a:xfrm>
        </p:grpSpPr>
        <p:sp>
          <p:nvSpPr>
            <p:cNvPr id="731" name="Google Shape;731;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 name="Google Shape;732;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 name="Google Shape;733;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4" name="Google Shape;734;p22"/>
          <p:cNvGrpSpPr/>
          <p:nvPr/>
        </p:nvGrpSpPr>
        <p:grpSpPr>
          <a:xfrm>
            <a:off x="574262" y="5398819"/>
            <a:ext cx="856257" cy="1478267"/>
            <a:chOff x="3804453" y="3817886"/>
            <a:chExt cx="944680" cy="1631161"/>
          </a:xfrm>
        </p:grpSpPr>
        <p:sp>
          <p:nvSpPr>
            <p:cNvPr id="735" name="Google Shape;735;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6" name="Google Shape;736;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7" name="Google Shape;737;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8" name="Google Shape;738;p22"/>
          <p:cNvGrpSpPr/>
          <p:nvPr/>
        </p:nvGrpSpPr>
        <p:grpSpPr>
          <a:xfrm>
            <a:off x="11265374" y="2488667"/>
            <a:ext cx="1106133" cy="3528367"/>
            <a:chOff x="8449030" y="1866500"/>
            <a:chExt cx="829600" cy="2646275"/>
          </a:xfrm>
        </p:grpSpPr>
        <p:sp>
          <p:nvSpPr>
            <p:cNvPr id="739" name="Google Shape;739;p22"/>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0" name="Google Shape;740;p22"/>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1" name="Google Shape;741;p22"/>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2" name="Google Shape;742;p22"/>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3" name="Google Shape;743;p22"/>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4" name="Google Shape;744;p22"/>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5" name="Google Shape;745;p22"/>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6" name="Google Shape;746;p22"/>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7" name="Google Shape;747;p22"/>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48" name="Google Shape;748;p22"/>
          <p:cNvGrpSpPr/>
          <p:nvPr/>
        </p:nvGrpSpPr>
        <p:grpSpPr>
          <a:xfrm>
            <a:off x="10737373" y="5702234"/>
            <a:ext cx="1498800" cy="1136033"/>
            <a:chOff x="8053030" y="4276675"/>
            <a:chExt cx="1124100" cy="852025"/>
          </a:xfrm>
        </p:grpSpPr>
        <p:sp>
          <p:nvSpPr>
            <p:cNvPr id="749" name="Google Shape;749;p22"/>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0" name="Google Shape;750;p22"/>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1" name="Google Shape;751;p22"/>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2" name="Google Shape;752;p22"/>
          <p:cNvGrpSpPr/>
          <p:nvPr/>
        </p:nvGrpSpPr>
        <p:grpSpPr>
          <a:xfrm>
            <a:off x="-227060" y="2716367"/>
            <a:ext cx="1106133" cy="3528367"/>
            <a:chOff x="-170295" y="1808675"/>
            <a:chExt cx="829600" cy="2646275"/>
          </a:xfrm>
        </p:grpSpPr>
        <p:sp>
          <p:nvSpPr>
            <p:cNvPr id="753" name="Google Shape;753;p22"/>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4" name="Google Shape;754;p22"/>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5" name="Google Shape;755;p22"/>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6" name="Google Shape;756;p22"/>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 name="Google Shape;757;p22"/>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 name="Google Shape;758;p22"/>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9" name="Google Shape;759;p22"/>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0" name="Google Shape;760;p22"/>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1" name="Google Shape;761;p22"/>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62" name="Google Shape;762;p22"/>
          <p:cNvGrpSpPr/>
          <p:nvPr/>
        </p:nvGrpSpPr>
        <p:grpSpPr>
          <a:xfrm>
            <a:off x="-91727" y="5726734"/>
            <a:ext cx="1498800" cy="1136033"/>
            <a:chOff x="-68795" y="4218850"/>
            <a:chExt cx="1124100" cy="852025"/>
          </a:xfrm>
        </p:grpSpPr>
        <p:sp>
          <p:nvSpPr>
            <p:cNvPr id="763" name="Google Shape;763;p22"/>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4" name="Google Shape;764;p22"/>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5" name="Google Shape;765;p22"/>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66" name="Google Shape;766;p22"/>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7" name="Google Shape;767;p22"/>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8" name="Google Shape;768;p22"/>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9" name="Google Shape;769;p22"/>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0" name="Google Shape;770;p22"/>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345958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71"/>
        <p:cNvGrpSpPr/>
        <p:nvPr/>
      </p:nvGrpSpPr>
      <p:grpSpPr>
        <a:xfrm>
          <a:off x="0" y="0"/>
          <a:ext cx="0" cy="0"/>
          <a:chOff x="0" y="0"/>
          <a:chExt cx="0" cy="0"/>
        </a:xfrm>
      </p:grpSpPr>
      <p:grpSp>
        <p:nvGrpSpPr>
          <p:cNvPr id="772" name="Google Shape;772;p23"/>
          <p:cNvGrpSpPr/>
          <p:nvPr/>
        </p:nvGrpSpPr>
        <p:grpSpPr>
          <a:xfrm>
            <a:off x="-29203" y="5072781"/>
            <a:ext cx="12265372" cy="1690876"/>
            <a:chOff x="-21903" y="3893725"/>
            <a:chExt cx="9199029" cy="1268157"/>
          </a:xfrm>
        </p:grpSpPr>
        <p:sp>
          <p:nvSpPr>
            <p:cNvPr id="773" name="Google Shape;773;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4" name="Google Shape;774;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5" name="Google Shape;775;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76" name="Google Shape;776;p23"/>
          <p:cNvSpPr txBox="1">
            <a:spLocks noGrp="1"/>
          </p:cNvSpPr>
          <p:nvPr>
            <p:ph type="subTitle" idx="1"/>
          </p:nvPr>
        </p:nvSpPr>
        <p:spPr>
          <a:xfrm>
            <a:off x="4840992" y="1958033"/>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23"/>
          <p:cNvSpPr txBox="1">
            <a:spLocks noGrp="1"/>
          </p:cNvSpPr>
          <p:nvPr>
            <p:ph type="subTitle" idx="2"/>
          </p:nvPr>
        </p:nvSpPr>
        <p:spPr>
          <a:xfrm>
            <a:off x="2768700" y="1958033"/>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78" name="Google Shape;778;p23"/>
          <p:cNvSpPr txBox="1">
            <a:spLocks noGrp="1"/>
          </p:cNvSpPr>
          <p:nvPr>
            <p:ph type="subTitle" idx="3"/>
          </p:nvPr>
        </p:nvSpPr>
        <p:spPr>
          <a:xfrm>
            <a:off x="4841012" y="3190088"/>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23"/>
          <p:cNvSpPr txBox="1">
            <a:spLocks noGrp="1"/>
          </p:cNvSpPr>
          <p:nvPr>
            <p:ph type="subTitle" idx="4"/>
          </p:nvPr>
        </p:nvSpPr>
        <p:spPr>
          <a:xfrm>
            <a:off x="2768700" y="3190105"/>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0" name="Google Shape;780;p23"/>
          <p:cNvSpPr txBox="1">
            <a:spLocks noGrp="1"/>
          </p:cNvSpPr>
          <p:nvPr>
            <p:ph type="subTitle" idx="5"/>
          </p:nvPr>
        </p:nvSpPr>
        <p:spPr>
          <a:xfrm>
            <a:off x="4841012" y="4422141"/>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1" name="Google Shape;781;p23"/>
          <p:cNvSpPr txBox="1">
            <a:spLocks noGrp="1"/>
          </p:cNvSpPr>
          <p:nvPr>
            <p:ph type="subTitle" idx="6"/>
          </p:nvPr>
        </p:nvSpPr>
        <p:spPr>
          <a:xfrm>
            <a:off x="2768700" y="4422149"/>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2" name="Google Shape;782;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3" name="Google Shape;783;p23"/>
          <p:cNvGrpSpPr/>
          <p:nvPr/>
        </p:nvGrpSpPr>
        <p:grpSpPr>
          <a:xfrm>
            <a:off x="-29203" y="5191634"/>
            <a:ext cx="12265372" cy="1690876"/>
            <a:chOff x="-21903" y="3893725"/>
            <a:chExt cx="9199029" cy="1268157"/>
          </a:xfrm>
        </p:grpSpPr>
        <p:sp>
          <p:nvSpPr>
            <p:cNvPr id="784" name="Google Shape;784;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5" name="Google Shape;785;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6" name="Google Shape;786;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87" name="Google Shape;787;p23"/>
          <p:cNvGrpSpPr/>
          <p:nvPr/>
        </p:nvGrpSpPr>
        <p:grpSpPr>
          <a:xfrm rot="5400000" flipH="1">
            <a:off x="1930799" y="4313705"/>
            <a:ext cx="1604668" cy="4069971"/>
            <a:chOff x="-170295" y="1808675"/>
            <a:chExt cx="829600" cy="2646275"/>
          </a:xfrm>
        </p:grpSpPr>
        <p:sp>
          <p:nvSpPr>
            <p:cNvPr id="788" name="Google Shape;788;p23"/>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9" name="Google Shape;789;p23"/>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0" name="Google Shape;790;p23"/>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1" name="Google Shape;791;p23"/>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2" name="Google Shape;792;p23"/>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3" name="Google Shape;793;p23"/>
            <p:cNvSpPr/>
            <p:nvPr/>
          </p:nvSpPr>
          <p:spPr>
            <a:xfrm flipH="1">
              <a:off x="2405" y="3764777"/>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4" name="Google Shape;794;p23"/>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5" name="Google Shape;795;p23"/>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6" name="Google Shape;796;p23"/>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7" name="Google Shape;797;p23"/>
          <p:cNvGrpSpPr/>
          <p:nvPr/>
        </p:nvGrpSpPr>
        <p:grpSpPr>
          <a:xfrm rot="5400000" flipH="1">
            <a:off x="-454000" y="5241487"/>
            <a:ext cx="2174309" cy="1310415"/>
            <a:chOff x="-68795" y="4223589"/>
            <a:chExt cx="1124100" cy="852025"/>
          </a:xfrm>
        </p:grpSpPr>
        <p:sp>
          <p:nvSpPr>
            <p:cNvPr id="798" name="Google Shape;798;p23"/>
            <p:cNvSpPr/>
            <p:nvPr/>
          </p:nvSpPr>
          <p:spPr>
            <a:xfrm flipH="1">
              <a:off x="-68795" y="4223589"/>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9" name="Google Shape;799;p23"/>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0" name="Google Shape;800;p23"/>
            <p:cNvSpPr/>
            <p:nvPr/>
          </p:nvSpPr>
          <p:spPr>
            <a:xfrm rot="4678413" flipH="1">
              <a:off x="-5913" y="4540904"/>
              <a:ext cx="294306" cy="178619"/>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01" name="Google Shape;801;p23"/>
          <p:cNvGrpSpPr/>
          <p:nvPr/>
        </p:nvGrpSpPr>
        <p:grpSpPr>
          <a:xfrm flipH="1">
            <a:off x="10839255" y="3542431"/>
            <a:ext cx="1393477" cy="3333871"/>
            <a:chOff x="-34400" y="2920300"/>
            <a:chExt cx="1006460" cy="2407938"/>
          </a:xfrm>
        </p:grpSpPr>
        <p:sp>
          <p:nvSpPr>
            <p:cNvPr id="802" name="Google Shape;802;p2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3" name="Google Shape;803;p2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4" name="Google Shape;804;p2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5" name="Google Shape;805;p2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06" name="Google Shape;806;p23"/>
          <p:cNvSpPr/>
          <p:nvPr/>
        </p:nvSpPr>
        <p:spPr>
          <a:xfrm>
            <a:off x="10514158" y="11687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7" name="Google Shape;807;p23"/>
          <p:cNvSpPr/>
          <p:nvPr/>
        </p:nvSpPr>
        <p:spPr>
          <a:xfrm>
            <a:off x="-683566"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8" name="Google Shape;808;p23"/>
          <p:cNvSpPr/>
          <p:nvPr/>
        </p:nvSpPr>
        <p:spPr>
          <a:xfrm flipH="1">
            <a:off x="11392425" y="14973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9" name="Google Shape;809;p23"/>
          <p:cNvSpPr/>
          <p:nvPr/>
        </p:nvSpPr>
        <p:spPr>
          <a:xfrm flipH="1">
            <a:off x="87529" y="1665529"/>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958562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10"/>
        <p:cNvGrpSpPr/>
        <p:nvPr/>
      </p:nvGrpSpPr>
      <p:grpSpPr>
        <a:xfrm>
          <a:off x="0" y="0"/>
          <a:ext cx="0" cy="0"/>
          <a:chOff x="0" y="0"/>
          <a:chExt cx="0" cy="0"/>
        </a:xfrm>
      </p:grpSpPr>
      <p:grpSp>
        <p:nvGrpSpPr>
          <p:cNvPr id="811" name="Google Shape;811;p24"/>
          <p:cNvGrpSpPr/>
          <p:nvPr/>
        </p:nvGrpSpPr>
        <p:grpSpPr>
          <a:xfrm flipH="1">
            <a:off x="428576" y="4144201"/>
            <a:ext cx="939192" cy="2411283"/>
            <a:chOff x="8049528" y="81447"/>
            <a:chExt cx="1266668" cy="3252044"/>
          </a:xfrm>
        </p:grpSpPr>
        <p:sp>
          <p:nvSpPr>
            <p:cNvPr id="812" name="Google Shape;81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3" name="Google Shape;81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4" name="Google Shape;814;p24"/>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 name="Google Shape;815;p24"/>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6" name="Google Shape;81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7" name="Google Shape;81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8" name="Google Shape;81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9" name="Google Shape;81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0" name="Google Shape;82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21" name="Google Shape;821;p24"/>
          <p:cNvGrpSpPr/>
          <p:nvPr/>
        </p:nvGrpSpPr>
        <p:grpSpPr>
          <a:xfrm>
            <a:off x="10644752" y="1524495"/>
            <a:ext cx="1351395" cy="4803085"/>
            <a:chOff x="8063667" y="81447"/>
            <a:chExt cx="1252529" cy="4451698"/>
          </a:xfrm>
        </p:grpSpPr>
        <p:sp>
          <p:nvSpPr>
            <p:cNvPr id="822" name="Google Shape;82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3" name="Google Shape;82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4" name="Google Shape;824;p24"/>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5" name="Google Shape;825;p24"/>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6" name="Google Shape;82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7" name="Google Shape;82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8" name="Google Shape;82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9" name="Google Shape;82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0" name="Google Shape;83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31" name="Google Shape;831;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2" name="Google Shape;832;p24"/>
          <p:cNvSpPr txBox="1">
            <a:spLocks noGrp="1"/>
          </p:cNvSpPr>
          <p:nvPr>
            <p:ph type="title" idx="2"/>
          </p:nvPr>
        </p:nvSpPr>
        <p:spPr>
          <a:xfrm>
            <a:off x="3233133"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3" name="Google Shape;833;p24"/>
          <p:cNvSpPr txBox="1">
            <a:spLocks noGrp="1"/>
          </p:cNvSpPr>
          <p:nvPr>
            <p:ph type="subTitle" idx="1"/>
          </p:nvPr>
        </p:nvSpPr>
        <p:spPr>
          <a:xfrm>
            <a:off x="3233133"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4" name="Google Shape;834;p24"/>
          <p:cNvSpPr txBox="1">
            <a:spLocks noGrp="1"/>
          </p:cNvSpPr>
          <p:nvPr>
            <p:ph type="title" idx="3"/>
          </p:nvPr>
        </p:nvSpPr>
        <p:spPr>
          <a:xfrm>
            <a:off x="7414444"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5" name="Google Shape;835;p24"/>
          <p:cNvSpPr txBox="1">
            <a:spLocks noGrp="1"/>
          </p:cNvSpPr>
          <p:nvPr>
            <p:ph type="subTitle" idx="4"/>
          </p:nvPr>
        </p:nvSpPr>
        <p:spPr>
          <a:xfrm>
            <a:off x="7414436"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6" name="Google Shape;836;p24"/>
          <p:cNvSpPr txBox="1">
            <a:spLocks noGrp="1"/>
          </p:cNvSpPr>
          <p:nvPr>
            <p:ph type="title" idx="5"/>
          </p:nvPr>
        </p:nvSpPr>
        <p:spPr>
          <a:xfrm>
            <a:off x="3233133"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7" name="Google Shape;837;p24"/>
          <p:cNvSpPr txBox="1">
            <a:spLocks noGrp="1"/>
          </p:cNvSpPr>
          <p:nvPr>
            <p:ph type="subTitle" idx="6"/>
          </p:nvPr>
        </p:nvSpPr>
        <p:spPr>
          <a:xfrm>
            <a:off x="3233133"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8" name="Google Shape;838;p24"/>
          <p:cNvSpPr txBox="1">
            <a:spLocks noGrp="1"/>
          </p:cNvSpPr>
          <p:nvPr>
            <p:ph type="title" idx="7"/>
          </p:nvPr>
        </p:nvSpPr>
        <p:spPr>
          <a:xfrm>
            <a:off x="7414444"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9" name="Google Shape;839;p24"/>
          <p:cNvSpPr txBox="1">
            <a:spLocks noGrp="1"/>
          </p:cNvSpPr>
          <p:nvPr>
            <p:ph type="subTitle" idx="8"/>
          </p:nvPr>
        </p:nvSpPr>
        <p:spPr>
          <a:xfrm>
            <a:off x="7414436"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40" name="Google Shape;840;p24"/>
          <p:cNvGrpSpPr/>
          <p:nvPr/>
        </p:nvGrpSpPr>
        <p:grpSpPr>
          <a:xfrm>
            <a:off x="0" y="5790636"/>
            <a:ext cx="12192000" cy="768387"/>
            <a:chOff x="0" y="4571577"/>
            <a:chExt cx="9144000" cy="576290"/>
          </a:xfrm>
        </p:grpSpPr>
        <p:sp>
          <p:nvSpPr>
            <p:cNvPr id="841" name="Google Shape;841;p2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2" name="Google Shape;842;p2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3" name="Google Shape;843;p2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4" name="Google Shape;844;p2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5" name="Google Shape;845;p2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6" name="Google Shape;846;p2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7" name="Google Shape;847;p2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8" name="Google Shape;848;p2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9" name="Google Shape;849;p2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0" name="Google Shape;850;p2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51" name="Google Shape;851;p24"/>
          <p:cNvSpPr/>
          <p:nvPr/>
        </p:nvSpPr>
        <p:spPr>
          <a:xfrm>
            <a:off x="3636" y="-30866"/>
            <a:ext cx="1003939" cy="1673417"/>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2" name="Google Shape;852;p24"/>
          <p:cNvSpPr/>
          <p:nvPr/>
        </p:nvSpPr>
        <p:spPr>
          <a:xfrm>
            <a:off x="-522866" y="21712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3" name="Google Shape;853;p24"/>
          <p:cNvSpPr/>
          <p:nvPr/>
        </p:nvSpPr>
        <p:spPr>
          <a:xfrm>
            <a:off x="10699934" y="52658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4" name="Google Shape;854;p24"/>
          <p:cNvSpPr/>
          <p:nvPr/>
        </p:nvSpPr>
        <p:spPr>
          <a:xfrm>
            <a:off x="87811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55" name="Google Shape;855;p24"/>
          <p:cNvGrpSpPr/>
          <p:nvPr/>
        </p:nvGrpSpPr>
        <p:grpSpPr>
          <a:xfrm>
            <a:off x="0" y="5883900"/>
            <a:ext cx="12192000" cy="1183117"/>
            <a:chOff x="0" y="4260525"/>
            <a:chExt cx="9144000" cy="887338"/>
          </a:xfrm>
        </p:grpSpPr>
        <p:sp>
          <p:nvSpPr>
            <p:cNvPr id="856" name="Google Shape;856;p24"/>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7" name="Google Shape;857;p24"/>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8" name="Google Shape;858;p24"/>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9" name="Google Shape;859;p24"/>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0" name="Google Shape;860;p24"/>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1" name="Google Shape;861;p24"/>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2" name="Google Shape;862;p24"/>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3" name="Google Shape;863;p24"/>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4" name="Google Shape;864;p24"/>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5" name="Google Shape;865;p24"/>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7918353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866"/>
        <p:cNvGrpSpPr/>
        <p:nvPr/>
      </p:nvGrpSpPr>
      <p:grpSpPr>
        <a:xfrm>
          <a:off x="0" y="0"/>
          <a:ext cx="0" cy="0"/>
          <a:chOff x="0" y="0"/>
          <a:chExt cx="0" cy="0"/>
        </a:xfrm>
      </p:grpSpPr>
      <p:sp>
        <p:nvSpPr>
          <p:cNvPr id="867" name="Google Shape;867;p25"/>
          <p:cNvSpPr txBox="1">
            <a:spLocks noGrp="1"/>
          </p:cNvSpPr>
          <p:nvPr>
            <p:ph type="subTitle" idx="1"/>
          </p:nvPr>
        </p:nvSpPr>
        <p:spPr>
          <a:xfrm>
            <a:off x="1217617" y="4163309"/>
            <a:ext cx="2284800" cy="54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8" name="Google Shape;868;p25"/>
          <p:cNvSpPr txBox="1">
            <a:spLocks noGrp="1"/>
          </p:cNvSpPr>
          <p:nvPr>
            <p:ph type="subTitle" idx="2"/>
          </p:nvPr>
        </p:nvSpPr>
        <p:spPr>
          <a:xfrm>
            <a:off x="1217617"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69" name="Google Shape;869;p25"/>
          <p:cNvSpPr txBox="1">
            <a:spLocks noGrp="1"/>
          </p:cNvSpPr>
          <p:nvPr>
            <p:ph type="subTitle" idx="3"/>
          </p:nvPr>
        </p:nvSpPr>
        <p:spPr>
          <a:xfrm>
            <a:off x="3712451"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0" name="Google Shape;870;p25"/>
          <p:cNvSpPr txBox="1">
            <a:spLocks noGrp="1"/>
          </p:cNvSpPr>
          <p:nvPr>
            <p:ph type="subTitle" idx="4"/>
          </p:nvPr>
        </p:nvSpPr>
        <p:spPr>
          <a:xfrm>
            <a:off x="37124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1" name="Google Shape;871;p25"/>
          <p:cNvSpPr txBox="1">
            <a:spLocks noGrp="1"/>
          </p:cNvSpPr>
          <p:nvPr>
            <p:ph type="subTitle" idx="5"/>
          </p:nvPr>
        </p:nvSpPr>
        <p:spPr>
          <a:xfrm>
            <a:off x="6202805"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2" name="Google Shape;872;p25"/>
          <p:cNvSpPr txBox="1">
            <a:spLocks noGrp="1"/>
          </p:cNvSpPr>
          <p:nvPr>
            <p:ph type="subTitle" idx="6"/>
          </p:nvPr>
        </p:nvSpPr>
        <p:spPr>
          <a:xfrm>
            <a:off x="6202800"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3" name="Google Shape;873;p25"/>
          <p:cNvSpPr txBox="1">
            <a:spLocks noGrp="1"/>
          </p:cNvSpPr>
          <p:nvPr>
            <p:ph type="subTitle" idx="7"/>
          </p:nvPr>
        </p:nvSpPr>
        <p:spPr>
          <a:xfrm>
            <a:off x="8691849"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4" name="Google Shape;874;p25"/>
          <p:cNvSpPr txBox="1">
            <a:spLocks noGrp="1"/>
          </p:cNvSpPr>
          <p:nvPr>
            <p:ph type="subTitle" idx="8"/>
          </p:nvPr>
        </p:nvSpPr>
        <p:spPr>
          <a:xfrm>
            <a:off x="86918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5" name="Google Shape;87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6" name="Google Shape;876;p25"/>
          <p:cNvGrpSpPr/>
          <p:nvPr/>
        </p:nvGrpSpPr>
        <p:grpSpPr>
          <a:xfrm>
            <a:off x="0" y="5695464"/>
            <a:ext cx="12192000" cy="1183117"/>
            <a:chOff x="0" y="4260525"/>
            <a:chExt cx="9144000" cy="887338"/>
          </a:xfrm>
        </p:grpSpPr>
        <p:sp>
          <p:nvSpPr>
            <p:cNvPr id="877" name="Google Shape;877;p2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8" name="Google Shape;878;p2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9" name="Google Shape;879;p2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0" name="Google Shape;880;p2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1" name="Google Shape;881;p2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2" name="Google Shape;882;p2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3" name="Google Shape;883;p2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4" name="Google Shape;884;p2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5" name="Google Shape;885;p2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6" name="Google Shape;886;p2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87" name="Google Shape;887;p25"/>
          <p:cNvGrpSpPr/>
          <p:nvPr/>
        </p:nvGrpSpPr>
        <p:grpSpPr>
          <a:xfrm rot="-5530482">
            <a:off x="8712643" y="3292299"/>
            <a:ext cx="2075877" cy="5490511"/>
            <a:chOff x="-34400" y="2920300"/>
            <a:chExt cx="1006460" cy="2407938"/>
          </a:xfrm>
        </p:grpSpPr>
        <p:sp>
          <p:nvSpPr>
            <p:cNvPr id="888" name="Google Shape;888;p2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9" name="Google Shape;889;p2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0" name="Google Shape;890;p2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1" name="Google Shape;891;p2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92" name="Google Shape;892;p25"/>
          <p:cNvGrpSpPr/>
          <p:nvPr/>
        </p:nvGrpSpPr>
        <p:grpSpPr>
          <a:xfrm>
            <a:off x="-53379" y="4979939"/>
            <a:ext cx="5661928" cy="1912080"/>
            <a:chOff x="-11586" y="3723575"/>
            <a:chExt cx="4246446" cy="1434060"/>
          </a:xfrm>
        </p:grpSpPr>
        <p:sp>
          <p:nvSpPr>
            <p:cNvPr id="893" name="Google Shape;893;p25"/>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4" name="Google Shape;894;p25"/>
            <p:cNvSpPr/>
            <p:nvPr/>
          </p:nvSpPr>
          <p:spPr>
            <a:xfrm>
              <a:off x="-4480"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5" name="Google Shape;895;p25"/>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6" name="Google Shape;896;p25"/>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97" name="Google Shape;897;p25"/>
          <p:cNvSpPr/>
          <p:nvPr/>
        </p:nvSpPr>
        <p:spPr>
          <a:xfrm>
            <a:off x="-36303" y="6116810"/>
            <a:ext cx="2861868" cy="770969"/>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0600631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98"/>
        <p:cNvGrpSpPr/>
        <p:nvPr/>
      </p:nvGrpSpPr>
      <p:grpSpPr>
        <a:xfrm>
          <a:off x="0" y="0"/>
          <a:ext cx="0" cy="0"/>
          <a:chOff x="0" y="0"/>
          <a:chExt cx="0" cy="0"/>
        </a:xfrm>
      </p:grpSpPr>
      <p:grpSp>
        <p:nvGrpSpPr>
          <p:cNvPr id="899" name="Google Shape;899;p26"/>
          <p:cNvGrpSpPr/>
          <p:nvPr/>
        </p:nvGrpSpPr>
        <p:grpSpPr>
          <a:xfrm>
            <a:off x="-17253" y="5581018"/>
            <a:ext cx="12192000" cy="1183117"/>
            <a:chOff x="0" y="4260525"/>
            <a:chExt cx="9144000" cy="887338"/>
          </a:xfrm>
        </p:grpSpPr>
        <p:sp>
          <p:nvSpPr>
            <p:cNvPr id="900" name="Google Shape;900;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10" name="Google Shape;910;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1" name="Google Shape;911;p26"/>
          <p:cNvSpPr txBox="1">
            <a:spLocks noGrp="1"/>
          </p:cNvSpPr>
          <p:nvPr>
            <p:ph type="title" idx="2"/>
          </p:nvPr>
        </p:nvSpPr>
        <p:spPr>
          <a:xfrm>
            <a:off x="1468233"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2" name="Google Shape;912;p26"/>
          <p:cNvSpPr txBox="1">
            <a:spLocks noGrp="1"/>
          </p:cNvSpPr>
          <p:nvPr>
            <p:ph type="subTitle" idx="1"/>
          </p:nvPr>
        </p:nvSpPr>
        <p:spPr>
          <a:xfrm>
            <a:off x="1468233"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3" name="Google Shape;913;p26"/>
          <p:cNvSpPr txBox="1">
            <a:spLocks noGrp="1"/>
          </p:cNvSpPr>
          <p:nvPr>
            <p:ph type="title" idx="3"/>
          </p:nvPr>
        </p:nvSpPr>
        <p:spPr>
          <a:xfrm>
            <a:off x="4758897"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4" name="Google Shape;914;p26"/>
          <p:cNvSpPr txBox="1">
            <a:spLocks noGrp="1"/>
          </p:cNvSpPr>
          <p:nvPr>
            <p:ph type="subTitle" idx="4"/>
          </p:nvPr>
        </p:nvSpPr>
        <p:spPr>
          <a:xfrm>
            <a:off x="4758897"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5" name="Google Shape;915;p26"/>
          <p:cNvSpPr txBox="1">
            <a:spLocks noGrp="1"/>
          </p:cNvSpPr>
          <p:nvPr>
            <p:ph type="title" idx="5"/>
          </p:nvPr>
        </p:nvSpPr>
        <p:spPr>
          <a:xfrm>
            <a:off x="1468233"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6" name="Google Shape;916;p26"/>
          <p:cNvSpPr txBox="1">
            <a:spLocks noGrp="1"/>
          </p:cNvSpPr>
          <p:nvPr>
            <p:ph type="subTitle" idx="6"/>
          </p:nvPr>
        </p:nvSpPr>
        <p:spPr>
          <a:xfrm>
            <a:off x="1468233"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7" name="Google Shape;917;p26"/>
          <p:cNvSpPr txBox="1">
            <a:spLocks noGrp="1"/>
          </p:cNvSpPr>
          <p:nvPr>
            <p:ph type="title" idx="7"/>
          </p:nvPr>
        </p:nvSpPr>
        <p:spPr>
          <a:xfrm>
            <a:off x="4758897"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8" name="Google Shape;918;p26"/>
          <p:cNvSpPr txBox="1">
            <a:spLocks noGrp="1"/>
          </p:cNvSpPr>
          <p:nvPr>
            <p:ph type="subTitle" idx="8"/>
          </p:nvPr>
        </p:nvSpPr>
        <p:spPr>
          <a:xfrm>
            <a:off x="4758897"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9" name="Google Shape;919;p26"/>
          <p:cNvSpPr txBox="1">
            <a:spLocks noGrp="1"/>
          </p:cNvSpPr>
          <p:nvPr>
            <p:ph type="title" idx="9"/>
          </p:nvPr>
        </p:nvSpPr>
        <p:spPr>
          <a:xfrm>
            <a:off x="8075635"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0" name="Google Shape;920;p26"/>
          <p:cNvSpPr txBox="1">
            <a:spLocks noGrp="1"/>
          </p:cNvSpPr>
          <p:nvPr>
            <p:ph type="subTitle" idx="13"/>
          </p:nvPr>
        </p:nvSpPr>
        <p:spPr>
          <a:xfrm>
            <a:off x="8075635"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1" name="Google Shape;921;p26"/>
          <p:cNvSpPr txBox="1">
            <a:spLocks noGrp="1"/>
          </p:cNvSpPr>
          <p:nvPr>
            <p:ph type="title" idx="14"/>
          </p:nvPr>
        </p:nvSpPr>
        <p:spPr>
          <a:xfrm>
            <a:off x="8075635"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2" name="Google Shape;922;p26"/>
          <p:cNvSpPr txBox="1">
            <a:spLocks noGrp="1"/>
          </p:cNvSpPr>
          <p:nvPr>
            <p:ph type="subTitle" idx="15"/>
          </p:nvPr>
        </p:nvSpPr>
        <p:spPr>
          <a:xfrm>
            <a:off x="8075635"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23" name="Google Shape;923;p26"/>
          <p:cNvGrpSpPr/>
          <p:nvPr/>
        </p:nvGrpSpPr>
        <p:grpSpPr>
          <a:xfrm>
            <a:off x="0" y="5680700"/>
            <a:ext cx="12192000" cy="1183117"/>
            <a:chOff x="0" y="4260525"/>
            <a:chExt cx="9144000" cy="887338"/>
          </a:xfrm>
        </p:grpSpPr>
        <p:sp>
          <p:nvSpPr>
            <p:cNvPr id="924" name="Google Shape;924;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2" name="Google Shape;932;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4" name="Google Shape;934;p26"/>
          <p:cNvGrpSpPr/>
          <p:nvPr/>
        </p:nvGrpSpPr>
        <p:grpSpPr>
          <a:xfrm rot="575765">
            <a:off x="-258860" y="4607672"/>
            <a:ext cx="1415003" cy="2127553"/>
            <a:chOff x="3020522" y="3839455"/>
            <a:chExt cx="1061260" cy="1595677"/>
          </a:xfrm>
        </p:grpSpPr>
        <p:sp>
          <p:nvSpPr>
            <p:cNvPr id="935" name="Google Shape;935;p26"/>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26"/>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26"/>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8" name="Google Shape;938;p26"/>
          <p:cNvGrpSpPr/>
          <p:nvPr/>
        </p:nvGrpSpPr>
        <p:grpSpPr>
          <a:xfrm rot="4799477">
            <a:off x="465127" y="5840413"/>
            <a:ext cx="1360608" cy="1741875"/>
            <a:chOff x="4376621" y="3930330"/>
            <a:chExt cx="1138339" cy="1457482"/>
          </a:xfrm>
        </p:grpSpPr>
        <p:sp>
          <p:nvSpPr>
            <p:cNvPr id="939" name="Google Shape;939;p26"/>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26"/>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26"/>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2" name="Google Shape;942;p26"/>
          <p:cNvGrpSpPr/>
          <p:nvPr/>
        </p:nvGrpSpPr>
        <p:grpSpPr>
          <a:xfrm rot="3001619">
            <a:off x="63963" y="5416971"/>
            <a:ext cx="1015420" cy="1753307"/>
            <a:chOff x="3804453" y="3817886"/>
            <a:chExt cx="944680" cy="1631161"/>
          </a:xfrm>
        </p:grpSpPr>
        <p:sp>
          <p:nvSpPr>
            <p:cNvPr id="943" name="Google Shape;943;p26"/>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26"/>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26"/>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6" name="Google Shape;946;p26"/>
          <p:cNvGrpSpPr/>
          <p:nvPr/>
        </p:nvGrpSpPr>
        <p:grpSpPr>
          <a:xfrm rot="-248597" flipH="1">
            <a:off x="9596013" y="5634915"/>
            <a:ext cx="2699313" cy="1284580"/>
            <a:chOff x="4740748" y="4022919"/>
            <a:chExt cx="2723855" cy="1296260"/>
          </a:xfrm>
        </p:grpSpPr>
        <p:sp>
          <p:nvSpPr>
            <p:cNvPr id="947" name="Google Shape;947;p26"/>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26"/>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9" name="Google Shape;949;p26"/>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26"/>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26"/>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26"/>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26"/>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26"/>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757204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55"/>
        <p:cNvGrpSpPr/>
        <p:nvPr/>
      </p:nvGrpSpPr>
      <p:grpSpPr>
        <a:xfrm>
          <a:off x="0" y="0"/>
          <a:ext cx="0" cy="0"/>
          <a:chOff x="0" y="0"/>
          <a:chExt cx="0" cy="0"/>
        </a:xfrm>
      </p:grpSpPr>
      <p:sp>
        <p:nvSpPr>
          <p:cNvPr id="956" name="Google Shape;956;p27"/>
          <p:cNvSpPr txBox="1">
            <a:spLocks noGrp="1"/>
          </p:cNvSpPr>
          <p:nvPr>
            <p:ph type="title" hasCustomPrompt="1"/>
          </p:nvPr>
        </p:nvSpPr>
        <p:spPr>
          <a:xfrm>
            <a:off x="1163867"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7" name="Google Shape;957;p27"/>
          <p:cNvSpPr txBox="1">
            <a:spLocks noGrp="1"/>
          </p:cNvSpPr>
          <p:nvPr>
            <p:ph type="subTitle" idx="1"/>
          </p:nvPr>
        </p:nvSpPr>
        <p:spPr>
          <a:xfrm>
            <a:off x="1163867"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grpSp>
        <p:nvGrpSpPr>
          <p:cNvPr id="958" name="Google Shape;958;p27"/>
          <p:cNvGrpSpPr/>
          <p:nvPr/>
        </p:nvGrpSpPr>
        <p:grpSpPr>
          <a:xfrm>
            <a:off x="0" y="5534966"/>
            <a:ext cx="12192000" cy="1183117"/>
            <a:chOff x="0" y="4260525"/>
            <a:chExt cx="9144000" cy="887338"/>
          </a:xfrm>
        </p:grpSpPr>
        <p:sp>
          <p:nvSpPr>
            <p:cNvPr id="959" name="Google Shape;959;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6" name="Google Shape;966;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8" name="Google Shape;968;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69" name="Google Shape;969;p27"/>
          <p:cNvSpPr txBox="1">
            <a:spLocks noGrp="1"/>
          </p:cNvSpPr>
          <p:nvPr>
            <p:ph type="title" idx="2" hasCustomPrompt="1"/>
          </p:nvPr>
        </p:nvSpPr>
        <p:spPr>
          <a:xfrm>
            <a:off x="4559000"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0" name="Google Shape;970;p27"/>
          <p:cNvSpPr txBox="1">
            <a:spLocks noGrp="1"/>
          </p:cNvSpPr>
          <p:nvPr>
            <p:ph type="subTitle" idx="3"/>
          </p:nvPr>
        </p:nvSpPr>
        <p:spPr>
          <a:xfrm>
            <a:off x="4559000"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1" name="Google Shape;971;p27"/>
          <p:cNvSpPr txBox="1">
            <a:spLocks noGrp="1"/>
          </p:cNvSpPr>
          <p:nvPr>
            <p:ph type="title" idx="4" hasCustomPrompt="1"/>
          </p:nvPr>
        </p:nvSpPr>
        <p:spPr>
          <a:xfrm>
            <a:off x="7954133"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2" name="Google Shape;972;p27"/>
          <p:cNvSpPr txBox="1">
            <a:spLocks noGrp="1"/>
          </p:cNvSpPr>
          <p:nvPr>
            <p:ph type="subTitle" idx="5"/>
          </p:nvPr>
        </p:nvSpPr>
        <p:spPr>
          <a:xfrm>
            <a:off x="8053733" y="4279700"/>
            <a:ext cx="2874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3" name="Google Shape;973;p27"/>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74" name="Google Shape;974;p27"/>
          <p:cNvGrpSpPr/>
          <p:nvPr/>
        </p:nvGrpSpPr>
        <p:grpSpPr>
          <a:xfrm>
            <a:off x="0" y="5680700"/>
            <a:ext cx="12192000" cy="1183117"/>
            <a:chOff x="0" y="4260525"/>
            <a:chExt cx="9144000" cy="887338"/>
          </a:xfrm>
        </p:grpSpPr>
        <p:sp>
          <p:nvSpPr>
            <p:cNvPr id="975" name="Google Shape;975;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85" name="Google Shape;985;p27"/>
          <p:cNvSpPr/>
          <p:nvPr/>
        </p:nvSpPr>
        <p:spPr>
          <a:xfrm>
            <a:off x="745501" y="203208"/>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27"/>
          <p:cNvSpPr/>
          <p:nvPr/>
        </p:nvSpPr>
        <p:spPr>
          <a:xfrm>
            <a:off x="10194467" y="96083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27"/>
          <p:cNvSpPr/>
          <p:nvPr/>
        </p:nvSpPr>
        <p:spPr>
          <a:xfrm>
            <a:off x="-694100" y="121871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27"/>
          <p:cNvSpPr/>
          <p:nvPr/>
        </p:nvSpPr>
        <p:spPr>
          <a:xfrm>
            <a:off x="8761558" y="-4399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89" name="Google Shape;989;p27"/>
          <p:cNvGrpSpPr/>
          <p:nvPr/>
        </p:nvGrpSpPr>
        <p:grpSpPr>
          <a:xfrm>
            <a:off x="-25060" y="5388734"/>
            <a:ext cx="4406415" cy="1488071"/>
            <a:chOff x="-18795" y="4041550"/>
            <a:chExt cx="3304811" cy="1116053"/>
          </a:xfrm>
        </p:grpSpPr>
        <p:sp>
          <p:nvSpPr>
            <p:cNvPr id="990" name="Google Shape;990;p27"/>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27"/>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27"/>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27"/>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94" name="Google Shape;994;p27"/>
          <p:cNvGrpSpPr/>
          <p:nvPr/>
        </p:nvGrpSpPr>
        <p:grpSpPr>
          <a:xfrm>
            <a:off x="7828261" y="5388734"/>
            <a:ext cx="4406415" cy="1488071"/>
            <a:chOff x="5871195" y="4041550"/>
            <a:chExt cx="3304811" cy="1116053"/>
          </a:xfrm>
        </p:grpSpPr>
        <p:sp>
          <p:nvSpPr>
            <p:cNvPr id="995" name="Google Shape;995;p27"/>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27"/>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27"/>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27"/>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8915220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9"/>
        <p:cNvGrpSpPr/>
        <p:nvPr/>
      </p:nvGrpSpPr>
      <p:grpSpPr>
        <a:xfrm>
          <a:off x="0" y="0"/>
          <a:ext cx="0" cy="0"/>
          <a:chOff x="0" y="0"/>
          <a:chExt cx="0" cy="0"/>
        </a:xfrm>
      </p:grpSpPr>
      <p:grpSp>
        <p:nvGrpSpPr>
          <p:cNvPr id="1000" name="Google Shape;1000;p28"/>
          <p:cNvGrpSpPr/>
          <p:nvPr/>
        </p:nvGrpSpPr>
        <p:grpSpPr>
          <a:xfrm>
            <a:off x="0" y="5648203"/>
            <a:ext cx="7255400" cy="768387"/>
            <a:chOff x="0" y="4571577"/>
            <a:chExt cx="5441550" cy="576290"/>
          </a:xfrm>
        </p:grpSpPr>
        <p:sp>
          <p:nvSpPr>
            <p:cNvPr id="1001" name="Google Shape;1001;p2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2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2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2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5" name="Google Shape;1005;p2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2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07" name="Google Shape;1007;p28"/>
          <p:cNvGrpSpPr/>
          <p:nvPr/>
        </p:nvGrpSpPr>
        <p:grpSpPr>
          <a:xfrm>
            <a:off x="1" y="5741467"/>
            <a:ext cx="7218303" cy="1183117"/>
            <a:chOff x="0" y="4260525"/>
            <a:chExt cx="5413727" cy="887338"/>
          </a:xfrm>
        </p:grpSpPr>
        <p:sp>
          <p:nvSpPr>
            <p:cNvPr id="1008" name="Google Shape;1008;p2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9" name="Google Shape;1009;p2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0" name="Google Shape;1010;p2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1" name="Google Shape;1011;p2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2" name="Google Shape;1012;p2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3" name="Google Shape;1013;p2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14" name="Google Shape;1014;p28"/>
          <p:cNvSpPr txBox="1">
            <a:spLocks noGrp="1"/>
          </p:cNvSpPr>
          <p:nvPr>
            <p:ph type="title"/>
          </p:nvPr>
        </p:nvSpPr>
        <p:spPr>
          <a:xfrm>
            <a:off x="958000" y="720000"/>
            <a:ext cx="5138000" cy="17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5" name="Google Shape;1015;p28"/>
          <p:cNvSpPr txBox="1">
            <a:spLocks noGrp="1"/>
          </p:cNvSpPr>
          <p:nvPr>
            <p:ph type="subTitle" idx="1"/>
          </p:nvPr>
        </p:nvSpPr>
        <p:spPr>
          <a:xfrm>
            <a:off x="1237200" y="2597201"/>
            <a:ext cx="4579600" cy="16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16" name="Google Shape;1016;p28"/>
          <p:cNvSpPr txBox="1"/>
          <p:nvPr/>
        </p:nvSpPr>
        <p:spPr>
          <a:xfrm>
            <a:off x="959000" y="4298000"/>
            <a:ext cx="5136000" cy="6708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CREDITS: This presentation template was created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2"/>
              </a:rPr>
              <a:t>Slidesgo</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including icons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3"/>
              </a:rPr>
              <a:t>Flaticon</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and infographics &amp; images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4"/>
              </a:rPr>
              <a:t>Freepik</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t>
            </a:r>
            <a:endParaRPr kumimoji="0"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endParaRPr>
          </a:p>
        </p:txBody>
      </p:sp>
      <p:grpSp>
        <p:nvGrpSpPr>
          <p:cNvPr id="1017" name="Google Shape;1017;p28"/>
          <p:cNvGrpSpPr/>
          <p:nvPr/>
        </p:nvGrpSpPr>
        <p:grpSpPr>
          <a:xfrm>
            <a:off x="5595543" y="5164222"/>
            <a:ext cx="7859020" cy="2244332"/>
            <a:chOff x="-578393" y="3873166"/>
            <a:chExt cx="5894265" cy="1683249"/>
          </a:xfrm>
        </p:grpSpPr>
        <p:grpSp>
          <p:nvGrpSpPr>
            <p:cNvPr id="1018" name="Google Shape;1018;p28"/>
            <p:cNvGrpSpPr/>
            <p:nvPr/>
          </p:nvGrpSpPr>
          <p:grpSpPr>
            <a:xfrm rot="248419">
              <a:off x="-535153" y="3969805"/>
              <a:ext cx="2723882" cy="1296273"/>
              <a:chOff x="4740748" y="4022919"/>
              <a:chExt cx="2723855" cy="1296260"/>
            </a:xfrm>
          </p:grpSpPr>
          <p:sp>
            <p:nvSpPr>
              <p:cNvPr id="1019" name="Google Shape;1019;p28"/>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0" name="Google Shape;1020;p28"/>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1" name="Google Shape;1021;p28"/>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2" name="Google Shape;1022;p28"/>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3" name="Google Shape;1023;p28"/>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4" name="Google Shape;1024;p28"/>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5" name="Google Shape;1025;p28"/>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6" name="Google Shape;1026;p28"/>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27" name="Google Shape;1027;p28"/>
            <p:cNvGrpSpPr/>
            <p:nvPr/>
          </p:nvGrpSpPr>
          <p:grpSpPr>
            <a:xfrm>
              <a:off x="1783743" y="4365285"/>
              <a:ext cx="3532128" cy="1191131"/>
              <a:chOff x="-17642" y="3723575"/>
              <a:chExt cx="4252502" cy="1434060"/>
            </a:xfrm>
          </p:grpSpPr>
          <p:sp>
            <p:nvSpPr>
              <p:cNvPr id="1028" name="Google Shape;1028;p28"/>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9" name="Google Shape;1029;p28"/>
              <p:cNvSpPr/>
              <p:nvPr/>
            </p:nvSpPr>
            <p:spPr>
              <a:xfrm>
                <a:off x="-17642"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0" name="Google Shape;1030;p28"/>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1" name="Google Shape;1031;p28"/>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032" name="Google Shape;1032;p28"/>
          <p:cNvGrpSpPr/>
          <p:nvPr/>
        </p:nvGrpSpPr>
        <p:grpSpPr>
          <a:xfrm>
            <a:off x="8378072" y="5296976"/>
            <a:ext cx="3827837" cy="1586699"/>
            <a:chOff x="6091830" y="3908407"/>
            <a:chExt cx="3052177" cy="1235105"/>
          </a:xfrm>
        </p:grpSpPr>
        <p:sp>
          <p:nvSpPr>
            <p:cNvPr id="1033" name="Google Shape;1033;p28"/>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4" name="Google Shape;1034;p28"/>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35" name="Google Shape;1035;p28"/>
          <p:cNvSpPr/>
          <p:nvPr/>
        </p:nvSpPr>
        <p:spPr>
          <a:xfrm flipH="1">
            <a:off x="11716156" y="369218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6" name="Google Shape;1036;p28"/>
          <p:cNvSpPr/>
          <p:nvPr/>
        </p:nvSpPr>
        <p:spPr>
          <a:xfrm>
            <a:off x="-820598" y="18097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7" name="Google Shape;1037;p28"/>
          <p:cNvSpPr/>
          <p:nvPr/>
        </p:nvSpPr>
        <p:spPr>
          <a:xfrm>
            <a:off x="3695796" y="214133"/>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8" name="Google Shape;1038;p28"/>
          <p:cNvSpPr/>
          <p:nvPr/>
        </p:nvSpPr>
        <p:spPr>
          <a:xfrm flipH="1">
            <a:off x="8452067" y="346333"/>
            <a:ext cx="1843815" cy="58016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39" name="Google Shape;1039;p28"/>
          <p:cNvGrpSpPr/>
          <p:nvPr/>
        </p:nvGrpSpPr>
        <p:grpSpPr>
          <a:xfrm>
            <a:off x="10546219" y="380609"/>
            <a:ext cx="1570839" cy="5718948"/>
            <a:chOff x="8063667" y="81447"/>
            <a:chExt cx="1252529" cy="4451698"/>
          </a:xfrm>
        </p:grpSpPr>
        <p:sp>
          <p:nvSpPr>
            <p:cNvPr id="1040" name="Google Shape;1040;p2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1" name="Google Shape;1041;p2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2" name="Google Shape;1042;p2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3" name="Google Shape;1043;p2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4" name="Google Shape;1044;p2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5" name="Google Shape;1045;p2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6" name="Google Shape;1046;p2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7" name="Google Shape;1047;p2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8" name="Google Shape;1048;p2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3253263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49"/>
        <p:cNvGrpSpPr/>
        <p:nvPr/>
      </p:nvGrpSpPr>
      <p:grpSpPr>
        <a:xfrm>
          <a:off x="0" y="0"/>
          <a:ext cx="0" cy="0"/>
          <a:chOff x="0" y="0"/>
          <a:chExt cx="0" cy="0"/>
        </a:xfrm>
      </p:grpSpPr>
      <p:grpSp>
        <p:nvGrpSpPr>
          <p:cNvPr id="1050" name="Google Shape;1050;p29"/>
          <p:cNvGrpSpPr/>
          <p:nvPr/>
        </p:nvGrpSpPr>
        <p:grpSpPr>
          <a:xfrm>
            <a:off x="0" y="5790636"/>
            <a:ext cx="12192000" cy="768387"/>
            <a:chOff x="0" y="4571577"/>
            <a:chExt cx="9144000" cy="576290"/>
          </a:xfrm>
        </p:grpSpPr>
        <p:sp>
          <p:nvSpPr>
            <p:cNvPr id="1051" name="Google Shape;1051;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2" name="Google Shape;1052;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3" name="Google Shape;1053;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4" name="Google Shape;1054;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5" name="Google Shape;1055;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6" name="Google Shape;1056;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7" name="Google Shape;1057;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8" name="Google Shape;1058;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9" name="Google Shape;1059;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0" name="Google Shape;1060;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61" name="Google Shape;1061;p29"/>
          <p:cNvSpPr/>
          <p:nvPr/>
        </p:nvSpPr>
        <p:spPr>
          <a:xfrm>
            <a:off x="-522866" y="17691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2" name="Google Shape;1062;p29"/>
          <p:cNvSpPr/>
          <p:nvPr/>
        </p:nvSpPr>
        <p:spPr>
          <a:xfrm>
            <a:off x="10699934" y="1034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3" name="Google Shape;1063;p29"/>
          <p:cNvSpPr/>
          <p:nvPr/>
        </p:nvSpPr>
        <p:spPr>
          <a:xfrm>
            <a:off x="99418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64" name="Google Shape;1064;p29"/>
          <p:cNvGrpSpPr/>
          <p:nvPr/>
        </p:nvGrpSpPr>
        <p:grpSpPr>
          <a:xfrm>
            <a:off x="0" y="5883900"/>
            <a:ext cx="12192000" cy="1183117"/>
            <a:chOff x="0" y="4260525"/>
            <a:chExt cx="9144000" cy="887338"/>
          </a:xfrm>
        </p:grpSpPr>
        <p:sp>
          <p:nvSpPr>
            <p:cNvPr id="1065" name="Google Shape;1065;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6" name="Google Shape;1066;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7" name="Google Shape;1067;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8" name="Google Shape;1068;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9" name="Google Shape;1069;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0" name="Google Shape;1070;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1" name="Google Shape;1071;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2" name="Google Shape;1072;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3" name="Google Shape;1073;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4" name="Google Shape;1074;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75" name="Google Shape;1075;p29"/>
          <p:cNvSpPr/>
          <p:nvPr/>
        </p:nvSpPr>
        <p:spPr>
          <a:xfrm>
            <a:off x="-1007833" y="40495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40395259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76"/>
        <p:cNvGrpSpPr/>
        <p:nvPr/>
      </p:nvGrpSpPr>
      <p:grpSpPr>
        <a:xfrm>
          <a:off x="0" y="0"/>
          <a:ext cx="0" cy="0"/>
          <a:chOff x="0" y="0"/>
          <a:chExt cx="0" cy="0"/>
        </a:xfrm>
      </p:grpSpPr>
      <p:grpSp>
        <p:nvGrpSpPr>
          <p:cNvPr id="1077" name="Google Shape;1077;p30"/>
          <p:cNvGrpSpPr/>
          <p:nvPr/>
        </p:nvGrpSpPr>
        <p:grpSpPr>
          <a:xfrm>
            <a:off x="0" y="5689036"/>
            <a:ext cx="12192000" cy="768387"/>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88" name="Google Shape;1088;p30"/>
          <p:cNvGrpSpPr/>
          <p:nvPr/>
        </p:nvGrpSpPr>
        <p:grpSpPr>
          <a:xfrm>
            <a:off x="0" y="5680700"/>
            <a:ext cx="12192000" cy="1183117"/>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99" name="Google Shape;1099;p30"/>
          <p:cNvGrpSpPr/>
          <p:nvPr/>
        </p:nvGrpSpPr>
        <p:grpSpPr>
          <a:xfrm flipH="1">
            <a:off x="10199695" y="5578790"/>
            <a:ext cx="1031791" cy="1320868"/>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3" name="Google Shape;1103;p30"/>
          <p:cNvGrpSpPr/>
          <p:nvPr/>
        </p:nvGrpSpPr>
        <p:grpSpPr>
          <a:xfrm flipH="1">
            <a:off x="10893842" y="5476885"/>
            <a:ext cx="856257" cy="1478267"/>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7" name="Google Shape;1107;p30"/>
          <p:cNvGrpSpPr/>
          <p:nvPr/>
        </p:nvGrpSpPr>
        <p:grpSpPr>
          <a:xfrm>
            <a:off x="1084542" y="5634307"/>
            <a:ext cx="1031791" cy="1320868"/>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1" name="Google Shape;1111;p30"/>
          <p:cNvGrpSpPr/>
          <p:nvPr/>
        </p:nvGrpSpPr>
        <p:grpSpPr>
          <a:xfrm>
            <a:off x="574262" y="5398819"/>
            <a:ext cx="856257" cy="1478267"/>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5" name="Google Shape;1115;p30"/>
          <p:cNvGrpSpPr/>
          <p:nvPr/>
        </p:nvGrpSpPr>
        <p:grpSpPr>
          <a:xfrm>
            <a:off x="11265374" y="2488667"/>
            <a:ext cx="1106133" cy="3528367"/>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5" name="Google Shape;1125;p30"/>
          <p:cNvGrpSpPr/>
          <p:nvPr/>
        </p:nvGrpSpPr>
        <p:grpSpPr>
          <a:xfrm>
            <a:off x="10737373" y="5702234"/>
            <a:ext cx="1498800" cy="1136033"/>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9" name="Google Shape;1129;p30"/>
          <p:cNvGrpSpPr/>
          <p:nvPr/>
        </p:nvGrpSpPr>
        <p:grpSpPr>
          <a:xfrm>
            <a:off x="-227060" y="2716367"/>
            <a:ext cx="1106133" cy="3528367"/>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39" name="Google Shape;1139;p30"/>
          <p:cNvGrpSpPr/>
          <p:nvPr/>
        </p:nvGrpSpPr>
        <p:grpSpPr>
          <a:xfrm>
            <a:off x="-91727" y="5726734"/>
            <a:ext cx="1498800" cy="1136033"/>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43" name="Google Shape;1143;p30"/>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4" name="Google Shape;1144;p30"/>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5" name="Google Shape;1145;p30"/>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6" name="Google Shape;1146;p30"/>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037318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290465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67256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17" Type="http://schemas.openxmlformats.org/officeDocument/2006/relationships/tags" Target="../tags/tag6.xml"/><Relationship Id="rId2" Type="http://schemas.openxmlformats.org/officeDocument/2006/relationships/slideLayout" Target="../slideLayouts/slideLayout19.xml"/><Relationship Id="rId16" Type="http://schemas.openxmlformats.org/officeDocument/2006/relationships/tags" Target="../tags/tag5.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ags" Target="../tags/tag4.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theme" Target="../theme/theme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4959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2024/3/22</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30796928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86A24DB-9804-4D6A-8888-1BCC5F831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073F013-88D8-45CE-8447-0B5C33091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AB81C1-BED0-432B-997F-9924A727D2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D372F-F3DD-46B9-811E-93395687684C}"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BF539F7C-D169-4164-8A8A-901A65AD9C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7E3B435-0E2B-4E44-BAE3-5BA129585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5387806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05959257"/>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1400" y="593367"/>
            <a:ext cx="1026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panose="02000806040000020003"/>
              <a:buNone/>
              <a:defRPr sz="3500">
                <a:solidFill>
                  <a:schemeClr val="dk1"/>
                </a:solidFill>
                <a:latin typeface="Chau Philomene One" panose="02000806040000020003"/>
                <a:ea typeface="Chau Philomene One" panose="02000806040000020003"/>
                <a:cs typeface="Chau Philomene One" panose="02000806040000020003"/>
                <a:sym typeface="Chau Philomene One" panose="02000806040000020003"/>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L="914400" lvl="1"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2pPr>
            <a:lvl3pPr marL="1371600" lvl="2"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3pPr>
            <a:lvl4pPr marL="1828800" lvl="3"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4pPr>
            <a:lvl5pPr marL="2286000" lvl="4"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5pPr>
            <a:lvl6pPr marL="2743200" lvl="5"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6pPr>
            <a:lvl7pPr marL="3200400" lvl="6"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7pPr>
            <a:lvl8pPr marL="3657600" lvl="7"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8pPr>
            <a:lvl9pPr marL="4114800" lvl="8" indent="-317500">
              <a:lnSpc>
                <a:spcPct val="115000"/>
              </a:lnSpc>
              <a:spcBef>
                <a:spcPts val="1600"/>
              </a:spcBef>
              <a:spcAft>
                <a:spcPts val="160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1pPr>
            <a:lvl2pPr lvl="1"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2pPr>
            <a:lvl3pPr lvl="2"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3pPr>
            <a:lvl4pPr lvl="3"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4pPr>
            <a:lvl5pPr lvl="4"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5pPr>
            <a:lvl6pPr lvl="5"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6pPr>
            <a:lvl7pPr lvl="6"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7pPr>
            <a:lvl8pPr lvl="7"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8pPr>
            <a:lvl9pPr lvl="8"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defTabSz="1219170">
              <a:buClr>
                <a:srgbClr val="000000"/>
              </a:buClr>
            </a:pPr>
            <a:fld id="{00000000-1234-1234-1234-123412341234}" type="slidenum">
              <a:rPr lang="en-GB" kern="0" smtClean="0">
                <a:solidFill>
                  <a:srgbClr val="CBF0F1"/>
                </a:solidFill>
              </a:rPr>
              <a:pPr defTabSz="1219170">
                <a:buClr>
                  <a:srgbClr val="000000"/>
                </a:buClr>
              </a:pPr>
              <a:t>‹#›</a:t>
            </a:fld>
            <a:endParaRPr lang="en-GB" kern="0">
              <a:solidFill>
                <a:srgbClr val="CBF0F1"/>
              </a:solidFill>
            </a:endParaRPr>
          </a:p>
        </p:txBody>
      </p:sp>
    </p:spTree>
    <p:extLst>
      <p:ext uri="{BB962C8B-B14F-4D97-AF65-F5344CB8AC3E}">
        <p14:creationId xmlns:p14="http://schemas.microsoft.com/office/powerpoint/2010/main" val="2148396946"/>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3.xml"/><Relationship Id="rId1" Type="http://schemas.openxmlformats.org/officeDocument/2006/relationships/tags" Target="../tags/tag72.xml"/><Relationship Id="rId6" Type="http://schemas.openxmlformats.org/officeDocument/2006/relationships/slide" Target="slide9.xml"/><Relationship Id="rId5" Type="http://schemas.openxmlformats.org/officeDocument/2006/relationships/image" Target="../media/image16.emf"/><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5.png"/><Relationship Id="rId1" Type="http://schemas.openxmlformats.org/officeDocument/2006/relationships/slideLayout" Target="../slideLayouts/slideLayout53.xml"/><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53.xml"/><Relationship Id="rId1" Type="http://schemas.openxmlformats.org/officeDocument/2006/relationships/tags" Target="../tags/tag73.xml"/><Relationship Id="rId5" Type="http://schemas.openxmlformats.org/officeDocument/2006/relationships/slide" Target="slide9.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slide" Target="slide9.xml"/><Relationship Id="rId5" Type="http://schemas.openxmlformats.org/officeDocument/2006/relationships/image" Target="../media/image15.emf"/><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53.xml"/><Relationship Id="rId1" Type="http://schemas.openxmlformats.org/officeDocument/2006/relationships/tags" Target="../tags/tag74.xml"/><Relationship Id="rId5" Type="http://schemas.openxmlformats.org/officeDocument/2006/relationships/slide" Target="slide9.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53.xml"/><Relationship Id="rId1" Type="http://schemas.openxmlformats.org/officeDocument/2006/relationships/tags" Target="../tags/tag75.xml"/><Relationship Id="rId5" Type="http://schemas.openxmlformats.org/officeDocument/2006/relationships/slide" Target="slide9.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notesSlide" Target="../notesSlides/notesSlide7.xml"/><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slideLayout" Target="../slideLayouts/slideLayout44.xml"/><Relationship Id="rId1" Type="http://schemas.openxmlformats.org/officeDocument/2006/relationships/tags" Target="../tags/tag7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jpg"/><Relationship Id="rId4" Type="http://schemas.openxmlformats.org/officeDocument/2006/relationships/image" Target="../media/image36.png"/><Relationship Id="rId9" Type="http://schemas.openxmlformats.org/officeDocument/2006/relationships/image" Target="../media/image41.png"/><Relationship Id="rId1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8.xml"/><Relationship Id="rId1" Type="http://schemas.openxmlformats.org/officeDocument/2006/relationships/tags" Target="../tags/tag6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6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2.xml"/><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9.xml"/><Relationship Id="rId7" Type="http://schemas.openxmlformats.org/officeDocument/2006/relationships/image" Target="../media/image19.png"/><Relationship Id="rId2" Type="http://schemas.openxmlformats.org/officeDocument/2006/relationships/tags" Target="../tags/tag68.xml"/><Relationship Id="rId1" Type="http://schemas.openxmlformats.org/officeDocument/2006/relationships/themeOverride" Target="../theme/themeOverride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notesSlide" Target="../notesSlides/notesSlide2.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9.xml"/><Relationship Id="rId5" Type="http://schemas.openxmlformats.org/officeDocument/2006/relationships/image" Target="../media/image23.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70.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11.xml"/><Relationship Id="rId18" Type="http://schemas.openxmlformats.org/officeDocument/2006/relationships/slide" Target="slide15.xml"/><Relationship Id="rId3" Type="http://schemas.openxmlformats.org/officeDocument/2006/relationships/notesSlide" Target="../notesSlides/notesSlide4.xml"/><Relationship Id="rId21" Type="http://schemas.openxmlformats.org/officeDocument/2006/relationships/slide" Target="slide16.xml"/><Relationship Id="rId7" Type="http://schemas.openxmlformats.org/officeDocument/2006/relationships/image" Target="../media/image30.jpeg"/><Relationship Id="rId12" Type="http://schemas.microsoft.com/office/2007/relationships/hdphoto" Target="../media/hdphoto2.wdp"/><Relationship Id="rId17" Type="http://schemas.openxmlformats.org/officeDocument/2006/relationships/slide" Target="slide14.xml"/><Relationship Id="rId2" Type="http://schemas.openxmlformats.org/officeDocument/2006/relationships/slideLayout" Target="../slideLayouts/slideLayout63.xml"/><Relationship Id="rId16" Type="http://schemas.openxmlformats.org/officeDocument/2006/relationships/slide" Target="slide13.xml"/><Relationship Id="rId20" Type="http://schemas.microsoft.com/office/2007/relationships/hdphoto" Target="../media/hdphoto3.wdp"/><Relationship Id="rId1" Type="http://schemas.openxmlformats.org/officeDocument/2006/relationships/tags" Target="../tags/tag71.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png"/><Relationship Id="rId15" Type="http://schemas.openxmlformats.org/officeDocument/2006/relationships/slide" Target="slide12.xml"/><Relationship Id="rId10" Type="http://schemas.openxmlformats.org/officeDocument/2006/relationships/slide" Target="slide10.xml"/><Relationship Id="rId19" Type="http://schemas.openxmlformats.org/officeDocument/2006/relationships/image" Target="../media/image34.png"/><Relationship Id="rId4" Type="http://schemas.openxmlformats.org/officeDocument/2006/relationships/image" Target="../media/image27.png"/><Relationship Id="rId9" Type="http://schemas.microsoft.com/office/2007/relationships/hdphoto" Target="../media/hdphoto1.wdp"/><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341836" y="4932802"/>
            <a:ext cx="5012443"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HĐTN</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59003" y="989202"/>
            <a:ext cx="9003416" cy="2185143"/>
            <a:chOff x="1359003" y="989202"/>
            <a:chExt cx="9003416" cy="2185143"/>
          </a:xfrm>
        </p:grpSpPr>
        <p:pic>
          <p:nvPicPr>
            <p:cNvPr id="16" name="Picture 15">
              <a:extLst>
                <a:ext uri="{FF2B5EF4-FFF2-40B4-BE49-F238E27FC236}">
                  <a16:creationId xmlns:a16="http://schemas.microsoft.com/office/drawing/2014/main" id="{9D038CE0-6875-466E-B5CD-77C95F6DE8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17" name="Rectangle 16"/>
            <p:cNvSpPr/>
            <p:nvPr/>
          </p:nvSpPr>
          <p:spPr>
            <a:xfrm>
              <a:off x="1619251" y="1164546"/>
              <a:ext cx="8057976"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kể</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tên</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những</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cảnh</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lang="en-US" sz="4800" dirty="0" err="1">
                  <a:solidFill>
                    <a:srgbClr val="002060"/>
                  </a:solidFill>
                  <a:latin typeface="Calibri" panose="020F0502020204030204"/>
                </a:rPr>
                <a:t>quan</a:t>
              </a:r>
              <a:r>
                <a:rPr lang="en-US" sz="4800" dirty="0">
                  <a:solidFill>
                    <a:srgbClr val="002060"/>
                  </a:solidFill>
                  <a:latin typeface="Calibri" panose="020F0502020204030204"/>
                </a:rPr>
                <a:t> </a:t>
              </a:r>
              <a:r>
                <a:rPr lang="en-US" sz="4800" dirty="0" err="1">
                  <a:solidFill>
                    <a:srgbClr val="002060"/>
                  </a:solidFill>
                  <a:latin typeface="Calibri" panose="020F0502020204030204"/>
                </a:rPr>
                <a:t>thiên</a:t>
              </a:r>
              <a:r>
                <a:rPr lang="en-US" sz="4800" dirty="0">
                  <a:solidFill>
                    <a:srgbClr val="002060"/>
                  </a:solidFill>
                  <a:latin typeface="Calibri" panose="020F0502020204030204"/>
                </a:rPr>
                <a:t> </a:t>
              </a:r>
              <a:r>
                <a:rPr lang="en-US" sz="4800" dirty="0" err="1">
                  <a:solidFill>
                    <a:srgbClr val="002060"/>
                  </a:solidFill>
                  <a:latin typeface="Calibri" panose="020F0502020204030204"/>
                </a:rPr>
                <a:t>nhiên</a:t>
              </a:r>
              <a:r>
                <a:rPr lang="en-US" sz="4800" dirty="0">
                  <a:solidFill>
                    <a:srgbClr val="002060"/>
                  </a:solidFill>
                  <a:latin typeface="Calibri" panose="020F0502020204030204"/>
                </a:rPr>
                <a:t> ở </a:t>
              </a:r>
              <a:r>
                <a:rPr lang="en-US" sz="4800" dirty="0" err="1">
                  <a:solidFill>
                    <a:srgbClr val="002060"/>
                  </a:solidFill>
                  <a:latin typeface="Calibri" panose="020F0502020204030204"/>
                </a:rPr>
                <a:t>địa</a:t>
              </a:r>
              <a:r>
                <a:rPr lang="en-US" sz="4800" dirty="0">
                  <a:solidFill>
                    <a:srgbClr val="002060"/>
                  </a:solidFill>
                  <a:latin typeface="Calibri" panose="020F0502020204030204"/>
                </a:rPr>
                <a:t> </a:t>
              </a:r>
              <a:r>
                <a:rPr lang="en-US" sz="4800" dirty="0" err="1">
                  <a:solidFill>
                    <a:srgbClr val="002060"/>
                  </a:solidFill>
                  <a:latin typeface="Calibri" panose="020F0502020204030204"/>
                </a:rPr>
                <a:t>phương</a:t>
              </a:r>
              <a:r>
                <a:rPr lang="en-US" sz="4800" dirty="0">
                  <a:solidFill>
                    <a:srgbClr val="002060"/>
                  </a:solidFill>
                  <a:latin typeface="Calibri" panose="020F0502020204030204"/>
                </a:rPr>
                <a:t> </a:t>
              </a:r>
              <a:r>
                <a:rPr lang="en-US" sz="4800" dirty="0" err="1">
                  <a:solidFill>
                    <a:srgbClr val="002060"/>
                  </a:solidFill>
                  <a:latin typeface="Calibri" panose="020F0502020204030204"/>
                </a:rPr>
                <a:t>em</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grpSp>
      <p:pic>
        <p:nvPicPr>
          <p:cNvPr id="19" name="Picture 18">
            <a:extLst>
              <a:ext uri="{FF2B5EF4-FFF2-40B4-BE49-F238E27FC236}">
                <a16:creationId xmlns:a16="http://schemas.microsoft.com/office/drawing/2014/main" id="{714CDEBD-A514-41CB-B791-2EF52E3CD5FD}"/>
              </a:ext>
            </a:extLst>
          </p:cNvPr>
          <p:cNvPicPr>
            <a:picLocks noChangeAspect="1"/>
          </p:cNvPicPr>
          <p:nvPr/>
        </p:nvPicPr>
        <p:blipFill>
          <a:blip r:embed="rId5"/>
          <a:stretch>
            <a:fillRect/>
          </a:stretch>
        </p:blipFill>
        <p:spPr>
          <a:xfrm>
            <a:off x="8731959" y="2560221"/>
            <a:ext cx="2315654" cy="3345161"/>
          </a:xfrm>
          <a:prstGeom prst="rect">
            <a:avLst/>
          </a:prstGeom>
        </p:spPr>
      </p:pic>
      <p:sp>
        <p:nvSpPr>
          <p:cNvPr id="2" name="Left Arrow 1">
            <a:hlinkClick r:id="rId6"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3" name="Oval 2"/>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1</a:t>
            </a:r>
          </a:p>
        </p:txBody>
      </p:sp>
    </p:spTree>
    <p:custDataLst>
      <p:tags r:id="rId1"/>
    </p:custDataLst>
    <p:extLst>
      <p:ext uri="{BB962C8B-B14F-4D97-AF65-F5344CB8AC3E}">
        <p14:creationId xmlns:p14="http://schemas.microsoft.com/office/powerpoint/2010/main" val="1720299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59003" y="989202"/>
            <a:ext cx="9003416" cy="2185143"/>
            <a:chOff x="1359003" y="989202"/>
            <a:chExt cx="9003416" cy="2185143"/>
          </a:xfrm>
        </p:grpSpPr>
        <p:pic>
          <p:nvPicPr>
            <p:cNvPr id="5" name="Picture 4">
              <a:extLst>
                <a:ext uri="{FF2B5EF4-FFF2-40B4-BE49-F238E27FC236}">
                  <a16:creationId xmlns:a16="http://schemas.microsoft.com/office/drawing/2014/main" id="{9D038CE0-6875-466E-B5CD-77C95F6DE8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6" name="Rectangle 5"/>
            <p:cNvSpPr/>
            <p:nvPr/>
          </p:nvSpPr>
          <p:spPr>
            <a:xfrm>
              <a:off x="2044197" y="1164546"/>
              <a:ext cx="7633029"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Cảnh quan ấy nằm ở đâu?</a:t>
              </a:r>
              <a:endParaRPr kumimoji="0" lang="vi-VN" sz="4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C0F61DFF-DA5C-4F9C-A167-987487BEA67B}"/>
              </a:ext>
            </a:extLst>
          </p:cNvPr>
          <p:cNvPicPr>
            <a:picLocks noChangeAspect="1"/>
          </p:cNvPicPr>
          <p:nvPr/>
        </p:nvPicPr>
        <p:blipFill>
          <a:blip r:embed="rId3"/>
          <a:stretch>
            <a:fillRect/>
          </a:stretch>
        </p:blipFill>
        <p:spPr>
          <a:xfrm>
            <a:off x="8589470" y="2687782"/>
            <a:ext cx="2554049" cy="3282905"/>
          </a:xfrm>
          <a:prstGeom prst="rect">
            <a:avLst/>
          </a:prstGeom>
        </p:spPr>
      </p:pic>
      <p:sp>
        <p:nvSpPr>
          <p:cNvPr id="7" name="Left Arrow 6">
            <a:hlinkClick r:id="rId4"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2</a:t>
            </a:r>
          </a:p>
        </p:txBody>
      </p:sp>
    </p:spTree>
    <p:extLst>
      <p:ext uri="{BB962C8B-B14F-4D97-AF65-F5344CB8AC3E}">
        <p14:creationId xmlns:p14="http://schemas.microsoft.com/office/powerpoint/2010/main" val="3257286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290E64E-DD12-4BBB-AD73-ECA8FD836689}"/>
              </a:ext>
            </a:extLst>
          </p:cNvPr>
          <p:cNvGrpSpPr/>
          <p:nvPr/>
        </p:nvGrpSpPr>
        <p:grpSpPr>
          <a:xfrm>
            <a:off x="1359003" y="989202"/>
            <a:ext cx="9003416" cy="2185143"/>
            <a:chOff x="1359003" y="989202"/>
            <a:chExt cx="9003416" cy="2185143"/>
          </a:xfrm>
        </p:grpSpPr>
        <p:pic>
          <p:nvPicPr>
            <p:cNvPr id="13" name="Picture 12">
              <a:extLst>
                <a:ext uri="{FF2B5EF4-FFF2-40B4-BE49-F238E27FC236}">
                  <a16:creationId xmlns:a16="http://schemas.microsoft.com/office/drawing/2014/main" id="{BD959659-70CA-4DF2-9645-2460D1F44B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14" name="Rectangle 13">
              <a:extLst>
                <a:ext uri="{FF2B5EF4-FFF2-40B4-BE49-F238E27FC236}">
                  <a16:creationId xmlns:a16="http://schemas.microsoft.com/office/drawing/2014/main" id="{455CA8F2-74D2-4B01-939A-0C43AAA950D2}"/>
                </a:ext>
              </a:extLst>
            </p:cNvPr>
            <p:cNvSpPr/>
            <p:nvPr/>
          </p:nvSpPr>
          <p:spPr>
            <a:xfrm>
              <a:off x="1619251" y="1164546"/>
              <a:ext cx="8057976"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Từ đây đi tới đó bằng những phương tiện gì?</a:t>
              </a:r>
              <a:endParaRPr lang="en-US" sz="4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5" name="Picture 14">
            <a:extLst>
              <a:ext uri="{FF2B5EF4-FFF2-40B4-BE49-F238E27FC236}">
                <a16:creationId xmlns:a16="http://schemas.microsoft.com/office/drawing/2014/main" id="{1ACA9559-B7F9-449E-B4D1-4E9DD4FD2A77}"/>
              </a:ext>
            </a:extLst>
          </p:cNvPr>
          <p:cNvPicPr>
            <a:picLocks noChangeAspect="1"/>
          </p:cNvPicPr>
          <p:nvPr/>
        </p:nvPicPr>
        <p:blipFill>
          <a:blip r:embed="rId4"/>
          <a:stretch>
            <a:fillRect/>
          </a:stretch>
        </p:blipFill>
        <p:spPr>
          <a:xfrm>
            <a:off x="8731959" y="2560221"/>
            <a:ext cx="2315654" cy="3345161"/>
          </a:xfrm>
          <a:prstGeom prst="rect">
            <a:avLst/>
          </a:prstGeom>
        </p:spPr>
      </p:pic>
      <p:sp>
        <p:nvSpPr>
          <p:cNvPr id="16" name="Left Arrow 1">
            <a:hlinkClick r:id="rId5" action="ppaction://hlinksldjump"/>
            <a:extLst>
              <a:ext uri="{FF2B5EF4-FFF2-40B4-BE49-F238E27FC236}">
                <a16:creationId xmlns:a16="http://schemas.microsoft.com/office/drawing/2014/main" id="{2376E9B3-AB3C-4A5B-A01B-F4FA6CFC5A9D}"/>
              </a:ext>
            </a:extLst>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17" name="Oval 16">
            <a:extLst>
              <a:ext uri="{FF2B5EF4-FFF2-40B4-BE49-F238E27FC236}">
                <a16:creationId xmlns:a16="http://schemas.microsoft.com/office/drawing/2014/main" id="{3D8B68BF-9511-4CC1-A0EC-BBB94CC3B654}"/>
              </a:ext>
            </a:extLst>
          </p:cNvPr>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3</a:t>
            </a:r>
          </a:p>
        </p:txBody>
      </p:sp>
    </p:spTree>
    <p:custDataLst>
      <p:tags r:id="rId1"/>
    </p:custDataLst>
    <p:extLst>
      <p:ext uri="{BB962C8B-B14F-4D97-AF65-F5344CB8AC3E}">
        <p14:creationId xmlns:p14="http://schemas.microsoft.com/office/powerpoint/2010/main" val="538699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038CE0-6875-466E-B5CD-77C95F6DE8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19192" y="1093027"/>
            <a:ext cx="9003416" cy="2185143"/>
          </a:xfrm>
          <a:prstGeom prst="rect">
            <a:avLst/>
          </a:prstGeom>
        </p:spPr>
      </p:pic>
      <p:pic>
        <p:nvPicPr>
          <p:cNvPr id="9" name="Picture 8">
            <a:extLst>
              <a:ext uri="{FF2B5EF4-FFF2-40B4-BE49-F238E27FC236}">
                <a16:creationId xmlns:a16="http://schemas.microsoft.com/office/drawing/2014/main" id="{C0F61DFF-DA5C-4F9C-A167-987487BEA67B}"/>
              </a:ext>
            </a:extLst>
          </p:cNvPr>
          <p:cNvPicPr>
            <a:picLocks noChangeAspect="1"/>
          </p:cNvPicPr>
          <p:nvPr/>
        </p:nvPicPr>
        <p:blipFill>
          <a:blip r:embed="rId5"/>
          <a:stretch>
            <a:fillRect/>
          </a:stretch>
        </p:blipFill>
        <p:spPr>
          <a:xfrm>
            <a:off x="8603325" y="2812472"/>
            <a:ext cx="2554049" cy="3282905"/>
          </a:xfrm>
          <a:prstGeom prst="rect">
            <a:avLst/>
          </a:prstGeom>
        </p:spPr>
      </p:pic>
      <p:sp>
        <p:nvSpPr>
          <p:cNvPr id="10" name="Rectangle 9"/>
          <p:cNvSpPr/>
          <p:nvPr/>
        </p:nvSpPr>
        <p:spPr>
          <a:xfrm>
            <a:off x="1620982" y="1268371"/>
            <a:ext cx="8237393"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dirty="0" err="1">
                <a:solidFill>
                  <a:srgbClr val="002060"/>
                </a:solidFill>
                <a:latin typeface="Calibri" panose="020F0502020204030204"/>
              </a:rPr>
              <a:t>Đến</a:t>
            </a:r>
            <a:r>
              <a:rPr lang="en-US" sz="4800" dirty="0">
                <a:solidFill>
                  <a:srgbClr val="002060"/>
                </a:solidFill>
                <a:latin typeface="Calibri" panose="020F0502020204030204"/>
              </a:rPr>
              <a:t> </a:t>
            </a:r>
            <a:r>
              <a:rPr lang="en-US" sz="4800" dirty="0" err="1">
                <a:solidFill>
                  <a:srgbClr val="002060"/>
                </a:solidFill>
                <a:latin typeface="Calibri" panose="020F0502020204030204"/>
              </a:rPr>
              <a:t>đó</a:t>
            </a:r>
            <a:r>
              <a:rPr lang="en-US" sz="4800" dirty="0">
                <a:solidFill>
                  <a:srgbClr val="002060"/>
                </a:solidFill>
                <a:latin typeface="Calibri" panose="020F0502020204030204"/>
              </a:rPr>
              <a:t> </a:t>
            </a:r>
            <a:r>
              <a:rPr lang="en-US" sz="4800" dirty="0" err="1">
                <a:solidFill>
                  <a:srgbClr val="002060"/>
                </a:solidFill>
                <a:latin typeface="Calibri" panose="020F0502020204030204"/>
              </a:rPr>
              <a:t>có</a:t>
            </a:r>
            <a:r>
              <a:rPr lang="en-US" sz="4800" dirty="0">
                <a:solidFill>
                  <a:srgbClr val="002060"/>
                </a:solidFill>
                <a:latin typeface="Calibri" panose="020F0502020204030204"/>
              </a:rPr>
              <a:t> </a:t>
            </a:r>
            <a:r>
              <a:rPr lang="en-US" sz="4800" dirty="0" err="1">
                <a:solidFill>
                  <a:srgbClr val="002060"/>
                </a:solidFill>
                <a:latin typeface="Calibri" panose="020F0502020204030204"/>
              </a:rPr>
              <a:t>thể</a:t>
            </a:r>
            <a:r>
              <a:rPr lang="en-US" sz="4800" dirty="0">
                <a:solidFill>
                  <a:srgbClr val="002060"/>
                </a:solidFill>
                <a:latin typeface="Calibri" panose="020F0502020204030204"/>
              </a:rPr>
              <a:t> </a:t>
            </a:r>
            <a:r>
              <a:rPr lang="en-US" sz="4800" dirty="0" err="1">
                <a:solidFill>
                  <a:srgbClr val="002060"/>
                </a:solidFill>
                <a:latin typeface="Calibri" panose="020F0502020204030204"/>
              </a:rPr>
              <a:t>xem</a:t>
            </a:r>
            <a:r>
              <a:rPr lang="en-US" sz="4800" dirty="0">
                <a:solidFill>
                  <a:srgbClr val="002060"/>
                </a:solidFill>
                <a:latin typeface="Calibri" panose="020F0502020204030204"/>
              </a:rPr>
              <a:t> </a:t>
            </a:r>
            <a:r>
              <a:rPr lang="en-US" sz="4800" dirty="0" err="1">
                <a:solidFill>
                  <a:srgbClr val="002060"/>
                </a:solidFill>
                <a:latin typeface="Calibri" panose="020F0502020204030204"/>
              </a:rPr>
              <a:t>những</a:t>
            </a:r>
            <a:r>
              <a:rPr lang="en-US" sz="4800" dirty="0">
                <a:solidFill>
                  <a:srgbClr val="002060"/>
                </a:solidFill>
                <a:latin typeface="Calibri" panose="020F0502020204030204"/>
              </a:rPr>
              <a:t> </a:t>
            </a:r>
            <a:r>
              <a:rPr lang="en-US" sz="4800" dirty="0" err="1">
                <a:solidFill>
                  <a:srgbClr val="002060"/>
                </a:solidFill>
                <a:latin typeface="Calibri" panose="020F0502020204030204"/>
              </a:rPr>
              <a:t>gì</a:t>
            </a:r>
            <a:r>
              <a:rPr lang="en-US" sz="4800" dirty="0">
                <a:solidFill>
                  <a:srgbClr val="002060"/>
                </a:solidFill>
                <a:latin typeface="Calibri" panose="020F0502020204030204"/>
              </a:rPr>
              <a:t>? </a:t>
            </a:r>
            <a:endPar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Left Arrow 4">
            <a:hlinkClick r:id="rId6"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7" name="Oval 6"/>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4</a:t>
            </a:r>
          </a:p>
        </p:txBody>
      </p:sp>
    </p:spTree>
    <p:extLst>
      <p:ext uri="{BB962C8B-B14F-4D97-AF65-F5344CB8AC3E}">
        <p14:creationId xmlns:p14="http://schemas.microsoft.com/office/powerpoint/2010/main" val="248835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27018" y="1269473"/>
            <a:ext cx="9003416" cy="2185143"/>
            <a:chOff x="1427018" y="1269473"/>
            <a:chExt cx="9003416" cy="2185143"/>
          </a:xfrm>
        </p:grpSpPr>
        <p:pic>
          <p:nvPicPr>
            <p:cNvPr id="6" name="Picture 5">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27018" y="1269473"/>
              <a:ext cx="9003416" cy="2185143"/>
            </a:xfrm>
            <a:prstGeom prst="rect">
              <a:avLst/>
            </a:prstGeom>
          </p:spPr>
        </p:pic>
        <p:sp>
          <p:nvSpPr>
            <p:cNvPr id="7" name="Rectangle 6"/>
            <p:cNvSpPr/>
            <p:nvPr/>
          </p:nvSpPr>
          <p:spPr>
            <a:xfrm>
              <a:off x="1759527" y="1444815"/>
              <a:ext cx="7785796"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Calibri" panose="020F0502020204030204"/>
                  <a:ea typeface="+mn-ea"/>
                  <a:cs typeface="+mn-cs"/>
                </a:rPr>
                <a:t>Vẻ đẹp đặc trưng của cảnh quan nơi này là gì?</a:t>
              </a:r>
            </a:p>
          </p:txBody>
        </p:sp>
      </p:grpSp>
      <p:pic>
        <p:nvPicPr>
          <p:cNvPr id="10" name="Picture 9">
            <a:extLst>
              <a:ext uri="{FF2B5EF4-FFF2-40B4-BE49-F238E27FC236}">
                <a16:creationId xmlns:a16="http://schemas.microsoft.com/office/drawing/2014/main" id="{714CDEBD-A514-41CB-B791-2EF52E3CD5FD}"/>
              </a:ext>
            </a:extLst>
          </p:cNvPr>
          <p:cNvPicPr>
            <a:picLocks noChangeAspect="1"/>
          </p:cNvPicPr>
          <p:nvPr/>
        </p:nvPicPr>
        <p:blipFill>
          <a:blip r:embed="rId4"/>
          <a:stretch>
            <a:fillRect/>
          </a:stretch>
        </p:blipFill>
        <p:spPr>
          <a:xfrm>
            <a:off x="8797636" y="2794495"/>
            <a:ext cx="2302234" cy="3325773"/>
          </a:xfrm>
          <a:prstGeom prst="rect">
            <a:avLst/>
          </a:prstGeom>
        </p:spPr>
      </p:pic>
      <p:sp>
        <p:nvSpPr>
          <p:cNvPr id="8" name="Left Arrow 7">
            <a:hlinkClick r:id="rId5"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5</a:t>
            </a:r>
          </a:p>
        </p:txBody>
      </p:sp>
    </p:spTree>
    <p:custDataLst>
      <p:tags r:id="rId1"/>
    </p:custDataLst>
    <p:extLst>
      <p:ext uri="{BB962C8B-B14F-4D97-AF65-F5344CB8AC3E}">
        <p14:creationId xmlns:p14="http://schemas.microsoft.com/office/powerpoint/2010/main" val="3439989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59003" y="989202"/>
            <a:ext cx="9003416" cy="2185143"/>
            <a:chOff x="1359003" y="989202"/>
            <a:chExt cx="9003416" cy="2185143"/>
          </a:xfrm>
        </p:grpSpPr>
        <p:pic>
          <p:nvPicPr>
            <p:cNvPr id="5" name="Picture 4">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6" name="Rectangle 5"/>
            <p:cNvSpPr/>
            <p:nvPr/>
          </p:nvSpPr>
          <p:spPr>
            <a:xfrm>
              <a:off x="2044197" y="1164546"/>
              <a:ext cx="7633029"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Calibri" panose="020F0502020204030204"/>
                  <a:ea typeface="+mn-ea"/>
                  <a:cs typeface="+mn-cs"/>
                </a:rPr>
                <a:t>Chia sẻ cảm xúc của em khi được đến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cảnh</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quan</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đó</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4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F61DFF-DA5C-4F9C-A167-987487BEA67B}"/>
              </a:ext>
            </a:extLst>
          </p:cNvPr>
          <p:cNvPicPr>
            <a:picLocks noChangeAspect="1"/>
          </p:cNvPicPr>
          <p:nvPr/>
        </p:nvPicPr>
        <p:blipFill>
          <a:blip r:embed="rId4"/>
          <a:stretch>
            <a:fillRect/>
          </a:stretch>
        </p:blipFill>
        <p:spPr>
          <a:xfrm>
            <a:off x="8589470" y="2687782"/>
            <a:ext cx="2554049" cy="3282905"/>
          </a:xfrm>
          <a:prstGeom prst="rect">
            <a:avLst/>
          </a:prstGeom>
        </p:spPr>
      </p:pic>
      <p:sp>
        <p:nvSpPr>
          <p:cNvPr id="7" name="Left Arrow 6">
            <a:hlinkClick r:id="rId5"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6</a:t>
            </a:r>
          </a:p>
        </p:txBody>
      </p:sp>
    </p:spTree>
    <p:custDataLst>
      <p:tags r:id="rId1"/>
    </p:custDataLst>
    <p:extLst>
      <p:ext uri="{BB962C8B-B14F-4D97-AF65-F5344CB8AC3E}">
        <p14:creationId xmlns:p14="http://schemas.microsoft.com/office/powerpoint/2010/main" val="3558424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5">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6">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7">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7">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7">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7">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8">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9">
            <a:alphaModFix/>
          </a:blip>
          <a:stretch>
            <a:fillRect/>
          </a:stretch>
        </p:blipFill>
        <p:spPr>
          <a:xfrm>
            <a:off x="174247" y="3681978"/>
            <a:ext cx="2238242" cy="2123699"/>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10">
            <a:alphaModFix/>
          </a:blip>
          <a:stretch>
            <a:fillRect/>
          </a:stretch>
        </p:blipFill>
        <p:spPr>
          <a:xfrm>
            <a:off x="2819400" y="1114146"/>
            <a:ext cx="6609833"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019425" y="1347936"/>
            <a:ext cx="616827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1">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2">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38" name="Picture 14" descr="Vector Free | vectormienphi.com là một Blog đồ họa vector miễn phí, lập ra  đểchia sẻ các hình vector miễn phí cho tất cả mọi người | Page 560"/>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9199" b="93736" l="29402" r="79628"/>
                    </a14:imgEffect>
                  </a14:imgLayer>
                </a14:imgProps>
              </a:ext>
              <a:ext uri="{28A0092B-C50C-407E-A947-70E740481C1C}">
                <a14:useLocalDpi xmlns:a14="http://schemas.microsoft.com/office/drawing/2010/main" val="0"/>
              </a:ext>
            </a:extLst>
          </a:blip>
          <a:srcRect l="30414" r="19691" b="7972"/>
          <a:stretch/>
        </p:blipFill>
        <p:spPr bwMode="auto">
          <a:xfrm flipH="1">
            <a:off x="9322005" y="2671986"/>
            <a:ext cx="2253611" cy="41920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9BD064A-A33A-41A3-89F5-55FDB4F19CA1}"/>
              </a:ext>
            </a:extLst>
          </p:cNvPr>
          <p:cNvSpPr/>
          <p:nvPr/>
        </p:nvSpPr>
        <p:spPr>
          <a:xfrm>
            <a:off x="3067050" y="1422328"/>
            <a:ext cx="6076950" cy="31620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Mỗi cảnh quan đều có nét đặc trưng riêng thú vị. Trong các chuyến đi tham quan, chúng ta nên quan sát, tìm hiểu kĩ về những nét riêng ấy để giới thiệu với bạn bè, du khách từ nơi khác tới.</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234438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9" name="Picture 8">
            <a:extLst>
              <a:ext uri="{FF2B5EF4-FFF2-40B4-BE49-F238E27FC236}">
                <a16:creationId xmlns:a16="http://schemas.microsoft.com/office/drawing/2014/main" id="{3791498B-3243-4C43-809E-7AC14CE49170}"/>
              </a:ext>
            </a:extLst>
          </p:cNvPr>
          <p:cNvPicPr>
            <a:picLocks noChangeAspect="1"/>
          </p:cNvPicPr>
          <p:nvPr/>
        </p:nvPicPr>
        <p:blipFill>
          <a:blip r:embed="rId5"/>
          <a:stretch>
            <a:fillRect/>
          </a:stretch>
        </p:blipFill>
        <p:spPr>
          <a:xfrm>
            <a:off x="3900058" y="1876454"/>
            <a:ext cx="4578493" cy="853514"/>
          </a:xfrm>
          <a:prstGeom prst="rect">
            <a:avLst/>
          </a:prstGeom>
        </p:spPr>
      </p:pic>
      <p:pic>
        <p:nvPicPr>
          <p:cNvPr id="6" name="Picture 5">
            <a:extLst>
              <a:ext uri="{FF2B5EF4-FFF2-40B4-BE49-F238E27FC236}">
                <a16:creationId xmlns:a16="http://schemas.microsoft.com/office/drawing/2014/main" id="{C6CE2B09-5DDE-40AE-A432-763121387758}"/>
              </a:ext>
            </a:extLst>
          </p:cNvPr>
          <p:cNvPicPr>
            <a:picLocks noChangeAspect="1"/>
          </p:cNvPicPr>
          <p:nvPr/>
        </p:nvPicPr>
        <p:blipFill>
          <a:blip r:embed="rId6"/>
          <a:stretch>
            <a:fillRect/>
          </a:stretch>
        </p:blipFill>
        <p:spPr>
          <a:xfrm>
            <a:off x="4985239" y="2604064"/>
            <a:ext cx="2408129" cy="963251"/>
          </a:xfrm>
          <a:prstGeom prst="rect">
            <a:avLst/>
          </a:prstGeom>
        </p:spPr>
      </p:pic>
      <p:pic>
        <p:nvPicPr>
          <p:cNvPr id="8" name="Picture 7">
            <a:extLst>
              <a:ext uri="{FF2B5EF4-FFF2-40B4-BE49-F238E27FC236}">
                <a16:creationId xmlns:a16="http://schemas.microsoft.com/office/drawing/2014/main" id="{D15FDB30-BA2E-463A-9050-F1355CF2B7DE}"/>
              </a:ext>
            </a:extLst>
          </p:cNvPr>
          <p:cNvPicPr>
            <a:picLocks noChangeAspect="1"/>
          </p:cNvPicPr>
          <p:nvPr/>
        </p:nvPicPr>
        <p:blipFill>
          <a:blip r:embed="rId7"/>
          <a:stretch>
            <a:fillRect/>
          </a:stretch>
        </p:blipFill>
        <p:spPr>
          <a:xfrm>
            <a:off x="1636756" y="3446456"/>
            <a:ext cx="9242337" cy="1603387"/>
          </a:xfrm>
          <a:prstGeom prst="rect">
            <a:avLst/>
          </a:prstGeom>
        </p:spPr>
      </p:pic>
      <p:pic>
        <p:nvPicPr>
          <p:cNvPr id="15" name="Hình ảnh 5" descr="Ảnh có chứa đồ họa véc-tơ&#10;&#10;Mô tả được tạo tự động">
            <a:extLst>
              <a:ext uri="{FF2B5EF4-FFF2-40B4-BE49-F238E27FC236}">
                <a16:creationId xmlns:a16="http://schemas.microsoft.com/office/drawing/2014/main" id="{DA47F60D-941A-412C-A8FB-3F042D11D87D}"/>
              </a:ext>
            </a:extLst>
          </p:cNvPr>
          <p:cNvPicPr>
            <a:picLocks noChangeAspect="1"/>
          </p:cNvPicPr>
          <p:nvPr/>
        </p:nvPicPr>
        <p:blipFill rotWithShape="1">
          <a:blip r:embed="rId8"/>
          <a:srcRect l="6462" t="4319" r="17722"/>
          <a:stretch/>
        </p:blipFill>
        <p:spPr>
          <a:xfrm flipH="1">
            <a:off x="9410699" y="4202290"/>
            <a:ext cx="2781300" cy="2800489"/>
          </a:xfrm>
          <a:prstGeom prst="rect">
            <a:avLst/>
          </a:prstGeom>
        </p:spPr>
      </p:pic>
    </p:spTree>
    <p:custDataLst>
      <p:tags r:id="rId1"/>
    </p:custDataLst>
    <p:extLst>
      <p:ext uri="{BB962C8B-B14F-4D97-AF65-F5344CB8AC3E}">
        <p14:creationId xmlns:p14="http://schemas.microsoft.com/office/powerpoint/2010/main" val="2465679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sp>
        <p:nvSpPr>
          <p:cNvPr id="149" name="矩形 148"/>
          <p:cNvSpPr/>
          <p:nvPr/>
        </p:nvSpPr>
        <p:spPr>
          <a:xfrm>
            <a:off x="-13970" y="7620"/>
            <a:ext cx="6245225" cy="6866255"/>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720725" y="606425"/>
            <a:ext cx="10751185" cy="56457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3175" y="0"/>
            <a:ext cx="12192000" cy="6490335"/>
            <a:chOff x="-5" y="0"/>
            <a:chExt cx="19200" cy="10221"/>
          </a:xfrm>
        </p:grpSpPr>
        <p:pic>
          <p:nvPicPr>
            <p:cNvPr id="150" name="图片 149" descr="矢量智能对象"/>
            <p:cNvPicPr>
              <a:picLocks noChangeAspect="1"/>
            </p:cNvPicPr>
            <p:nvPr/>
          </p:nvPicPr>
          <p:blipFill>
            <a:blip r:embed="rId3"/>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3"/>
            <a:srcRect l="1252" t="4482" r="50009" b="52806"/>
            <a:stretch>
              <a:fillRect/>
            </a:stretch>
          </p:blipFill>
          <p:spPr>
            <a:xfrm>
              <a:off x="-5" y="5"/>
              <a:ext cx="6206" cy="10217"/>
            </a:xfrm>
            <a:prstGeom prst="rect">
              <a:avLst/>
            </a:prstGeom>
          </p:spPr>
        </p:pic>
      </p:grpSp>
      <p:grpSp>
        <p:nvGrpSpPr>
          <p:cNvPr id="173" name="组合 172"/>
          <p:cNvGrpSpPr/>
          <p:nvPr/>
        </p:nvGrpSpPr>
        <p:grpSpPr>
          <a:xfrm>
            <a:off x="1035685" y="2644775"/>
            <a:ext cx="1424940" cy="2961640"/>
            <a:chOff x="8239" y="2524"/>
            <a:chExt cx="2244" cy="4664"/>
          </a:xfrm>
        </p:grpSpPr>
        <p:grpSp>
          <p:nvGrpSpPr>
            <p:cNvPr id="163" name="组合 162"/>
            <p:cNvGrpSpPr/>
            <p:nvPr/>
          </p:nvGrpSpPr>
          <p:grpSpPr>
            <a:xfrm>
              <a:off x="9193" y="3351"/>
              <a:ext cx="1290" cy="3543"/>
              <a:chOff x="8299" y="2524"/>
              <a:chExt cx="1590" cy="4365"/>
            </a:xfrm>
          </p:grpSpPr>
          <p:sp>
            <p:nvSpPr>
              <p:cNvPr id="164" name="矩形 163"/>
              <p:cNvSpPr/>
              <p:nvPr/>
            </p:nvSpPr>
            <p:spPr>
              <a:xfrm>
                <a:off x="8974" y="5749"/>
                <a:ext cx="240" cy="1140"/>
              </a:xfrm>
              <a:prstGeom prst="rect">
                <a:avLst/>
              </a:prstGeom>
              <a:solidFill>
                <a:srgbClr val="704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5" name="等腰三角形 164"/>
              <p:cNvSpPr/>
              <p:nvPr/>
            </p:nvSpPr>
            <p:spPr>
              <a:xfrm>
                <a:off x="8299" y="2524"/>
                <a:ext cx="1590" cy="3270"/>
              </a:xfrm>
              <a:prstGeom prst="triangle">
                <a:avLst/>
              </a:prstGeom>
              <a:solidFill>
                <a:srgbClr val="458D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172" name="组合 171"/>
            <p:cNvGrpSpPr/>
            <p:nvPr/>
          </p:nvGrpSpPr>
          <p:grpSpPr>
            <a:xfrm>
              <a:off x="8239" y="2524"/>
              <a:ext cx="2024" cy="4664"/>
              <a:chOff x="8239" y="2524"/>
              <a:chExt cx="2024" cy="4664"/>
            </a:xfrm>
          </p:grpSpPr>
          <p:grpSp>
            <p:nvGrpSpPr>
              <p:cNvPr id="162" name="组合 161"/>
              <p:cNvGrpSpPr/>
              <p:nvPr/>
            </p:nvGrpSpPr>
            <p:grpSpPr>
              <a:xfrm>
                <a:off x="8299" y="2524"/>
                <a:ext cx="1590" cy="4365"/>
                <a:chOff x="8299" y="2524"/>
                <a:chExt cx="1590" cy="4365"/>
              </a:xfrm>
            </p:grpSpPr>
            <p:sp>
              <p:nvSpPr>
                <p:cNvPr id="161" name="矩形 160"/>
                <p:cNvSpPr/>
                <p:nvPr/>
              </p:nvSpPr>
              <p:spPr>
                <a:xfrm>
                  <a:off x="8974" y="5749"/>
                  <a:ext cx="240" cy="1140"/>
                </a:xfrm>
                <a:prstGeom prst="rect">
                  <a:avLst/>
                </a:prstGeom>
                <a:solidFill>
                  <a:srgbClr val="704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0" name="等腰三角形 159"/>
                <p:cNvSpPr/>
                <p:nvPr/>
              </p:nvSpPr>
              <p:spPr>
                <a:xfrm>
                  <a:off x="8299" y="2524"/>
                  <a:ext cx="1590" cy="3270"/>
                </a:xfrm>
                <a:prstGeom prst="triangle">
                  <a:avLst/>
                </a:prstGeom>
                <a:solidFill>
                  <a:srgbClr val="5C9F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169" name="组合 168"/>
              <p:cNvGrpSpPr/>
              <p:nvPr/>
            </p:nvGrpSpPr>
            <p:grpSpPr>
              <a:xfrm>
                <a:off x="8239" y="6754"/>
                <a:ext cx="2024" cy="434"/>
                <a:chOff x="8239" y="6814"/>
                <a:chExt cx="2024" cy="434"/>
              </a:xfrm>
            </p:grpSpPr>
            <p:sp>
              <p:nvSpPr>
                <p:cNvPr id="170" name="矩形 169"/>
                <p:cNvSpPr/>
                <p:nvPr/>
              </p:nvSpPr>
              <p:spPr>
                <a:xfrm>
                  <a:off x="8239" y="6814"/>
                  <a:ext cx="1620" cy="210"/>
                </a:xfrm>
                <a:prstGeom prst="rect">
                  <a:avLst/>
                </a:prstGeom>
                <a:solidFill>
                  <a:srgbClr val="734E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1" name="矩形 170"/>
                <p:cNvSpPr/>
                <p:nvPr/>
              </p:nvSpPr>
              <p:spPr>
                <a:xfrm>
                  <a:off x="8239" y="7024"/>
                  <a:ext cx="2025" cy="225"/>
                </a:xfrm>
                <a:prstGeom prst="rect">
                  <a:avLst/>
                </a:prstGeom>
                <a:solidFill>
                  <a:srgbClr val="704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grpSp>
      <p:grpSp>
        <p:nvGrpSpPr>
          <p:cNvPr id="176" name="组合 175"/>
          <p:cNvGrpSpPr/>
          <p:nvPr/>
        </p:nvGrpSpPr>
        <p:grpSpPr>
          <a:xfrm>
            <a:off x="9063355" y="3371215"/>
            <a:ext cx="3308350" cy="1364615"/>
            <a:chOff x="1691" y="4165"/>
            <a:chExt cx="2184" cy="3270"/>
          </a:xfrm>
        </p:grpSpPr>
        <p:sp>
          <p:nvSpPr>
            <p:cNvPr id="174" name="等腰三角形 173"/>
            <p:cNvSpPr/>
            <p:nvPr/>
          </p:nvSpPr>
          <p:spPr>
            <a:xfrm>
              <a:off x="2585" y="4781"/>
              <a:ext cx="1290" cy="2654"/>
            </a:xfrm>
            <a:prstGeom prst="triangle">
              <a:avLst/>
            </a:prstGeom>
            <a:solidFill>
              <a:srgbClr val="7797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5" name="等腰三角形 174"/>
            <p:cNvSpPr/>
            <p:nvPr/>
          </p:nvSpPr>
          <p:spPr>
            <a:xfrm>
              <a:off x="1691" y="4165"/>
              <a:ext cx="1590" cy="3270"/>
            </a:xfrm>
            <a:prstGeom prst="triangle">
              <a:avLst/>
            </a:prstGeom>
            <a:solidFill>
              <a:srgbClr val="ACCC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
        <p:nvSpPr>
          <p:cNvPr id="2" name="TextBox 1">
            <a:extLst>
              <a:ext uri="{FF2B5EF4-FFF2-40B4-BE49-F238E27FC236}">
                <a16:creationId xmlns:a16="http://schemas.microsoft.com/office/drawing/2014/main" id="{AB96FDF7-05FF-4D91-9CBF-1A5539AB72AF}"/>
              </a:ext>
            </a:extLst>
          </p:cNvPr>
          <p:cNvSpPr txBox="1"/>
          <p:nvPr/>
        </p:nvSpPr>
        <p:spPr>
          <a:xfrm>
            <a:off x="2619375" y="2333625"/>
            <a:ext cx="7734300" cy="1446550"/>
          </a:xfrm>
          <a:prstGeom prst="rect">
            <a:avLst/>
          </a:prstGeom>
          <a:noFill/>
        </p:spPr>
        <p:txBody>
          <a:bodyPr wrap="square" rtlCol="0">
            <a:spAutoFit/>
          </a:bodyPr>
          <a:lstStyle/>
          <a:p>
            <a:pPr lvl="0" algn="ctr"/>
            <a:r>
              <a:rPr lang="vi-VN"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 Tìm hiểu về những cảnh quan thiên nhiên ở địa phương</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25 cảnh đẹp Hà Nội không thể bỏ lỡ cho tín đồ du lịch">
            <a:extLst>
              <a:ext uri="{FF2B5EF4-FFF2-40B4-BE49-F238E27FC236}">
                <a16:creationId xmlns:a16="http://schemas.microsoft.com/office/drawing/2014/main" id="{3DFD2F73-65D1-421D-84B5-4B82D352A9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 r="2" b="2"/>
          <a:stretch/>
        </p:blipFill>
        <p:spPr bwMode="auto">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Top 100+] Cảnh đẹp Việt Nam nên đi &quot;ít nhất 1 lần trong đời&quot;">
            <a:extLst>
              <a:ext uri="{FF2B5EF4-FFF2-40B4-BE49-F238E27FC236}">
                <a16:creationId xmlns:a16="http://schemas.microsoft.com/office/drawing/2014/main" id="{D4AB9351-ACE1-47A1-9C60-1C0E0658DA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322" r="2" b="2"/>
          <a:stretch/>
        </p:blipFill>
        <p:spPr bwMode="auto">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descr="Xây dựng Hà Nội là thành phố tuyệt tác và đáng sống">
            <a:extLst>
              <a:ext uri="{FF2B5EF4-FFF2-40B4-BE49-F238E27FC236}">
                <a16:creationId xmlns:a16="http://schemas.microsoft.com/office/drawing/2014/main" id="{19EA7212-30EE-4610-8CCE-EF279DF4A9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93" r="2" b="6653"/>
          <a:stretch/>
        </p:blipFill>
        <p:spPr bwMode="auto">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15 danh lam thắng cảnh Hà Nội nổi tiếng, lâu đời nhất hiện nay">
            <a:extLst>
              <a:ext uri="{FF2B5EF4-FFF2-40B4-BE49-F238E27FC236}">
                <a16:creationId xmlns:a16="http://schemas.microsoft.com/office/drawing/2014/main" id="{DCCCC490-E2B8-4F59-83C4-9FB30E15C9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999" r="2" b="2"/>
          <a:stretch/>
        </p:blipFill>
        <p:spPr bwMode="auto">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Trải nghiệm thú vị với 5 cảnh đẹp Hà Nội về đêm">
            <a:extLst>
              <a:ext uri="{FF2B5EF4-FFF2-40B4-BE49-F238E27FC236}">
                <a16:creationId xmlns:a16="http://schemas.microsoft.com/office/drawing/2014/main" id="{17E88B32-5D09-411A-8E81-24F4223D7C7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334" r="-3" b="-3"/>
          <a:stretch/>
        </p:blipFill>
        <p:spPr bwMode="auto">
          <a:xfrm>
            <a:off x="3983736" y="1918638"/>
            <a:ext cx="4224528" cy="30207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47C892F-0B9D-45F5-8C8F-6C5BB9108447}"/>
              </a:ext>
            </a:extLst>
          </p:cNvPr>
          <p:cNvSpPr/>
          <p:nvPr/>
        </p:nvSpPr>
        <p:spPr>
          <a:xfrm>
            <a:off x="3676650" y="3048000"/>
            <a:ext cx="5514975" cy="1057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Thầy</a:t>
            </a:r>
            <a:r>
              <a:rPr lang="en-US" dirty="0"/>
              <a:t> </a:t>
            </a:r>
            <a:r>
              <a:rPr lang="en-US" dirty="0" err="1"/>
              <a:t>cô</a:t>
            </a:r>
            <a:r>
              <a:rPr lang="en-US" dirty="0"/>
              <a:t> </a:t>
            </a:r>
            <a:r>
              <a:rPr lang="en-US" dirty="0" err="1"/>
              <a:t>thay</a:t>
            </a:r>
            <a:r>
              <a:rPr lang="en-US" dirty="0"/>
              <a:t> </a:t>
            </a:r>
            <a:r>
              <a:rPr lang="en-US" dirty="0" err="1"/>
              <a:t>ảnh</a:t>
            </a:r>
            <a:r>
              <a:rPr lang="en-US" dirty="0"/>
              <a:t> </a:t>
            </a:r>
            <a:r>
              <a:rPr lang="en-US" dirty="0" err="1"/>
              <a:t>cảnh</a:t>
            </a:r>
            <a:r>
              <a:rPr lang="en-US" dirty="0"/>
              <a:t> </a:t>
            </a:r>
            <a:r>
              <a:rPr lang="en-US" dirty="0" err="1"/>
              <a:t>đẹp</a:t>
            </a:r>
            <a:r>
              <a:rPr lang="en-US" dirty="0"/>
              <a:t> </a:t>
            </a:r>
            <a:r>
              <a:rPr lang="en-US" dirty="0" err="1"/>
              <a:t>địa</a:t>
            </a:r>
            <a:r>
              <a:rPr lang="en-US" dirty="0"/>
              <a:t> </a:t>
            </a:r>
            <a:r>
              <a:rPr lang="en-US" dirty="0" err="1"/>
              <a:t>phương</a:t>
            </a:r>
            <a:r>
              <a:rPr lang="en-US" dirty="0"/>
              <a:t> </a:t>
            </a:r>
            <a:r>
              <a:rPr lang="en-US" dirty="0" err="1"/>
              <a:t>của</a:t>
            </a:r>
            <a:r>
              <a:rPr lang="en-US" dirty="0"/>
              <a:t> </a:t>
            </a:r>
            <a:r>
              <a:rPr lang="en-US" dirty="0" err="1"/>
              <a:t>mình</a:t>
            </a:r>
            <a:r>
              <a:rPr lang="en-US" dirty="0"/>
              <a:t> </a:t>
            </a:r>
            <a:r>
              <a:rPr lang="en-US" dirty="0" err="1"/>
              <a:t>vào</a:t>
            </a:r>
            <a:r>
              <a:rPr lang="en-US" dirty="0"/>
              <a:t> </a:t>
            </a:r>
            <a:r>
              <a:rPr lang="en-US" dirty="0" err="1"/>
              <a:t>đây</a:t>
            </a:r>
            <a:r>
              <a:rPr lang="en-US" dirty="0"/>
              <a:t> </a:t>
            </a:r>
            <a:r>
              <a:rPr lang="en-US" dirty="0" err="1"/>
              <a:t>nhé</a:t>
            </a:r>
            <a:r>
              <a:rPr lang="en-US" dirty="0"/>
              <a:t>.</a:t>
            </a:r>
          </a:p>
        </p:txBody>
      </p:sp>
    </p:spTree>
    <p:custDataLst>
      <p:tags r:id="rId1"/>
    </p:custDataLst>
    <p:extLst>
      <p:ext uri="{BB962C8B-B14F-4D97-AF65-F5344CB8AC3E}">
        <p14:creationId xmlns:p14="http://schemas.microsoft.com/office/powerpoint/2010/main" val="466731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3C7EC1A-0999-46E1-A70C-928558B02D37}"/>
              </a:ext>
            </a:extLst>
          </p:cNvPr>
          <p:cNvPicPr>
            <a:picLocks noChangeAspect="1"/>
          </p:cNvPicPr>
          <p:nvPr/>
        </p:nvPicPr>
        <p:blipFill>
          <a:blip r:embed="rId2"/>
          <a:stretch>
            <a:fillRect/>
          </a:stretch>
        </p:blipFill>
        <p:spPr>
          <a:xfrm>
            <a:off x="1300050" y="1023620"/>
            <a:ext cx="9316746" cy="2167255"/>
          </a:xfrm>
          <a:prstGeom prst="rect">
            <a:avLst/>
          </a:prstGeom>
        </p:spPr>
      </p:pic>
      <p:sp>
        <p:nvSpPr>
          <p:cNvPr id="50" name="TextBox 49">
            <a:extLst>
              <a:ext uri="{FF2B5EF4-FFF2-40B4-BE49-F238E27FC236}">
                <a16:creationId xmlns:a16="http://schemas.microsoft.com/office/drawing/2014/main" id="{9D9F48BB-D7B8-4B62-B6F6-E40AFAAA9244}"/>
              </a:ext>
            </a:extLst>
          </p:cNvPr>
          <p:cNvSpPr txBox="1"/>
          <p:nvPr/>
        </p:nvSpPr>
        <p:spPr>
          <a:xfrm>
            <a:off x="1778000" y="1213203"/>
            <a:ext cx="8178800" cy="1822550"/>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1" dirty="0">
                <a:ea typeface="Times New Roman" panose="02020603050405020304" pitchFamily="18" charset="0"/>
                <a:cs typeface="Arial" panose="020B0604020202020204" pitchFamily="34" charset="0"/>
              </a:rPr>
              <a:t>N</a:t>
            </a:r>
            <a:r>
              <a:rPr lang="vi-VN" sz="3200" b="1" dirty="0">
                <a:ea typeface="Times New Roman" panose="02020603050405020304" pitchFamily="18" charset="0"/>
                <a:cs typeface="Arial" panose="020B0604020202020204" pitchFamily="34" charset="0"/>
              </a:rPr>
              <a:t>hận xét những cảnh quan </a:t>
            </a:r>
            <a:r>
              <a:rPr lang="en-US" sz="3200" b="1" dirty="0" err="1">
                <a:ea typeface="Times New Roman" panose="02020603050405020304" pitchFamily="18" charset="0"/>
                <a:cs typeface="Arial" panose="020B0604020202020204" pitchFamily="34" charset="0"/>
              </a:rPr>
              <a:t>vừa</a:t>
            </a:r>
            <a:r>
              <a:rPr lang="en-US" sz="3200" b="1" dirty="0">
                <a:ea typeface="Times New Roman" panose="02020603050405020304" pitchFamily="18" charset="0"/>
                <a:cs typeface="Arial" panose="020B0604020202020204" pitchFamily="34" charset="0"/>
              </a:rPr>
              <a:t> </a:t>
            </a:r>
            <a:r>
              <a:rPr lang="en-US" sz="3200" b="1" dirty="0" err="1">
                <a:ea typeface="Times New Roman" panose="02020603050405020304" pitchFamily="18" charset="0"/>
                <a:cs typeface="Arial" panose="020B0604020202020204" pitchFamily="34" charset="0"/>
              </a:rPr>
              <a:t>xem</a:t>
            </a:r>
            <a:r>
              <a:rPr lang="vi-VN" sz="3200" b="1" dirty="0">
                <a:ea typeface="Times New Roman" panose="02020603050405020304" pitchFamily="18" charset="0"/>
                <a:cs typeface="Arial" panose="020B0604020202020204" pitchFamily="34" charset="0"/>
              </a:rPr>
              <a:t> là do thiên nhiên tạo ra hay có bàn tay sửa sang của con người</a:t>
            </a:r>
            <a:r>
              <a:rPr lang="en-US" sz="3200" b="1" dirty="0">
                <a:ea typeface="Times New Roman" panose="02020603050405020304" pitchFamily="18" charset="0"/>
                <a:cs typeface="Arial" panose="020B0604020202020204" pitchFamily="34" charset="0"/>
              </a:rPr>
              <a:t>?</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51" name="Group 50">
            <a:extLst>
              <a:ext uri="{FF2B5EF4-FFF2-40B4-BE49-F238E27FC236}">
                <a16:creationId xmlns:a16="http://schemas.microsoft.com/office/drawing/2014/main" id="{B1A81980-7E1A-4F76-A419-1F8AAD695A31}"/>
              </a:ext>
            </a:extLst>
          </p:cNvPr>
          <p:cNvGrpSpPr/>
          <p:nvPr/>
        </p:nvGrpSpPr>
        <p:grpSpPr>
          <a:xfrm>
            <a:off x="4278653" y="3392922"/>
            <a:ext cx="3916499" cy="2746185"/>
            <a:chOff x="1197026" y="4232126"/>
            <a:chExt cx="3751815" cy="2630711"/>
          </a:xfrm>
        </p:grpSpPr>
        <p:pic>
          <p:nvPicPr>
            <p:cNvPr id="52" name="Picture 51">
              <a:extLst>
                <a:ext uri="{FF2B5EF4-FFF2-40B4-BE49-F238E27FC236}">
                  <a16:creationId xmlns:a16="http://schemas.microsoft.com/office/drawing/2014/main" id="{8C77868F-9DF7-42B4-8D6D-D75FE05EAD92}"/>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53" name="Picture 52">
              <a:extLst>
                <a:ext uri="{FF2B5EF4-FFF2-40B4-BE49-F238E27FC236}">
                  <a16:creationId xmlns:a16="http://schemas.microsoft.com/office/drawing/2014/main" id="{AC4220D7-DE79-4229-B071-05310ABDCECC}"/>
                </a:ext>
              </a:extLst>
            </p:cNvPr>
            <p:cNvPicPr>
              <a:picLocks noChangeAspect="1"/>
            </p:cNvPicPr>
            <p:nvPr/>
          </p:nvPicPr>
          <p:blipFill>
            <a:blip r:embed="rId4"/>
            <a:stretch>
              <a:fillRect/>
            </a:stretch>
          </p:blipFill>
          <p:spPr>
            <a:xfrm>
              <a:off x="1197026" y="4232126"/>
              <a:ext cx="1811038" cy="2616200"/>
            </a:xfrm>
            <a:prstGeom prst="rect">
              <a:avLst/>
            </a:prstGeom>
          </p:spPr>
        </p:pic>
      </p:grpSp>
    </p:spTree>
    <p:extLst>
      <p:ext uri="{BB962C8B-B14F-4D97-AF65-F5344CB8AC3E}">
        <p14:creationId xmlns:p14="http://schemas.microsoft.com/office/powerpoint/2010/main" val="148157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down)">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inVertical)">
                                      <p:cBhvr>
                                        <p:cTn id="1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6">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7">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8">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id="{BE3F3852-274C-4C63-B86F-3A762AFEEE3B}"/>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D011DDB-C814-4255-8912-10A8F17E6B9E}"/>
              </a:ext>
            </a:extLst>
          </p:cNvPr>
          <p:cNvSpPr txBox="1"/>
          <p:nvPr/>
        </p:nvSpPr>
        <p:spPr>
          <a:xfrm>
            <a:off x="838200" y="3251756"/>
            <a:ext cx="10341700" cy="1754326"/>
          </a:xfrm>
          <a:prstGeom prst="rect">
            <a:avLst/>
          </a:prstGeom>
          <a:noFill/>
        </p:spPr>
        <p:txBody>
          <a:bodyPr wrap="square" rtlCol="0">
            <a:spAutoFit/>
          </a:bodyPr>
          <a:lstStyle/>
          <a:p>
            <a:pPr lvl="0" algn="just"/>
            <a:r>
              <a:rPr lang="vi-VN" sz="3600" b="1" dirty="0">
                <a:solidFill>
                  <a:srgbClr val="FF2D4E"/>
                </a:solidFill>
                <a:latin typeface="Calibri" panose="020F0502020204030204" pitchFamily="34" charset="0"/>
                <a:cs typeface="Calibri" panose="020F0502020204030204" pitchFamily="34" charset="0"/>
              </a:rPr>
              <a:t>Cảnh quan quê hương chúng ta, dù là cảnh quan do thiên nhiên tạo ra hay do bàn tay con người xây dựng, đều rất đẹp và đáng tự hào.</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B1FB778-1EE3-4D16-92F3-D403123FD80F}"/>
              </a:ext>
            </a:extLst>
          </p:cNvPr>
          <p:cNvPicPr>
            <a:picLocks noChangeAspect="1"/>
          </p:cNvPicPr>
          <p:nvPr/>
        </p:nvPicPr>
        <p:blipFill>
          <a:blip r:embed="rId10"/>
          <a:stretch>
            <a:fillRect/>
          </a:stretch>
        </p:blipFill>
        <p:spPr>
          <a:xfrm>
            <a:off x="165942" y="296651"/>
            <a:ext cx="3488981" cy="2979950"/>
          </a:xfrm>
          <a:prstGeom prst="rect">
            <a:avLst/>
          </a:prstGeom>
        </p:spPr>
      </p:pic>
    </p:spTree>
    <p:custDataLst>
      <p:tags r:id="rId2"/>
    </p:custDataLst>
    <p:extLst>
      <p:ext uri="{BB962C8B-B14F-4D97-AF65-F5344CB8AC3E}">
        <p14:creationId xmlns:p14="http://schemas.microsoft.com/office/powerpoint/2010/main" val="35340675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4" name="Picture 3">
            <a:extLst>
              <a:ext uri="{FF2B5EF4-FFF2-40B4-BE49-F238E27FC236}">
                <a16:creationId xmlns:a16="http://schemas.microsoft.com/office/drawing/2014/main" id="{68E3AC34-1A50-4122-9940-C50BCA32F992}"/>
              </a:ext>
            </a:extLst>
          </p:cNvPr>
          <p:cNvPicPr>
            <a:picLocks noChangeAspect="1"/>
          </p:cNvPicPr>
          <p:nvPr/>
        </p:nvPicPr>
        <p:blipFill>
          <a:blip r:embed="rId5"/>
          <a:stretch>
            <a:fillRect/>
          </a:stretch>
        </p:blipFill>
        <p:spPr>
          <a:xfrm>
            <a:off x="2447214" y="2023770"/>
            <a:ext cx="7602371" cy="2353260"/>
          </a:xfrm>
          <a:prstGeom prst="rect">
            <a:avLst/>
          </a:prstGeom>
        </p:spPr>
      </p:pic>
    </p:spTree>
    <p:custDataLst>
      <p:tags r:id="rId1"/>
    </p:custDataLst>
    <p:extLst>
      <p:ext uri="{BB962C8B-B14F-4D97-AF65-F5344CB8AC3E}">
        <p14:creationId xmlns:p14="http://schemas.microsoft.com/office/powerpoint/2010/main" val="2430719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270;p29">
            <a:extLst>
              <a:ext uri="{FF2B5EF4-FFF2-40B4-BE49-F238E27FC236}">
                <a16:creationId xmlns:a16="http://schemas.microsoft.com/office/drawing/2014/main" id="{DA4979B2-C854-48DA-A320-4A75BA07752C}"/>
              </a:ext>
            </a:extLst>
          </p:cNvPr>
          <p:cNvSpPr txBox="1"/>
          <p:nvPr/>
        </p:nvSpPr>
        <p:spPr>
          <a:xfrm>
            <a:off x="314325" y="366896"/>
            <a:ext cx="11677650" cy="723876"/>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4000"/>
              </a:lnSpc>
              <a:spcBef>
                <a:spcPts val="0"/>
              </a:spcBef>
              <a:spcAft>
                <a:spcPts val="0"/>
              </a:spcAft>
              <a:buClr>
                <a:srgbClr val="000000"/>
              </a:buClr>
              <a:buSzPts val="3200"/>
              <a:buFontTx/>
              <a:buNone/>
              <a:tabLst/>
              <a:defRPr/>
            </a:pPr>
            <a:r>
              <a:rPr kumimoji="0" lang="vi-VN" sz="3600" b="1" i="0" u="none" strike="noStrike" kern="0" cap="none" spc="0" normalizeH="0" baseline="0" noProof="0" dirty="0">
                <a:ln>
                  <a:noFill/>
                </a:ln>
                <a:solidFill>
                  <a:srgbClr val="C00000"/>
                </a:solidFill>
                <a:effectLst/>
                <a:uLnTx/>
                <a:uFillTx/>
                <a:latin typeface="Calibri" panose="020F0502020204030204" pitchFamily="34" charset="0"/>
                <a:ea typeface="Arial"/>
                <a:cs typeface="Calibri" panose="020F0502020204030204" pitchFamily="34" charset="0"/>
                <a:sym typeface="Arial"/>
              </a:rPr>
              <a:t>2. Thảo luận về cảnh quan thiên nhiên ở địa phương em. </a:t>
            </a:r>
            <a:endParaRPr kumimoji="0" lang="en-US" sz="3600" b="1" i="0" u="none" strike="noStrike" kern="0" cap="none" spc="0" normalizeH="0" baseline="0" noProof="0" dirty="0">
              <a:ln>
                <a:noFill/>
              </a:ln>
              <a:solidFill>
                <a:srgbClr val="C00000"/>
              </a:solidFill>
              <a:effectLst/>
              <a:uLnTx/>
              <a:uFillTx/>
              <a:latin typeface="Calibri" panose="020F0502020204030204" pitchFamily="34" charset="0"/>
              <a:ea typeface="Arial"/>
              <a:cs typeface="Calibri" panose="020F0502020204030204" pitchFamily="34" charset="0"/>
              <a:sym typeface="Arial"/>
            </a:endParaRPr>
          </a:p>
        </p:txBody>
      </p:sp>
      <p:sp>
        <p:nvSpPr>
          <p:cNvPr id="8" name="TextBox 7">
            <a:extLst>
              <a:ext uri="{FF2B5EF4-FFF2-40B4-BE49-F238E27FC236}">
                <a16:creationId xmlns:a16="http://schemas.microsoft.com/office/drawing/2014/main" id="{4C93DDEF-A31C-49A9-B055-C6002F5E4B73}"/>
              </a:ext>
            </a:extLst>
          </p:cNvPr>
          <p:cNvSpPr txBox="1">
            <a:spLocks noChangeArrowheads="1"/>
          </p:cNvSpPr>
          <p:nvPr/>
        </p:nvSpPr>
        <p:spPr bwMode="auto">
          <a:xfrm>
            <a:off x="1076325" y="1164037"/>
            <a:ext cx="11258550" cy="83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0B3F172E-4E45-453D-A180-0E23B8055550}"/>
              </a:ext>
            </a:extLst>
          </p:cNvPr>
          <p:cNvGrpSpPr/>
          <p:nvPr/>
        </p:nvGrpSpPr>
        <p:grpSpPr>
          <a:xfrm>
            <a:off x="6966569" y="3778706"/>
            <a:ext cx="4558681" cy="2441119"/>
            <a:chOff x="5876916" y="975793"/>
            <a:chExt cx="4684259" cy="2171892"/>
          </a:xfrm>
        </p:grpSpPr>
        <p:grpSp>
          <p:nvGrpSpPr>
            <p:cNvPr id="10" name="Group 9">
              <a:extLst>
                <a:ext uri="{FF2B5EF4-FFF2-40B4-BE49-F238E27FC236}">
                  <a16:creationId xmlns:a16="http://schemas.microsoft.com/office/drawing/2014/main" id="{003B132D-03DF-4663-B974-60FED580FFBE}"/>
                </a:ext>
              </a:extLst>
            </p:cNvPr>
            <p:cNvGrpSpPr/>
            <p:nvPr/>
          </p:nvGrpSpPr>
          <p:grpSpPr>
            <a:xfrm>
              <a:off x="5876916" y="975793"/>
              <a:ext cx="4684259" cy="2113916"/>
              <a:chOff x="2387762" y="551055"/>
              <a:chExt cx="7051289" cy="3182111"/>
            </a:xfrm>
          </p:grpSpPr>
          <p:pic>
            <p:nvPicPr>
              <p:cNvPr id="12" name="图片 2" descr="2">
                <a:extLst>
                  <a:ext uri="{FF2B5EF4-FFF2-40B4-BE49-F238E27FC236}">
                    <a16:creationId xmlns:a16="http://schemas.microsoft.com/office/drawing/2014/main" id="{9579FD23-5859-4422-8A5C-E8693FBD6E5D}"/>
                  </a:ext>
                </a:extLst>
              </p:cNvPr>
              <p:cNvPicPr>
                <a:picLocks noChangeAspect="1"/>
              </p:cNvPicPr>
              <p:nvPr/>
            </p:nvPicPr>
            <p:blipFill>
              <a:blip r:embed="rId3"/>
              <a:stretch>
                <a:fillRect/>
              </a:stretch>
            </p:blipFill>
            <p:spPr>
              <a:xfrm>
                <a:off x="4238307" y="551055"/>
                <a:ext cx="3689350" cy="3127375"/>
              </a:xfrm>
              <a:prstGeom prst="rect">
                <a:avLst/>
              </a:prstGeom>
            </p:spPr>
          </p:pic>
          <p:pic>
            <p:nvPicPr>
              <p:cNvPr id="13" name="图片 1" descr="1">
                <a:extLst>
                  <a:ext uri="{FF2B5EF4-FFF2-40B4-BE49-F238E27FC236}">
                    <a16:creationId xmlns:a16="http://schemas.microsoft.com/office/drawing/2014/main" id="{B1A066EF-CF7A-4DE5-8421-6FD5E567F48A}"/>
                  </a:ext>
                </a:extLst>
              </p:cNvPr>
              <p:cNvPicPr>
                <a:picLocks noChangeAspect="1"/>
              </p:cNvPicPr>
              <p:nvPr/>
            </p:nvPicPr>
            <p:blipFill>
              <a:blip r:embed="rId4"/>
              <a:stretch>
                <a:fillRect/>
              </a:stretch>
            </p:blipFill>
            <p:spPr>
              <a:xfrm>
                <a:off x="5999058" y="790165"/>
                <a:ext cx="3439993" cy="2915633"/>
              </a:xfrm>
              <a:prstGeom prst="rect">
                <a:avLst/>
              </a:prstGeom>
            </p:spPr>
          </p:pic>
          <p:pic>
            <p:nvPicPr>
              <p:cNvPr id="14" name="图片 2" descr="3">
                <a:extLst>
                  <a:ext uri="{FF2B5EF4-FFF2-40B4-BE49-F238E27FC236}">
                    <a16:creationId xmlns:a16="http://schemas.microsoft.com/office/drawing/2014/main" id="{AEEA18CC-5A2F-4364-B688-0BA2D366F10C}"/>
                  </a:ext>
                </a:extLst>
              </p:cNvPr>
              <p:cNvPicPr>
                <a:picLocks noChangeAspect="1"/>
              </p:cNvPicPr>
              <p:nvPr/>
            </p:nvPicPr>
            <p:blipFill>
              <a:blip r:embed="rId5"/>
              <a:stretch>
                <a:fillRect/>
              </a:stretch>
            </p:blipFill>
            <p:spPr>
              <a:xfrm flipH="1">
                <a:off x="2387762" y="872971"/>
                <a:ext cx="3374585" cy="2860195"/>
              </a:xfrm>
              <a:prstGeom prst="rect">
                <a:avLst/>
              </a:prstGeom>
            </p:spPr>
          </p:pic>
        </p:grpSp>
        <p:sp>
          <p:nvSpPr>
            <p:cNvPr id="11" name="Rounded Rectangle 20">
              <a:extLst>
                <a:ext uri="{FF2B5EF4-FFF2-40B4-BE49-F238E27FC236}">
                  <a16:creationId xmlns:a16="http://schemas.microsoft.com/office/drawing/2014/main" id="{721FF763-1556-4E2D-8A2E-AE0CFCA41472}"/>
                </a:ext>
              </a:extLst>
            </p:cNvPr>
            <p:cNvSpPr/>
            <p:nvPr/>
          </p:nvSpPr>
          <p:spPr>
            <a:xfrm>
              <a:off x="6366833" y="2519276"/>
              <a:ext cx="3818223" cy="628409"/>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Hoạt</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động</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nhóm</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4</a:t>
              </a:r>
            </a:p>
          </p:txBody>
        </p:sp>
      </p:grpSp>
      <p:sp>
        <p:nvSpPr>
          <p:cNvPr id="15" name="Google Shape;1270;p29">
            <a:extLst>
              <a:ext uri="{FF2B5EF4-FFF2-40B4-BE49-F238E27FC236}">
                <a16:creationId xmlns:a16="http://schemas.microsoft.com/office/drawing/2014/main" id="{6640C9A0-B5BA-4D31-95FA-9B3A99B44949}"/>
              </a:ext>
            </a:extLst>
          </p:cNvPr>
          <p:cNvSpPr txBox="1"/>
          <p:nvPr/>
        </p:nvSpPr>
        <p:spPr>
          <a:xfrm>
            <a:off x="1076325" y="1167658"/>
            <a:ext cx="10458450" cy="2618625"/>
          </a:xfrm>
          <a:prstGeom prst="rect">
            <a:avLst/>
          </a:prstGeom>
          <a:noFill/>
          <a:ln>
            <a:noFill/>
          </a:ln>
        </p:spPr>
        <p:txBody>
          <a:bodyPr spcFirstLastPara="1" wrap="square" lIns="91425" tIns="45700" rIns="91425" bIns="45700" anchor="t" anchorCtr="0">
            <a:spAutoFit/>
          </a:bodyPr>
          <a:lstStyle/>
          <a:p>
            <a:pPr marL="571500" lvl="0" indent="-571500" algn="just">
              <a:lnSpc>
                <a:spcPct val="114000"/>
              </a:lnSpc>
              <a:buClr>
                <a:srgbClr val="000000"/>
              </a:buClr>
              <a:buSzPts val="3200"/>
              <a:buFont typeface="Wingdings" panose="05000000000000000000" pitchFamily="2" charset="2"/>
              <a:buChar char="q"/>
            </a:pPr>
            <a:r>
              <a:rPr lang="vi-VN" sz="3600" b="1" kern="0" dirty="0">
                <a:solidFill>
                  <a:srgbClr val="000000"/>
                </a:solidFill>
                <a:latin typeface="Calibri" panose="020F0502020204030204" pitchFamily="34" charset="0"/>
                <a:ea typeface="Arial"/>
                <a:cs typeface="Calibri" panose="020F0502020204030204" pitchFamily="34" charset="0"/>
                <a:sym typeface="Arial"/>
              </a:rPr>
              <a:t>Cảnh quan ấy nằm ở đâu?</a:t>
            </a:r>
          </a:p>
          <a:p>
            <a:pPr marL="571500" lvl="0" indent="-571500" algn="just">
              <a:lnSpc>
                <a:spcPct val="114000"/>
              </a:lnSpc>
              <a:buClr>
                <a:srgbClr val="000000"/>
              </a:buClr>
              <a:buSzPts val="3200"/>
              <a:buFont typeface="Wingdings" panose="05000000000000000000" pitchFamily="2" charset="2"/>
              <a:buChar char="q"/>
            </a:pPr>
            <a:r>
              <a:rPr lang="vi-VN" sz="3600" b="1" kern="0" dirty="0">
                <a:solidFill>
                  <a:srgbClr val="000000"/>
                </a:solidFill>
                <a:latin typeface="Calibri" panose="020F0502020204030204" pitchFamily="34" charset="0"/>
                <a:ea typeface="Arial"/>
                <a:cs typeface="Calibri" panose="020F0502020204030204" pitchFamily="34" charset="0"/>
                <a:sym typeface="Arial"/>
              </a:rPr>
              <a:t>Từ đây đi tới đó bằng những phương tiện gì?</a:t>
            </a:r>
          </a:p>
          <a:p>
            <a:pPr marL="571500" lvl="0" indent="-571500" algn="just">
              <a:lnSpc>
                <a:spcPct val="114000"/>
              </a:lnSpc>
              <a:buClr>
                <a:srgbClr val="000000"/>
              </a:buClr>
              <a:buSzPts val="3200"/>
              <a:buFont typeface="Wingdings" panose="05000000000000000000" pitchFamily="2" charset="2"/>
              <a:buChar char="q"/>
            </a:pPr>
            <a:r>
              <a:rPr lang="vi-VN" sz="3600" b="1" kern="0" dirty="0">
                <a:solidFill>
                  <a:srgbClr val="000000"/>
                </a:solidFill>
                <a:latin typeface="Calibri" panose="020F0502020204030204" pitchFamily="34" charset="0"/>
                <a:ea typeface="Arial"/>
                <a:cs typeface="Calibri" panose="020F0502020204030204" pitchFamily="34" charset="0"/>
                <a:sym typeface="Arial"/>
              </a:rPr>
              <a:t>Đến đó có thể xem những gì?</a:t>
            </a:r>
            <a:endParaRPr lang="en-US" sz="3600" b="1" kern="0" dirty="0">
              <a:solidFill>
                <a:srgbClr val="000000"/>
              </a:solidFill>
              <a:latin typeface="Calibri" panose="020F0502020204030204" pitchFamily="34" charset="0"/>
              <a:ea typeface="Arial"/>
              <a:cs typeface="Calibri" panose="020F0502020204030204" pitchFamily="34" charset="0"/>
              <a:sym typeface="Arial"/>
            </a:endParaRPr>
          </a:p>
          <a:p>
            <a:pPr marL="571500" lvl="0" indent="-571500" algn="just">
              <a:lnSpc>
                <a:spcPct val="114000"/>
              </a:lnSpc>
              <a:buClr>
                <a:srgbClr val="000000"/>
              </a:buClr>
              <a:buSzPts val="3200"/>
              <a:buFont typeface="Wingdings" panose="05000000000000000000" pitchFamily="2" charset="2"/>
              <a:buChar char="q"/>
            </a:pPr>
            <a:r>
              <a:rPr lang="vi-VN" sz="3600" b="1" kern="0" dirty="0">
                <a:solidFill>
                  <a:srgbClr val="000000"/>
                </a:solidFill>
                <a:latin typeface="Calibri" panose="020F0502020204030204" pitchFamily="34" charset="0"/>
                <a:ea typeface="Arial"/>
                <a:cs typeface="Calibri" panose="020F0502020204030204" pitchFamily="34" charset="0"/>
                <a:sym typeface="Arial"/>
              </a:rPr>
              <a:t>Vẻ đẹp đặc trưng của cảnh quan nơi này là gì?</a:t>
            </a:r>
          </a:p>
        </p:txBody>
      </p:sp>
    </p:spTree>
    <p:custDataLst>
      <p:tags r:id="rId1"/>
    </p:custDataLst>
    <p:extLst>
      <p:ext uri="{BB962C8B-B14F-4D97-AF65-F5344CB8AC3E}">
        <p14:creationId xmlns:p14="http://schemas.microsoft.com/office/powerpoint/2010/main" val="1253068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4" name="Google Shape;1214;p35"/>
          <p:cNvSpPr/>
          <p:nvPr/>
        </p:nvSpPr>
        <p:spPr>
          <a:xfrm>
            <a:off x="8197182" y="1954718"/>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5" name="Google Shape;1215;p35"/>
          <p:cNvSpPr/>
          <p:nvPr/>
        </p:nvSpPr>
        <p:spPr>
          <a:xfrm>
            <a:off x="1072023" y="820334"/>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6" name="Google Shape;1216;p35"/>
          <p:cNvSpPr/>
          <p:nvPr/>
        </p:nvSpPr>
        <p:spPr>
          <a:xfrm>
            <a:off x="4036164" y="6942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7" name="Google Shape;1217;p35"/>
          <p:cNvSpPr/>
          <p:nvPr/>
        </p:nvSpPr>
        <p:spPr>
          <a:xfrm>
            <a:off x="6390883" y="259567"/>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8" name="Google Shape;1218;p35"/>
          <p:cNvSpPr/>
          <p:nvPr/>
        </p:nvSpPr>
        <p:spPr>
          <a:xfrm>
            <a:off x="8703728" y="534944"/>
            <a:ext cx="2883273" cy="105050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9" name="Google Shape;1219;p35"/>
          <p:cNvSpPr/>
          <p:nvPr/>
        </p:nvSpPr>
        <p:spPr>
          <a:xfrm>
            <a:off x="-64303" y="3367051"/>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 name="Oval 2"/>
          <p:cNvSpPr/>
          <p:nvPr/>
        </p:nvSpPr>
        <p:spPr>
          <a:xfrm>
            <a:off x="2365646" y="5513112"/>
            <a:ext cx="9936504" cy="1349184"/>
          </a:xfrm>
          <a:prstGeom prst="ellipse">
            <a:avLst/>
          </a:prstGeom>
          <a:solidFill>
            <a:srgbClr val="9ED21B"/>
          </a:solidFill>
          <a:ln>
            <a:solidFill>
              <a:srgbClr val="A2CA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2"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44662"/>
            <a:ext cx="12192000" cy="2201987"/>
          </a:xfrm>
          <a:prstGeom prst="rect">
            <a:avLst/>
          </a:prstGeom>
        </p:spPr>
      </p:pic>
      <p:pic>
        <p:nvPicPr>
          <p:cNvPr id="19" name="Picture 18"/>
          <p:cNvPicPr>
            <a:picLocks noChangeAspect="1"/>
          </p:cNvPicPr>
          <p:nvPr/>
        </p:nvPicPr>
        <p:blipFill rotWithShape="1">
          <a:blip r:embed="rId5"/>
          <a:srcRect l="30255"/>
          <a:stretch/>
        </p:blipFill>
        <p:spPr>
          <a:xfrm>
            <a:off x="8842096" y="0"/>
            <a:ext cx="3156718" cy="2183815"/>
          </a:xfrm>
          <a:prstGeom prst="rect">
            <a:avLst/>
          </a:prstGeom>
        </p:spPr>
      </p:pic>
      <p:pic>
        <p:nvPicPr>
          <p:cNvPr id="20" name="Picture 19"/>
          <p:cNvPicPr>
            <a:picLocks noChangeAspect="1"/>
          </p:cNvPicPr>
          <p:nvPr/>
        </p:nvPicPr>
        <p:blipFill>
          <a:blip r:embed="rId6"/>
          <a:stretch>
            <a:fillRect/>
          </a:stretch>
        </p:blipFill>
        <p:spPr>
          <a:xfrm>
            <a:off x="871618" y="277990"/>
            <a:ext cx="2820348" cy="857984"/>
          </a:xfrm>
          <a:prstGeom prst="rect">
            <a:avLst/>
          </a:prstGeom>
        </p:spPr>
      </p:pic>
      <p:pic>
        <p:nvPicPr>
          <p:cNvPr id="1030" name="Picture 6" descr="Amazon.com: Love Grows Heart Tree Family Nature Tall Cartoon Vinyl Sticker  (8&amp;quot; Wide, Green with Branches Sparse) : Automotiv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5948" y="465822"/>
            <a:ext cx="7995468" cy="64603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Bông hoa 1" descr="Cartoon Flowers PNG, Clipart, Cartoon, Cartoon Clipart, Flowers ...  #1163362 - PNG Images - PNGio"/>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3909" t="16175" r="11151" b="11485"/>
          <a:stretch/>
        </p:blipFill>
        <p:spPr bwMode="auto">
          <a:xfrm>
            <a:off x="2859286" y="3529263"/>
            <a:ext cx="1781988" cy="167104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hlinkClick r:id="rId10" action="ppaction://hlinksldjump"/>
          </p:cNvPr>
          <p:cNvSpPr/>
          <p:nvPr/>
        </p:nvSpPr>
        <p:spPr>
          <a:xfrm>
            <a:off x="3320596" y="4048225"/>
            <a:ext cx="891443" cy="796601"/>
          </a:xfrm>
          <a:prstGeom prst="ellipse">
            <a:avLst/>
          </a:prstGeom>
          <a:solidFill>
            <a:srgbClr val="FEFE00"/>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1</a:t>
            </a:r>
          </a:p>
        </p:txBody>
      </p:sp>
      <p:pic>
        <p:nvPicPr>
          <p:cNvPr id="26" name="Picture 2" descr="Clip Comverter Flv - Cute Flower Clipart Png Transparent Png (#759430) -  PinClipart"/>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795" b="96894" l="10000" r="90000"/>
                    </a14:imgEffect>
                  </a14:imgLayer>
                </a14:imgProps>
              </a:ext>
              <a:ext uri="{28A0092B-C50C-407E-A947-70E740481C1C}">
                <a14:useLocalDpi xmlns:a14="http://schemas.microsoft.com/office/drawing/2010/main" val="0"/>
              </a:ext>
            </a:extLst>
          </a:blip>
          <a:srcRect/>
          <a:stretch>
            <a:fillRect/>
          </a:stretch>
        </p:blipFill>
        <p:spPr bwMode="auto">
          <a:xfrm>
            <a:off x="4639301" y="2623705"/>
            <a:ext cx="2218151" cy="1623284"/>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hlinkClick r:id="rId13" action="ppaction://hlinksldjump"/>
          </p:cNvPr>
          <p:cNvSpPr/>
          <p:nvPr/>
        </p:nvSpPr>
        <p:spPr>
          <a:xfrm>
            <a:off x="5302654" y="3037046"/>
            <a:ext cx="891443" cy="796601"/>
          </a:xfrm>
          <a:prstGeom prst="ellipse">
            <a:avLst/>
          </a:prstGeom>
          <a:solidFill>
            <a:srgbClr val="FEFE00"/>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2</a:t>
            </a:r>
          </a:p>
        </p:txBody>
      </p:sp>
      <p:pic>
        <p:nvPicPr>
          <p:cNvPr id="28" name="Picture 4" descr="Flower Clip Art at Clker.com - vector clip art online, royalty free &amp;amp;  public domai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99936" y="3826335"/>
            <a:ext cx="1285526" cy="1208395"/>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hlinkClick r:id="rId15" action="ppaction://hlinksldjump"/>
          </p:cNvPr>
          <p:cNvSpPr/>
          <p:nvPr/>
        </p:nvSpPr>
        <p:spPr>
          <a:xfrm>
            <a:off x="7502686" y="4008469"/>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3</a:t>
            </a:r>
          </a:p>
        </p:txBody>
      </p:sp>
      <p:pic>
        <p:nvPicPr>
          <p:cNvPr id="30" name="Bông hoa 1" descr="Cartoon Flowers PNG, Clipart, Cartoon, Cartoon Clipart, Flowers ...  #1163362 - PNG Images - PNGio"/>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3909" t="16175" r="11151" b="11485"/>
          <a:stretch/>
        </p:blipFill>
        <p:spPr bwMode="auto">
          <a:xfrm>
            <a:off x="8428713" y="1604760"/>
            <a:ext cx="1781988" cy="1671048"/>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a:hlinkClick r:id="rId16" action="ppaction://hlinksldjump"/>
          </p:cNvPr>
          <p:cNvSpPr/>
          <p:nvPr/>
        </p:nvSpPr>
        <p:spPr>
          <a:xfrm>
            <a:off x="8890023" y="2123722"/>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4</a:t>
            </a:r>
          </a:p>
        </p:txBody>
      </p:sp>
      <p:pic>
        <p:nvPicPr>
          <p:cNvPr id="32" name="Picture 2" descr="Clip Comverter Flv - Cute Flower Clipart Png Transparent Png (#759430) -  PinClipart"/>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795" b="96894" l="10000" r="90000"/>
                    </a14:imgEffect>
                  </a14:imgLayer>
                </a14:imgProps>
              </a:ext>
              <a:ext uri="{28A0092B-C50C-407E-A947-70E740481C1C}">
                <a14:useLocalDpi xmlns:a14="http://schemas.microsoft.com/office/drawing/2010/main" val="0"/>
              </a:ext>
            </a:extLst>
          </a:blip>
          <a:srcRect/>
          <a:stretch>
            <a:fillRect/>
          </a:stretch>
        </p:blipFill>
        <p:spPr bwMode="auto">
          <a:xfrm>
            <a:off x="6269042" y="187076"/>
            <a:ext cx="2218151" cy="1623284"/>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hlinkClick r:id="rId17" action="ppaction://hlinksldjump"/>
          </p:cNvPr>
          <p:cNvSpPr/>
          <p:nvPr/>
        </p:nvSpPr>
        <p:spPr>
          <a:xfrm>
            <a:off x="6932395" y="600417"/>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5</a:t>
            </a:r>
          </a:p>
        </p:txBody>
      </p:sp>
      <p:pic>
        <p:nvPicPr>
          <p:cNvPr id="34" name="Picture 4" descr="Flower Clip Art at Clker.com - vector clip art online, royalty free &amp;amp;  public domai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48130" y="1849727"/>
            <a:ext cx="1285526" cy="1208395"/>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hlinkClick r:id="rId18" action="ppaction://hlinksldjump"/>
          </p:cNvPr>
          <p:cNvSpPr/>
          <p:nvPr/>
        </p:nvSpPr>
        <p:spPr>
          <a:xfrm>
            <a:off x="2850880" y="2031861"/>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6</a:t>
            </a:r>
          </a:p>
        </p:txBody>
      </p:sp>
      <p:pic>
        <p:nvPicPr>
          <p:cNvPr id="1036" name="Picture 12" descr="360000+ Cartoon Gift Box hd photos free download - Lovepik.com">
            <a:hlinkClick r:id="rId17" action="ppaction://hlinksldjump"/>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l="17889" t="22666" r="16111" b="9999"/>
          <a:stretch/>
        </p:blipFill>
        <p:spPr bwMode="auto">
          <a:xfrm>
            <a:off x="98186" y="4844826"/>
            <a:ext cx="1721414" cy="175618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hlinkClick r:id="rId21" action="ppaction://hlinksldjump"/>
          </p:cNvPr>
          <p:cNvSpPr/>
          <p:nvPr/>
        </p:nvSpPr>
        <p:spPr>
          <a:xfrm>
            <a:off x="8842096" y="5991927"/>
            <a:ext cx="3263638" cy="802662"/>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0353A"/>
                </a:solidFill>
                <a:effectLst/>
                <a:uLnTx/>
                <a:uFillTx/>
                <a:latin typeface="Arial"/>
                <a:ea typeface="+mn-ea"/>
                <a:cs typeface="+mn-cs"/>
              </a:rPr>
              <a:t>Kết</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thúc</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trò</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chơi</a:t>
            </a:r>
            <a:endParaRPr kumimoji="0" lang="en-US" sz="2800" b="0" i="0" u="none" strike="noStrike" kern="1200" cap="none" spc="0" normalizeH="0" baseline="0" noProof="0" dirty="0">
              <a:ln>
                <a:noFill/>
              </a:ln>
              <a:solidFill>
                <a:srgbClr val="30353A"/>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1293595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32"/>
                                        </p:tgtEl>
                                      </p:cBhvr>
                                    </p:animEffect>
                                    <p:set>
                                      <p:cBhvr>
                                        <p:cTn id="7" dur="1" fill="hold">
                                          <p:stCondLst>
                                            <p:cond delay="499"/>
                                          </p:stCondLst>
                                        </p:cTn>
                                        <p:tgtEl>
                                          <p:spTgt spid="10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withEffect">
                                  <p:stCondLst>
                                    <p:cond delay="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with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8"/>
                                        </p:tgtEl>
                                      </p:cBhvr>
                                    </p:animEffect>
                                    <p:set>
                                      <p:cBhvr>
                                        <p:cTn id="2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withEffect">
                                  <p:stCondLst>
                                    <p:cond delay="0"/>
                                  </p:stCondLst>
                                  <p:childTnLst>
                                    <p:animEffect transition="out" filter="fade">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2"/>
                                        </p:tgtEl>
                                      </p:cBhvr>
                                    </p:animEffect>
                                    <p:set>
                                      <p:cBhvr>
                                        <p:cTn id="4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withEffect">
                                  <p:stCondLst>
                                    <p:cond delay="0"/>
                                  </p:stCondLst>
                                  <p:childTnLst>
                                    <p:animEffect transition="out" filter="fade">
                                      <p:cBhvr>
                                        <p:cTn id="51" dur="500"/>
                                        <p:tgtEl>
                                          <p:spTgt spid="35"/>
                                        </p:tgtEl>
                                      </p:cBhvr>
                                    </p:animEffect>
                                    <p:set>
                                      <p:cBhvr>
                                        <p:cTn id="52" dur="1" fill="hold">
                                          <p:stCondLst>
                                            <p:cond delay="499"/>
                                          </p:stCondLst>
                                        </p:cTn>
                                        <p:tgtEl>
                                          <p:spTgt spid="3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4"/>
                                        </p:tgtEl>
                                      </p:cBhvr>
                                    </p:animEffect>
                                    <p:set>
                                      <p:cBhvr>
                                        <p:cTn id="5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 grpId="0" animBg="1"/>
      <p:bldP spid="27" grpId="0" animBg="1"/>
      <p:bldP spid="29" grpId="0" animBg="1"/>
      <p:bldP spid="31" grpId="0" animBg="1"/>
      <p:bldP spid="33" grpId="0" animBg="1"/>
      <p:bldP spid="3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HDTN_tuần 28[20240312171709297].mdb"/>
  <p:tag name="ARS_RESPONSE_PERSONNUM" val="100"/>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千图网海量PPT模板www.58pic.com​​">
  <a:themeElements>
    <a:clrScheme name="自定义 1038">
      <a:dk1>
        <a:sysClr val="windowText" lastClr="000000"/>
      </a:dk1>
      <a:lt1>
        <a:sysClr val="window" lastClr="FFFFFF"/>
      </a:lt1>
      <a:dk2>
        <a:srgbClr val="44546A"/>
      </a:dk2>
      <a:lt2>
        <a:srgbClr val="E7E6E6"/>
      </a:lt2>
      <a:accent1>
        <a:srgbClr val="109C45"/>
      </a:accent1>
      <a:accent2>
        <a:srgbClr val="109C45"/>
      </a:accent2>
      <a:accent3>
        <a:srgbClr val="109C45"/>
      </a:accent3>
      <a:accent4>
        <a:srgbClr val="109C45"/>
      </a:accent4>
      <a:accent5>
        <a:srgbClr val="109C45"/>
      </a:accent5>
      <a:accent6>
        <a:srgbClr val="109C45"/>
      </a:accent6>
      <a:hlink>
        <a:srgbClr val="0563C1"/>
      </a:hlink>
      <a:folHlink>
        <a:srgbClr val="954F72"/>
      </a:folHlink>
    </a:clrScheme>
    <a:fontScheme name="ljgrvcid">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95</TotalTime>
  <Words>367</Words>
  <Application>Microsoft Office PowerPoint</Application>
  <PresentationFormat>Widescreen</PresentationFormat>
  <Paragraphs>49</Paragraphs>
  <Slides>16</Slides>
  <Notes>7</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16</vt:i4>
      </vt:variant>
    </vt:vector>
  </HeadingPairs>
  <TitlesOfParts>
    <vt:vector size="33" baseType="lpstr">
      <vt:lpstr>等线</vt:lpstr>
      <vt:lpstr>等线 Light</vt:lpstr>
      <vt:lpstr>Arial</vt:lpstr>
      <vt:lpstr>Bebas Neue</vt:lpstr>
      <vt:lpstr>Calibri</vt:lpstr>
      <vt:lpstr>Chau Philomene One</vt:lpstr>
      <vt:lpstr>Coiny</vt:lpstr>
      <vt:lpstr>Didact Gothic</vt:lpstr>
      <vt:lpstr>Georgia</vt:lpstr>
      <vt:lpstr>Times New Roman</vt:lpstr>
      <vt:lpstr>Wingdings</vt:lpstr>
      <vt:lpstr>庞门正道标题体</vt:lpstr>
      <vt:lpstr>千图网海量PPT模板www.58pic.com​​</vt:lpstr>
      <vt:lpstr>1_Office 主题​​</vt:lpstr>
      <vt:lpstr>2_Office 主题​​</vt:lpstr>
      <vt:lpstr>1_Simple Light</vt:lpstr>
      <vt:lpstr>1_Eco-Friendly School Center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 Chử</cp:lastModifiedBy>
  <cp:revision>27</cp:revision>
  <dcterms:created xsi:type="dcterms:W3CDTF">2022-12-30T10:37:52Z</dcterms:created>
  <dcterms:modified xsi:type="dcterms:W3CDTF">2024-03-22T05:19:28Z</dcterms:modified>
</cp:coreProperties>
</file>