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19"/>
  </p:notesMasterIdLst>
  <p:sldIdLst>
    <p:sldId id="375" r:id="rId3"/>
    <p:sldId id="257" r:id="rId4"/>
    <p:sldId id="258" r:id="rId5"/>
    <p:sldId id="263" r:id="rId6"/>
    <p:sldId id="334" r:id="rId7"/>
    <p:sldId id="858" r:id="rId8"/>
    <p:sldId id="859" r:id="rId9"/>
    <p:sldId id="866" r:id="rId10"/>
    <p:sldId id="865" r:id="rId11"/>
    <p:sldId id="908" r:id="rId12"/>
    <p:sldId id="909" r:id="rId13"/>
    <p:sldId id="910" r:id="rId14"/>
    <p:sldId id="854" r:id="rId15"/>
    <p:sldId id="915" r:id="rId16"/>
    <p:sldId id="872" r:id="rId17"/>
    <p:sldId id="2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056DB-31E4-4EDD-A97B-92068DE59CD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90764-4971-4798-A97B-664350A47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5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1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4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09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70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10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72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6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3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5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4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6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6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4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4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500C41F-750F-4906-8F97-1D86F6BFDE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8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image" Target="../media/image39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audio" Target="../media/audio5.wav"/><Relationship Id="rId9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emf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11" Type="http://schemas.openxmlformats.org/officeDocument/2006/relationships/audio" Target="../media/audio1.wav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image" Target="../media/image21.emf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22.gif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11" Type="http://schemas.openxmlformats.org/officeDocument/2006/relationships/audio" Target="../media/audio3.wav"/><Relationship Id="rId5" Type="http://schemas.openxmlformats.org/officeDocument/2006/relationships/image" Target="../media/image3.jpeg"/><Relationship Id="rId10" Type="http://schemas.microsoft.com/office/2007/relationships/hdphoto" Target="../media/hdphoto1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3.wdp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gif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Relationship Id="rId1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7.png"/><Relationship Id="rId3" Type="http://schemas.openxmlformats.org/officeDocument/2006/relationships/image" Target="../media/image20.emf"/><Relationship Id="rId7" Type="http://schemas.openxmlformats.org/officeDocument/2006/relationships/image" Target="../media/image34.png"/><Relationship Id="rId12" Type="http://schemas.microsoft.com/office/2007/relationships/hdphoto" Target="../media/hdphoto7.wdp"/><Relationship Id="rId2" Type="http://schemas.openxmlformats.org/officeDocument/2006/relationships/audio" Target="../media/audio5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microsoft.com/office/2007/relationships/hdphoto" Target="../media/hdphoto6.wdp"/><Relationship Id="rId4" Type="http://schemas.openxmlformats.org/officeDocument/2006/relationships/image" Target="../media/image21.emf"/><Relationship Id="rId9" Type="http://schemas.openxmlformats.org/officeDocument/2006/relationships/image" Target="../media/image35.png"/><Relationship Id="rId1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" y="26853"/>
            <a:ext cx="12096531" cy="68042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566" y="1291070"/>
            <a:ext cx="8140876" cy="45306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8808" y="3933044"/>
            <a:ext cx="8494392" cy="280432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7" y="837110"/>
            <a:ext cx="1298356" cy="133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189992" y="4636709"/>
            <a:ext cx="4059055" cy="1013613"/>
          </a:xfrm>
          <a:prstGeom prst="rect">
            <a:avLst/>
          </a:prstGeom>
          <a:noFill/>
        </p:spPr>
        <p:txBody>
          <a:bodyPr wrap="none" lIns="90612" tIns="45308" rIns="90612" bIns="45308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TNXH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8446775-8786-47D0-A975-48598E9B3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D03E886-FEB3-4123-99F8-DE2F28FD46F7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FC0650A-51BE-4631-AB56-982D95EE9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591427-6C90-4460-9D84-ECE6DA89E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24D579-CA66-483C-8741-73F7814FD409}"/>
              </a:ext>
            </a:extLst>
          </p:cNvPr>
          <p:cNvGrpSpPr/>
          <p:nvPr/>
        </p:nvGrpSpPr>
        <p:grpSpPr>
          <a:xfrm>
            <a:off x="4992943" y="8356600"/>
            <a:ext cx="1066800" cy="457200"/>
            <a:chOff x="6162612" y="430418"/>
            <a:chExt cx="2513588" cy="83110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B83023E-E8D3-4A2F-AB9B-20EBE0C592FB}"/>
                </a:ext>
              </a:extLst>
            </p:cNvPr>
            <p:cNvSpPr/>
            <p:nvPr/>
          </p:nvSpPr>
          <p:spPr>
            <a:xfrm>
              <a:off x="6162612" y="430418"/>
              <a:ext cx="2513588" cy="830997"/>
            </a:xfrm>
            <a:prstGeom prst="roundRect">
              <a:avLst/>
            </a:prstGeom>
            <a:solidFill>
              <a:srgbClr val="AFFFFF"/>
            </a:solidFill>
            <a:ln w="28575">
              <a:solidFill>
                <a:srgbClr val="5F88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F59E99-6E29-4911-8B39-1FDCB02EB4E5}"/>
                </a:ext>
              </a:extLst>
            </p:cNvPr>
            <p:cNvSpPr txBox="1"/>
            <p:nvPr/>
          </p:nvSpPr>
          <p:spPr>
            <a:xfrm>
              <a:off x="6184755" y="430525"/>
              <a:ext cx="24693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DF015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F01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E4A422-B356-4809-BF4E-95D9E19DD7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7" y="-838206"/>
            <a:ext cx="7467606" cy="74676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8F66B5-01F7-46F0-A9AD-E2415BEFE573}"/>
              </a:ext>
            </a:extLst>
          </p:cNvPr>
          <p:cNvSpPr txBox="1"/>
          <p:nvPr/>
        </p:nvSpPr>
        <p:spPr>
          <a:xfrm>
            <a:off x="2477271" y="370697"/>
            <a:ext cx="7070845" cy="1063112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TIẾP SỨC</a:t>
            </a:r>
          </a:p>
        </p:txBody>
      </p:sp>
    </p:spTree>
    <p:extLst>
      <p:ext uri="{BB962C8B-B14F-4D97-AF65-F5344CB8AC3E}">
        <p14:creationId xmlns:p14="http://schemas.microsoft.com/office/powerpoint/2010/main" val="354393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53621" y="1807825"/>
            <a:ext cx="4447862" cy="5050175"/>
          </a:xfrm>
          <a:prstGeom prst="rect">
            <a:avLst/>
          </a:prstGeom>
        </p:spPr>
      </p:pic>
      <p:sp>
        <p:nvSpPr>
          <p:cNvPr id="19" name="Speech Bubble: Rectangle with Corners Rounded 18"/>
          <p:cNvSpPr/>
          <p:nvPr/>
        </p:nvSpPr>
        <p:spPr>
          <a:xfrm>
            <a:off x="4287761" y="1845925"/>
            <a:ext cx="7620000" cy="4396308"/>
          </a:xfrm>
          <a:prstGeom prst="wedgeRoundRectCallout">
            <a:avLst>
              <a:gd name="adj1" fmla="val -66638"/>
              <a:gd name="adj2" fmla="val 3666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LUẬT CHƠI</a:t>
            </a:r>
          </a:p>
          <a:p>
            <a:pPr marL="0" marR="0" lvl="0" indent="0" algn="just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58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8446775-8786-47D0-A975-48598E9B30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D03E886-FEB3-4123-99F8-DE2F28FD46F7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FC0650A-51BE-4631-AB56-982D95EE9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591427-6C90-4460-9D84-ECE6DA89E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24D579-CA66-483C-8741-73F7814FD409}"/>
              </a:ext>
            </a:extLst>
          </p:cNvPr>
          <p:cNvGrpSpPr/>
          <p:nvPr/>
        </p:nvGrpSpPr>
        <p:grpSpPr>
          <a:xfrm>
            <a:off x="4992943" y="8356600"/>
            <a:ext cx="1066800" cy="457200"/>
            <a:chOff x="6162612" y="430418"/>
            <a:chExt cx="2513588" cy="83110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B83023E-E8D3-4A2F-AB9B-20EBE0C592FB}"/>
                </a:ext>
              </a:extLst>
            </p:cNvPr>
            <p:cNvSpPr/>
            <p:nvPr/>
          </p:nvSpPr>
          <p:spPr>
            <a:xfrm>
              <a:off x="6162612" y="430418"/>
              <a:ext cx="2513588" cy="830997"/>
            </a:xfrm>
            <a:prstGeom prst="roundRect">
              <a:avLst/>
            </a:prstGeom>
            <a:solidFill>
              <a:srgbClr val="AFFFFF"/>
            </a:solidFill>
            <a:ln w="28575">
              <a:solidFill>
                <a:srgbClr val="5F88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F59E99-6E29-4911-8B39-1FDCB02EB4E5}"/>
                </a:ext>
              </a:extLst>
            </p:cNvPr>
            <p:cNvSpPr txBox="1"/>
            <p:nvPr/>
          </p:nvSpPr>
          <p:spPr>
            <a:xfrm>
              <a:off x="6184755" y="430525"/>
              <a:ext cx="24693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DF015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F01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E4A422-B356-4809-BF4E-95D9E19DD7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7" y="-838206"/>
            <a:ext cx="7467606" cy="74676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8F66B5-01F7-46F0-A9AD-E2415BEFE573}"/>
              </a:ext>
            </a:extLst>
          </p:cNvPr>
          <p:cNvSpPr txBox="1"/>
          <p:nvPr/>
        </p:nvSpPr>
        <p:spPr>
          <a:xfrm>
            <a:off x="2497312" y="370697"/>
            <a:ext cx="7030772" cy="1063112"/>
          </a:xfrm>
          <a:prstGeom prst="rect">
            <a:avLst/>
          </a:prstGeom>
          <a:noFill/>
          <a:effectLst>
            <a:outerShdw dist="50800" dir="1200000" algn="tl" rotWithShape="0">
              <a:schemeClr val="bg1"/>
            </a:outerShdw>
          </a:effectLst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BẮT ĐẦU</a:t>
            </a:r>
          </a:p>
        </p:txBody>
      </p:sp>
      <p:pic>
        <p:nvPicPr>
          <p:cNvPr id="2" name="Vỗ Cái Tay Lên Đi - V.A">
            <a:hlinkClick r:id="" action="ppaction://media"/>
            <a:extLst>
              <a:ext uri="{FF2B5EF4-FFF2-40B4-BE49-F238E27FC236}">
                <a16:creationId xmlns:a16="http://schemas.microsoft.com/office/drawing/2014/main" id="{42F9B63F-641F-4C1C-8F09-B692B295F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1117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9046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9046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3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817A86-3D32-43D6-9250-605A8F589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58A6886-0A35-451B-89B1-9B0C554B16AE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658BCB-BCE4-4339-98DB-C5BF549D9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1096DD-287C-493C-9A5D-B8C37C82E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8DA8B1-E7AB-467D-BA5A-25690D1015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2800">
                        <a14:foregroundMark x1="88400" y1="60463" x2="92800" y2="60741"/>
                        <a14:foregroundMark x1="70000" y1="83611" x2="70000" y2="87315"/>
                        <a14:foregroundMark x1="65600" y1="66481" x2="66300" y2="75185"/>
                        <a14:foregroundMark x1="66300" y1="58148" x2="66300" y2="75463"/>
                        <a14:foregroundMark x1="66300" y1="75463" x2="66300" y2="75463"/>
                        <a14:foregroundMark x1="60600" y1="70556" x2="60600" y2="70556"/>
                        <a14:foregroundMark x1="61900" y1="71389" x2="63100" y2="78333"/>
                        <a14:foregroundMark x1="59100" y1="68796" x2="61600" y2="72870"/>
                        <a14:backgroundMark x1="22200" y1="36389" x2="31900" y2="74630"/>
                        <a14:backgroundMark x1="18800" y1="35833" x2="30000" y2="79537"/>
                        <a14:backgroundMark x1="29100" y1="31204" x2="33800" y2="63056"/>
                        <a14:backgroundMark x1="23400" y1="52870" x2="29700" y2="68519"/>
                        <a14:backgroundMark x1="39700" y1="56667" x2="43800" y2="6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25" t="16968" r="4642" b="8860"/>
          <a:stretch/>
        </p:blipFill>
        <p:spPr>
          <a:xfrm>
            <a:off x="-599562" y="1620307"/>
            <a:ext cx="3705686" cy="5514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9C9D8-224B-7D07-A0C7-8BE419CA73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9079" y="3666311"/>
            <a:ext cx="423099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817A86-3D32-43D6-9250-605A8F589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58A6886-0A35-451B-89B1-9B0C554B16AE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658BCB-BCE4-4339-98DB-C5BF549D9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1096DD-287C-493C-9A5D-B8C37C82E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杨任东竹石体-Medium" panose="020000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CA478-FE51-E6D8-8E68-88DC7E1BD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212" y="766762"/>
            <a:ext cx="6719888" cy="56189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C052C5-E07B-42B4-6BE6-CAC9B6F18424}"/>
              </a:ext>
            </a:extLst>
          </p:cNvPr>
          <p:cNvSpPr/>
          <p:nvPr/>
        </p:nvSpPr>
        <p:spPr>
          <a:xfrm>
            <a:off x="3714750" y="-66675"/>
            <a:ext cx="3933825" cy="828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 lợi cho cả ba cơ quan tiêu hóa, tuần hoàn, thần kinh.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90FA1F-C85F-B1F9-1226-3D25A954F2DB}"/>
              </a:ext>
            </a:extLst>
          </p:cNvPr>
          <p:cNvSpPr/>
          <p:nvPr/>
        </p:nvSpPr>
        <p:spPr>
          <a:xfrm>
            <a:off x="8134351" y="1285875"/>
            <a:ext cx="3810000" cy="8286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ốt cho cơ quan tuần hoàn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723274-06DC-B5E1-FC72-70DFF3D23DB9}"/>
              </a:ext>
            </a:extLst>
          </p:cNvPr>
          <p:cNvSpPr/>
          <p:nvPr/>
        </p:nvSpPr>
        <p:spPr>
          <a:xfrm>
            <a:off x="7715250" y="5429250"/>
            <a:ext cx="3505199" cy="8286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ốt cho cơ quan thần kinh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158A68-85EB-CBAE-BA0C-47E204A4061B}"/>
              </a:ext>
            </a:extLst>
          </p:cNvPr>
          <p:cNvCxnSpPr>
            <a:cxnSpLocks/>
            <a:stCxn id="4" idx="0"/>
          </p:cNvCxnSpPr>
          <p:nvPr/>
        </p:nvCxnSpPr>
        <p:spPr>
          <a:xfrm>
            <a:off x="5822156" y="766762"/>
            <a:ext cx="0" cy="1500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51378F-1EC8-B765-3D7A-E6112F2045E7}"/>
              </a:ext>
            </a:extLst>
          </p:cNvPr>
          <p:cNvSpPr/>
          <p:nvPr/>
        </p:nvSpPr>
        <p:spPr>
          <a:xfrm>
            <a:off x="285750" y="914400"/>
            <a:ext cx="3505199" cy="828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ốt cho cơ quan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2DCA108-62E0-44C7-9B47-C608D5CEF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525DAB7-0AE8-4F1F-9D75-03B8AFF90325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AECDB37-07A1-43A8-972C-8D0CFE93C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192025B7-4CCA-468F-93B9-FE403B228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31" name="矩形: 圆角 7">
            <a:extLst>
              <a:ext uri="{FF2B5EF4-FFF2-40B4-BE49-F238E27FC236}">
                <a16:creationId xmlns:a16="http://schemas.microsoft.com/office/drawing/2014/main" id="{7447FEBB-83A3-426C-8FBA-184241AA45FC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C0E97F4-ED5C-4B2F-A648-B4876F91CCE8}"/>
              </a:ext>
            </a:extLst>
          </p:cNvPr>
          <p:cNvGrpSpPr/>
          <p:nvPr/>
        </p:nvGrpSpPr>
        <p:grpSpPr>
          <a:xfrm>
            <a:off x="4992943" y="8356600"/>
            <a:ext cx="1066800" cy="457200"/>
            <a:chOff x="6162612" y="430418"/>
            <a:chExt cx="2513588" cy="831104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21691A8-C40D-4378-BEC3-1FB0000E8EF7}"/>
                </a:ext>
              </a:extLst>
            </p:cNvPr>
            <p:cNvSpPr/>
            <p:nvPr/>
          </p:nvSpPr>
          <p:spPr>
            <a:xfrm>
              <a:off x="6162612" y="430418"/>
              <a:ext cx="2513588" cy="830997"/>
            </a:xfrm>
            <a:prstGeom prst="roundRect">
              <a:avLst/>
            </a:prstGeom>
            <a:solidFill>
              <a:srgbClr val="AFFFFF"/>
            </a:solidFill>
            <a:ln w="28575">
              <a:solidFill>
                <a:srgbClr val="5F88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36432DC-E910-4178-9D27-EA69416DC896}"/>
                </a:ext>
              </a:extLst>
            </p:cNvPr>
            <p:cNvSpPr txBox="1"/>
            <p:nvPr/>
          </p:nvSpPr>
          <p:spPr>
            <a:xfrm>
              <a:off x="6184755" y="430525"/>
              <a:ext cx="24693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DF015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F01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C8C13E7-7EEA-4DCB-BCD1-3207031E8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098310"/>
              </p:ext>
            </p:extLst>
          </p:nvPr>
        </p:nvGraphicFramePr>
        <p:xfrm>
          <a:off x="544161" y="1536948"/>
          <a:ext cx="11012367" cy="34137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42039">
                  <a:extLst>
                    <a:ext uri="{9D8B030D-6E8A-4147-A177-3AD203B41FA5}">
                      <a16:colId xmlns:a16="http://schemas.microsoft.com/office/drawing/2014/main" val="3772749396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3525048865"/>
                    </a:ext>
                  </a:extLst>
                </a:gridCol>
                <a:gridCol w="3860328">
                  <a:extLst>
                    <a:ext uri="{9D8B030D-6E8A-4147-A177-3AD203B41FA5}">
                      <a16:colId xmlns:a16="http://schemas.microsoft.com/office/drawing/2014/main" val="4625702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nl-NL" sz="3200" b="1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Thức ăn, đồ uống có lợi cho </a:t>
                      </a:r>
                      <a:r>
                        <a:rPr lang="vi-VN" sz="3200" b="1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cơ quan tiêu hóa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nl-NL" sz="3200" b="1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Thức ăn, đồ uống có lợi cho </a:t>
                      </a:r>
                      <a:r>
                        <a:rPr lang="vi-VN" sz="3200" b="1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cơ quan </a:t>
                      </a:r>
                      <a:r>
                        <a:rPr lang="nl-NL" sz="3200" b="1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tuần hoàn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AAE0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nl-NL" sz="3200" b="1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Thức ăn, đồ uống có lợi cho </a:t>
                      </a:r>
                      <a:r>
                        <a:rPr lang="vi-VN" sz="3200" b="1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cơ quan </a:t>
                      </a:r>
                      <a:r>
                        <a:rPr lang="nl-NL" sz="3200" b="1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thần kinh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AAE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789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nl-NL" sz="3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nước, cam, súp lơ xanh, sữa, cá hồi, cà rốt, quả bơ, đậu côve, chuối, …</a:t>
                      </a:r>
                      <a:endParaRPr lang="en-US" sz="32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ABEA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NL" sz="3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nước, cam, sữa, cá hồi, cà rốt, quả bơ, đậu côve, lạc, đậu đen, …</a:t>
                      </a:r>
                      <a:endParaRPr lang="en-US" sz="32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ABEA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nl-NL" sz="320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nước, cam, súp lơ xanh, sữa, cá hồi, thịt, bí đỏ, cơm, nước dừa, …</a:t>
                      </a:r>
                      <a:endParaRPr lang="en-US" sz="320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FABE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652827"/>
                  </a:ext>
                </a:extLst>
              </a:tr>
            </a:tbl>
          </a:graphicData>
        </a:graphic>
      </p:graphicFrame>
      <p:pic>
        <p:nvPicPr>
          <p:cNvPr id="64" name="Picture 63">
            <a:extLst>
              <a:ext uri="{FF2B5EF4-FFF2-40B4-BE49-F238E27FC236}">
                <a16:creationId xmlns:a16="http://schemas.microsoft.com/office/drawing/2014/main" id="{BA69342B-4BF3-4460-B1E6-2F3BFB4BD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578" y="4961951"/>
            <a:ext cx="1406164" cy="185049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F7BA023-C0A5-4340-A7C2-7AF9A0C04D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1014" y="4932055"/>
            <a:ext cx="1471324" cy="19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0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19" name="Speech Bubble: Rectangle with Corners Rounded 18"/>
          <p:cNvSpPr/>
          <p:nvPr/>
        </p:nvSpPr>
        <p:spPr>
          <a:xfrm flipH="1">
            <a:off x="3677185" y="914127"/>
            <a:ext cx="5669794" cy="2475846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3000"/>
              </a:lnSpc>
            </a:pPr>
            <a:r>
              <a:rPr lang="vi-VN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biết gì về ích lợi của nước với cơ quan tiêu hóa, tuần hoàn, thần kinh.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481" y="2753139"/>
            <a:ext cx="3728610" cy="42335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6C36E-E513-4365-83E8-2453C80AC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24">
            <a:off x="1825459" y="1003704"/>
            <a:ext cx="1344404" cy="1547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779BDD-5083-83F0-8C2A-A93B7EF46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68" y="3983250"/>
            <a:ext cx="8571348" cy="1572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653" y="700610"/>
            <a:ext cx="1887197" cy="23924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4511" y="1419115"/>
            <a:ext cx="2926800" cy="2317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1665" y="1136800"/>
            <a:ext cx="1749592" cy="1764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3781" y="1946378"/>
            <a:ext cx="2242287" cy="21531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2004" y="3854089"/>
            <a:ext cx="2528366" cy="2781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3636" y="4151644"/>
            <a:ext cx="2497011" cy="24821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290" y="1554114"/>
            <a:ext cx="7991880" cy="5248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152" y="2902226"/>
            <a:ext cx="2913674" cy="3834352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8982" y="2932043"/>
            <a:ext cx="2881794" cy="3799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CEB3D4-EAD0-E856-FC01-388D0A5359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3246" y="2596457"/>
            <a:ext cx="4858933" cy="969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011C91-4355-9FF7-17E0-368F0E8C0D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9727" y="3133387"/>
            <a:ext cx="5852667" cy="20423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581">
            <a:off x="3452475" y="669325"/>
            <a:ext cx="8415349" cy="41197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83612" y="1761108"/>
            <a:ext cx="7279534" cy="1692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8854" y="2415235"/>
            <a:ext cx="3269212" cy="4310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590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  <p:bldLst>
          <p:bldP spid="1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0137" y="-577200"/>
            <a:ext cx="1914676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957" y="388353"/>
            <a:ext cx="2969414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4611" y="8968"/>
            <a:ext cx="1775067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6318" y="1096908"/>
            <a:ext cx="2274934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5532" y="3660560"/>
            <a:ext cx="2565178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8262" y="4060425"/>
            <a:ext cx="2533369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725" y="853213"/>
            <a:ext cx="8108244" cy="5324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D75B43-B773-485C-A6FA-FB649179B5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1371" y="2174620"/>
            <a:ext cx="3273317" cy="4307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FEC4D9-D0ED-4903-AE40-697569D5B2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6318" y="2263938"/>
            <a:ext cx="7151228" cy="2676376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2" name="camera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Hình ảnh">
            <a:extLst>
              <a:ext uri="{FF2B5EF4-FFF2-40B4-BE49-F238E27FC236}">
                <a16:creationId xmlns:a16="http://schemas.microsoft.com/office/drawing/2014/main" id="{64BD125E-DF92-4A72-A383-3A7591BC0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5D1695B-4237-4550-AA3D-DE80EEC0A7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9"/>
          <a:stretch/>
        </p:blipFill>
        <p:spPr>
          <a:xfrm>
            <a:off x="0" y="-1829120"/>
            <a:ext cx="11734800" cy="8725220"/>
          </a:xfrm>
          <a:prstGeom prst="rect">
            <a:avLst/>
          </a:prstGeom>
        </p:spPr>
      </p:pic>
      <p:pic>
        <p:nvPicPr>
          <p:cNvPr id="64" name="do an">
            <a:hlinkClick r:id="" action="ppaction://media"/>
            <a:extLst>
              <a:ext uri="{FF2B5EF4-FFF2-40B4-BE49-F238E27FC236}">
                <a16:creationId xmlns:a16="http://schemas.microsoft.com/office/drawing/2014/main" id="{FB47ABD9-CFEE-4ADA-8824-0F57CE0A3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0030" r="6218"/>
          <a:stretch/>
        </p:blipFill>
        <p:spPr>
          <a:xfrm>
            <a:off x="2775055" y="1981200"/>
            <a:ext cx="6184690" cy="4153791"/>
          </a:xfrm>
          <a:prstGeom prst="roundRect">
            <a:avLst/>
          </a:prstGeom>
          <a:ln w="57150">
            <a:solidFill>
              <a:srgbClr val="054E5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3657600" y="88683"/>
            <a:ext cx="3927317" cy="1777326"/>
            <a:chOff x="911250" y="282798"/>
            <a:chExt cx="4523133" cy="2153303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5581">
              <a:off x="911250" y="282798"/>
              <a:ext cx="4523133" cy="2153303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310218" y="805451"/>
              <a:ext cx="3781399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A75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 nhỏ thích ăn những gì?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3D148F2-2BF5-48B7-B909-FA66ACFE31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2800">
                        <a14:foregroundMark x1="88400" y1="60463" x2="92800" y2="60741"/>
                        <a14:foregroundMark x1="70000" y1="83611" x2="70000" y2="87315"/>
                        <a14:foregroundMark x1="65600" y1="66481" x2="66300" y2="75185"/>
                        <a14:foregroundMark x1="66300" y1="58148" x2="66300" y2="75463"/>
                        <a14:foregroundMark x1="66300" y1="75463" x2="66300" y2="75463"/>
                        <a14:foregroundMark x1="60600" y1="70556" x2="60600" y2="70556"/>
                        <a14:foregroundMark x1="61900" y1="71389" x2="63100" y2="78333"/>
                        <a14:foregroundMark x1="59100" y1="68796" x2="61600" y2="72870"/>
                        <a14:backgroundMark x1="22200" y1="36389" x2="31900" y2="74630"/>
                        <a14:backgroundMark x1="18800" y1="35833" x2="30000" y2="79537"/>
                        <a14:backgroundMark x1="29100" y1="31204" x2="33800" y2="63056"/>
                        <a14:backgroundMark x1="23400" y1="52870" x2="29700" y2="68519"/>
                        <a14:backgroundMark x1="39700" y1="56667" x2="43800" y2="6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25" t="16968" r="4642" b="8860"/>
          <a:stretch/>
        </p:blipFill>
        <p:spPr>
          <a:xfrm>
            <a:off x="-431317" y="1434613"/>
            <a:ext cx="3705686" cy="551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2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4" name="uỷn.wav"/>
          </p:stSnd>
        </p:sndAc>
      </p:transition>
    </mc:Choice>
    <mc:Fallback xmlns="">
      <p:transition spd="med">
        <p:fade/>
        <p:sndAc>
          <p:stSnd>
            <p:snd r:embed="rId11" name="uỷ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79AC19A-79A9-47F4-A9D9-F5C876D3F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07954B2-2A6F-4DBE-9949-893817B0BC18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29E1F7D-BB1C-4600-BD8E-C13380DC1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D7A4133-8CA7-4DB4-BCDF-52A6F9CD4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63391E8-253C-4169-84B6-DFB67D6ED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24">
            <a:off x="4847177" y="181126"/>
            <a:ext cx="1344404" cy="154751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DCA10E8-3E44-478B-B8DE-5AD16B1F8489}"/>
              </a:ext>
            </a:extLst>
          </p:cNvPr>
          <p:cNvGrpSpPr/>
          <p:nvPr/>
        </p:nvGrpSpPr>
        <p:grpSpPr>
          <a:xfrm>
            <a:off x="1717719" y="1656097"/>
            <a:ext cx="8797881" cy="1751232"/>
            <a:chOff x="1744747" y="1677769"/>
            <a:chExt cx="7881212" cy="175123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EEA9AF5-C592-409F-80CB-8D770410EC89}"/>
                </a:ext>
              </a:extLst>
            </p:cNvPr>
            <p:cNvSpPr/>
            <p:nvPr/>
          </p:nvSpPr>
          <p:spPr>
            <a:xfrm>
              <a:off x="1744747" y="1677769"/>
              <a:ext cx="7881212" cy="17512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Rounded Rectangle 6">
              <a:extLst>
                <a:ext uri="{FF2B5EF4-FFF2-40B4-BE49-F238E27FC236}">
                  <a16:creationId xmlns:a16="http://schemas.microsoft.com/office/drawing/2014/main" id="{2BFB9B19-C4B4-4CAD-9A8D-83E2A0769413}"/>
                </a:ext>
              </a:extLst>
            </p:cNvPr>
            <p:cNvSpPr/>
            <p:nvPr/>
          </p:nvSpPr>
          <p:spPr>
            <a:xfrm>
              <a:off x="1846516" y="1677769"/>
              <a:ext cx="7648832" cy="146423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C0000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Calibri" panose="020F0502020204030204" pitchFamily="34" charset="0"/>
                </a:rPr>
                <a:t>Em hãy kể tên các thức ăn, đồ </a:t>
              </a:r>
              <a:r>
                <a:rPr kumimoji="0" lang="vi-VN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Calibri" panose="020F0502020204030204" pitchFamily="34" charset="0"/>
                </a:rPr>
                <a:t>uống 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Calibri" panose="020F0502020204030204" pitchFamily="34" charset="0"/>
                </a:rPr>
                <a:t>mà em đã</a:t>
              </a:r>
              <a:r>
                <a:rPr kumimoji="0" lang="vi-VN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Calibri" panose="020F0502020204030204" pitchFamily="34" charset="0"/>
                </a:rPr>
                <a:t>sử dụng </a:t>
              </a:r>
              <a:r>
                <a:rPr kumimoji="0" lang="vi-VN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Calibri" panose="020F0502020204030204" pitchFamily="34" charset="0"/>
                </a:rPr>
                <a:t>trong 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Calibri" panose="020F0502020204030204" pitchFamily="34" charset="0"/>
                </a:rPr>
                <a:t>ngày.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31" descr="A picture containing sushi, dish&#10;&#10;Description automatically generated">
            <a:extLst>
              <a:ext uri="{FF2B5EF4-FFF2-40B4-BE49-F238E27FC236}">
                <a16:creationId xmlns:a16="http://schemas.microsoft.com/office/drawing/2014/main" id="{0FD3D930-2FA6-47C7-BBAC-8103DAD88F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47698" r="63365" b="24903"/>
          <a:stretch/>
        </p:blipFill>
        <p:spPr>
          <a:xfrm>
            <a:off x="134408" y="-157084"/>
            <a:ext cx="2066260" cy="21114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FBF5F40-DF74-409C-9676-49D003B24E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750" y="3124353"/>
            <a:ext cx="2710834" cy="2711302"/>
          </a:xfrm>
          <a:prstGeom prst="rect">
            <a:avLst/>
          </a:prstGeom>
        </p:spPr>
      </p:pic>
      <p:pic>
        <p:nvPicPr>
          <p:cNvPr id="34" name="Picture 33" descr="A picture containing plate, food, table, dish&#10;&#10;Description automatically generated">
            <a:extLst>
              <a:ext uri="{FF2B5EF4-FFF2-40B4-BE49-F238E27FC236}">
                <a16:creationId xmlns:a16="http://schemas.microsoft.com/office/drawing/2014/main" id="{833EF252-81D7-4501-A7CD-8D533E3A8A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75" y="3694512"/>
            <a:ext cx="4789746" cy="3140817"/>
          </a:xfrm>
          <a:prstGeom prst="rect">
            <a:avLst/>
          </a:prstGeom>
        </p:spPr>
      </p:pic>
      <p:pic>
        <p:nvPicPr>
          <p:cNvPr id="35" name="Picture 34" descr="A picture containing sushi, dish&#10;&#10;Description automatically generated">
            <a:extLst>
              <a:ext uri="{FF2B5EF4-FFF2-40B4-BE49-F238E27FC236}">
                <a16:creationId xmlns:a16="http://schemas.microsoft.com/office/drawing/2014/main" id="{FBDE17F1-51B4-4412-B977-CA8B50F708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6" t="22684" r="4815" b="49917"/>
          <a:stretch/>
        </p:blipFill>
        <p:spPr>
          <a:xfrm>
            <a:off x="10144790" y="166343"/>
            <a:ext cx="2066260" cy="1879042"/>
          </a:xfrm>
          <a:prstGeom prst="rect">
            <a:avLst/>
          </a:prstGeom>
        </p:spPr>
      </p:pic>
      <p:pic>
        <p:nvPicPr>
          <p:cNvPr id="36" name="Picture 35" descr="A picture containing plate, food, dish, bowl&#10;&#10;Description automatically generated">
            <a:extLst>
              <a:ext uri="{FF2B5EF4-FFF2-40B4-BE49-F238E27FC236}">
                <a16:creationId xmlns:a16="http://schemas.microsoft.com/office/drawing/2014/main" id="{1DD3BAF9-CD3C-4810-97C8-4CF418B0A2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0" t="70854" r="4476" b="6105"/>
          <a:stretch/>
        </p:blipFill>
        <p:spPr>
          <a:xfrm>
            <a:off x="3046522" y="4635500"/>
            <a:ext cx="2710834" cy="2008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6E82A2-88CE-4847-A414-BAC6DD5BD9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98" y="3255582"/>
            <a:ext cx="2193149" cy="2895600"/>
          </a:xfrm>
          <a:prstGeom prst="rect">
            <a:avLst/>
          </a:prstGeom>
        </p:spPr>
      </p:pic>
      <p:pic>
        <p:nvPicPr>
          <p:cNvPr id="1026" name="Picture 2" descr="Coca Nhập Khẩu 500ml - Minh Cầu Mart - Siêu thị trong tầm tay">
            <a:extLst>
              <a:ext uri="{FF2B5EF4-FFF2-40B4-BE49-F238E27FC236}">
                <a16:creationId xmlns:a16="http://schemas.microsoft.com/office/drawing/2014/main" id="{0129FDA7-D32E-4AF9-8900-6B7FEF5ED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11" y="325833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0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lick.wav"/>
          </p:stSnd>
        </p:sndAc>
      </p:transition>
    </mc:Choice>
    <mc:Fallback xmlns="">
      <p:transition spd="slow">
        <p:random/>
        <p:sndAc>
          <p:stSnd>
            <p:snd r:embed="rId1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539">
            <a:off x="2295603" y="761976"/>
            <a:ext cx="7600793" cy="53862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30326" y="1066800"/>
            <a:ext cx="3131345" cy="998888"/>
            <a:chOff x="4530326" y="1066800"/>
            <a:chExt cx="3131345" cy="998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30326" y="1066800"/>
              <a:ext cx="3131345" cy="9988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26795" y="1255295"/>
              <a:ext cx="21384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841918"/>
                  </a:solidFill>
                  <a:effectLst/>
                  <a:uLnTx/>
                  <a:uFillTx/>
                  <a:latin typeface="#9Slide03 BoosterNextFYBlack" panose="02000A03000000020004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81CE146-BE9C-761E-19C4-25305105E098}"/>
              </a:ext>
            </a:extLst>
          </p:cNvPr>
          <p:cNvSpPr txBox="1"/>
          <p:nvPr/>
        </p:nvSpPr>
        <p:spPr>
          <a:xfrm>
            <a:off x="3419061" y="2534478"/>
            <a:ext cx="541682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 định một số thức ăn, đồ uống có lợi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amera.wav"/>
          </p:stSnd>
        </p:sndAc>
      </p:transition>
    </mc:Choice>
    <mc:Fallback xmlns="">
      <p:transition spd="med">
        <p:fade/>
        <p:sndAc>
          <p:stSnd>
            <p:snd r:embed="rId6" name="camera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26" name="矩形: 圆角 7">
            <a:extLst>
              <a:ext uri="{FF2B5EF4-FFF2-40B4-BE49-F238E27FC236}">
                <a16:creationId xmlns:a16="http://schemas.microsoft.com/office/drawing/2014/main" id="{2882E361-B9F3-4CFD-B81A-0711937535EF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E454CD-9C71-4ECA-A1D8-833F9EC38280}"/>
              </a:ext>
            </a:extLst>
          </p:cNvPr>
          <p:cNvSpPr txBox="1"/>
          <p:nvPr/>
        </p:nvSpPr>
        <p:spPr>
          <a:xfrm>
            <a:off x="2058339" y="625761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srgbClr val="092D6C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thức ăn, đồ uống có lợi cho các cơ quan tiêu hóa, tuần hoàn, thần kinh trong hình dưới đây: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92D6C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13EA6B-4D97-4EB1-8142-946789122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7" y="555577"/>
            <a:ext cx="1157510" cy="1157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E330D45-1816-433F-8ECA-F62D25D3352C}"/>
              </a:ext>
            </a:extLst>
          </p:cNvPr>
          <p:cNvGrpSpPr/>
          <p:nvPr/>
        </p:nvGrpSpPr>
        <p:grpSpPr>
          <a:xfrm>
            <a:off x="4992943" y="8356600"/>
            <a:ext cx="1066800" cy="457200"/>
            <a:chOff x="6162612" y="430418"/>
            <a:chExt cx="2513588" cy="83110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1E5598E-54E7-4756-88AA-572E347601AB}"/>
                </a:ext>
              </a:extLst>
            </p:cNvPr>
            <p:cNvSpPr/>
            <p:nvPr/>
          </p:nvSpPr>
          <p:spPr>
            <a:xfrm>
              <a:off x="6162612" y="430418"/>
              <a:ext cx="2513588" cy="830997"/>
            </a:xfrm>
            <a:prstGeom prst="roundRect">
              <a:avLst/>
            </a:prstGeom>
            <a:solidFill>
              <a:srgbClr val="AFFFFF"/>
            </a:solidFill>
            <a:ln w="28575">
              <a:solidFill>
                <a:srgbClr val="5F88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1B4846B-8DBC-42E7-9DC2-450ECA80FBC2}"/>
                </a:ext>
              </a:extLst>
            </p:cNvPr>
            <p:cNvSpPr txBox="1"/>
            <p:nvPr/>
          </p:nvSpPr>
          <p:spPr>
            <a:xfrm>
              <a:off x="6184755" y="430525"/>
              <a:ext cx="24693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DF015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F01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9F23FA-EFEE-9BF0-1D5F-8B9473618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730" y="1613298"/>
            <a:ext cx="5668824" cy="47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5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8446775-8786-47D0-A975-48598E9B30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D03E886-FEB3-4123-99F8-DE2F28FD46F7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FC0650A-51BE-4631-AB56-982D95EE9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591427-6C90-4460-9D84-ECE6DA89E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94" y="635988"/>
            <a:ext cx="7318842" cy="66751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6ECB1B0-3371-4AAC-9844-2ED14B3A0FAF}"/>
              </a:ext>
            </a:extLst>
          </p:cNvPr>
          <p:cNvSpPr txBox="1"/>
          <p:nvPr/>
        </p:nvSpPr>
        <p:spPr>
          <a:xfrm>
            <a:off x="609600" y="7256025"/>
            <a:ext cx="5638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Quan sát tranh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và thảo luận nhóm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24D579-CA66-483C-8741-73F7814FD409}"/>
              </a:ext>
            </a:extLst>
          </p:cNvPr>
          <p:cNvGrpSpPr/>
          <p:nvPr/>
        </p:nvGrpSpPr>
        <p:grpSpPr>
          <a:xfrm>
            <a:off x="4992943" y="8356600"/>
            <a:ext cx="1066800" cy="457200"/>
            <a:chOff x="6162612" y="430418"/>
            <a:chExt cx="2513588" cy="83110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B83023E-E8D3-4A2F-AB9B-20EBE0C592FB}"/>
                </a:ext>
              </a:extLst>
            </p:cNvPr>
            <p:cNvSpPr/>
            <p:nvPr/>
          </p:nvSpPr>
          <p:spPr>
            <a:xfrm>
              <a:off x="6162612" y="430418"/>
              <a:ext cx="2513588" cy="830997"/>
            </a:xfrm>
            <a:prstGeom prst="roundRect">
              <a:avLst/>
            </a:prstGeom>
            <a:solidFill>
              <a:srgbClr val="AFFFFF"/>
            </a:solidFill>
            <a:ln w="28575">
              <a:solidFill>
                <a:srgbClr val="5F88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F59E99-6E29-4911-8B39-1FDCB02EB4E5}"/>
                </a:ext>
              </a:extLst>
            </p:cNvPr>
            <p:cNvSpPr txBox="1"/>
            <p:nvPr/>
          </p:nvSpPr>
          <p:spPr>
            <a:xfrm>
              <a:off x="6184755" y="430525"/>
              <a:ext cx="24693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DF015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F015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1C46F8-8535-404D-8A00-080315D7CDDE}"/>
              </a:ext>
            </a:extLst>
          </p:cNvPr>
          <p:cNvGrpSpPr/>
          <p:nvPr/>
        </p:nvGrpSpPr>
        <p:grpSpPr>
          <a:xfrm>
            <a:off x="6460191" y="2867403"/>
            <a:ext cx="6165655" cy="3596548"/>
            <a:chOff x="6460191" y="2867403"/>
            <a:chExt cx="6165655" cy="3596548"/>
          </a:xfrm>
        </p:grpSpPr>
        <p:pic>
          <p:nvPicPr>
            <p:cNvPr id="38" name="Hình ảnh 1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F6B5969F-9B07-4CFF-A6E8-22E534F2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429" b="82959" l="19388" r="75000">
                          <a14:foregroundMark x1="32347" y1="36122" x2="37653" y2="40510"/>
                          <a14:foregroundMark x1="39694" y1="25408" x2="40714" y2="39388"/>
                          <a14:foregroundMark x1="37041" y1="22041" x2="33673" y2="21429"/>
                          <a14:foregroundMark x1="23163" y1="50714" x2="22143" y2="49286"/>
                          <a14:foregroundMark x1="21531" y1="49490" x2="19388" y2="48673"/>
                          <a14:foregroundMark x1="72347" y1="71020" x2="70510" y2="71224"/>
                          <a14:foregroundMark x1="44796" y1="80510" x2="43469" y2="82959"/>
                          <a14:foregroundMark x1="38265" y1="39898" x2="37449" y2="369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4" t="15861" r="18339" b="11954"/>
            <a:stretch/>
          </p:blipFill>
          <p:spPr>
            <a:xfrm rot="3189966">
              <a:off x="9508926" y="3347031"/>
              <a:ext cx="2945913" cy="328792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2BEC868-6D18-40BD-BE57-D42F420CAE21}"/>
                </a:ext>
              </a:extLst>
            </p:cNvPr>
            <p:cNvGrpSpPr/>
            <p:nvPr/>
          </p:nvGrpSpPr>
          <p:grpSpPr>
            <a:xfrm>
              <a:off x="6460191" y="2867403"/>
              <a:ext cx="4725317" cy="3507120"/>
              <a:chOff x="5866483" y="2544046"/>
              <a:chExt cx="5366640" cy="3983108"/>
            </a:xfrm>
          </p:grpSpPr>
          <p:pic>
            <p:nvPicPr>
              <p:cNvPr id="37" name="Hình ảnh 17" descr="Ảnh có chứa đồ chơi, búp bê, đồ họa véc-tơ&#10;&#10;Mô tả được tạo tự động">
                <a:extLst>
                  <a:ext uri="{FF2B5EF4-FFF2-40B4-BE49-F238E27FC236}">
                    <a16:creationId xmlns:a16="http://schemas.microsoft.com/office/drawing/2014/main" id="{EDA17785-AF4C-43A3-939A-7DE9A37559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6633" b="85102" l="33571" r="73367">
                            <a14:foregroundMark x1="50204" y1="17245" x2="48776" y2="16633"/>
                            <a14:foregroundMark x1="52245" y1="33163" x2="53776" y2="39898"/>
                            <a14:foregroundMark x1="50816" y1="35408" x2="49796" y2="37551"/>
                            <a14:foregroundMark x1="44694" y1="81122" x2="46224" y2="8510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723" t="9631" r="21533" b="11028"/>
              <a:stretch/>
            </p:blipFill>
            <p:spPr>
              <a:xfrm>
                <a:off x="5866483" y="2550858"/>
                <a:ext cx="2492991" cy="3976296"/>
              </a:xfrm>
              <a:prstGeom prst="rect">
                <a:avLst/>
              </a:prstGeom>
            </p:spPr>
          </p:pic>
          <p:pic>
            <p:nvPicPr>
              <p:cNvPr id="39" name="Hình ảnh 21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11E7EE0B-BAAD-4B5D-B9B7-93D0CAE94B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8776" b="84286" l="27755" r="79694">
                            <a14:foregroundMark x1="47041" y1="30612" x2="54388" y2="36735"/>
                            <a14:foregroundMark x1="57551" y1="33980" x2="49388" y2="38163"/>
                            <a14:foregroundMark x1="48776" y1="81122" x2="45204" y2="83163"/>
                            <a14:foregroundMark x1="59184" y1="79898" x2="65510" y2="84286"/>
                            <a14:foregroundMark x1="57143" y1="30204" x2="60612" y2="35000"/>
                            <a14:foregroundMark x1="51939" y1="18776" x2="51939" y2="187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62" t="11028" r="13761" b="9710"/>
              <a:stretch/>
            </p:blipFill>
            <p:spPr>
              <a:xfrm>
                <a:off x="8138320" y="2544046"/>
                <a:ext cx="3094803" cy="3792714"/>
              </a:xfrm>
              <a:prstGeom prst="rect">
                <a:avLst/>
              </a:prstGeom>
            </p:spPr>
          </p:pic>
          <p:pic>
            <p:nvPicPr>
              <p:cNvPr id="40" name="Hình ảnh 23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194068F3-FF76-42B1-878D-BB0562DEF4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7245" b="84490" l="28878" r="77755">
                            <a14:foregroundMark x1="45714" y1="30204" x2="52959" y2="37653"/>
                            <a14:foregroundMark x1="54694" y1="28469" x2="58776" y2="32245"/>
                            <a14:foregroundMark x1="51122" y1="18673" x2="49082" y2="17857"/>
                            <a14:foregroundMark x1="46327" y1="34490" x2="46939" y2="30204"/>
                            <a14:foregroundMark x1="40102" y1="18061" x2="39490" y2="17245"/>
                            <a14:foregroundMark x1="30306" y1="39490" x2="28878" y2="39490"/>
                            <a14:foregroundMark x1="42347" y1="84082" x2="45102" y2="844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96" t="10493" r="15843" b="8140"/>
              <a:stretch/>
            </p:blipFill>
            <p:spPr>
              <a:xfrm>
                <a:off x="6948533" y="2684602"/>
                <a:ext cx="2859636" cy="3835740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FAA688F-C8CA-4929-BF6A-820B038298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2020" y="972847"/>
            <a:ext cx="5639289" cy="11766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B14980-1EA7-4D6B-FD5F-0A1A7EAB46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05175" y="2271750"/>
            <a:ext cx="2215803" cy="185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336</Words>
  <Application>Microsoft Office PowerPoint</Application>
  <PresentationFormat>Widescreen</PresentationFormat>
  <Paragraphs>34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#9Slide02 Noi dung dai</vt:lpstr>
      <vt:lpstr>#9Slide02 Tieu de dai</vt:lpstr>
      <vt:lpstr>#9Slide03 BoosterNextFYBlack</vt:lpstr>
      <vt:lpstr>Arial</vt:lpstr>
      <vt:lpstr>Calibri</vt:lpstr>
      <vt:lpstr>Calibri Light</vt:lpstr>
      <vt:lpstr>Cambria</vt:lpstr>
      <vt:lpstr>iCiel Cadena</vt:lpstr>
      <vt:lpstr>SVN-Cookies</vt:lpstr>
      <vt:lpstr>Times New Roman</vt:lpstr>
      <vt:lpstr>UTM Avo</vt:lpstr>
      <vt:lpstr>杨任东竹石体-Medium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18</cp:revision>
  <dcterms:created xsi:type="dcterms:W3CDTF">2023-03-03T12:55:24Z</dcterms:created>
  <dcterms:modified xsi:type="dcterms:W3CDTF">2023-03-12T13:16:48Z</dcterms:modified>
</cp:coreProperties>
</file>