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0"/>
  </p:notesMasterIdLst>
  <p:sldIdLst>
    <p:sldId id="333" r:id="rId3"/>
    <p:sldId id="282" r:id="rId4"/>
    <p:sldId id="387" r:id="rId5"/>
    <p:sldId id="369" r:id="rId6"/>
    <p:sldId id="363" r:id="rId7"/>
    <p:sldId id="372" r:id="rId8"/>
    <p:sldId id="378" r:id="rId9"/>
    <p:sldId id="377" r:id="rId10"/>
    <p:sldId id="373" r:id="rId11"/>
    <p:sldId id="374" r:id="rId12"/>
    <p:sldId id="375" r:id="rId13"/>
    <p:sldId id="379" r:id="rId14"/>
    <p:sldId id="380" r:id="rId15"/>
    <p:sldId id="381" r:id="rId16"/>
    <p:sldId id="382" r:id="rId17"/>
    <p:sldId id="383" r:id="rId18"/>
    <p:sldId id="384" r:id="rId19"/>
    <p:sldId id="385" r:id="rId20"/>
    <p:sldId id="386" r:id="rId21"/>
    <p:sldId id="388" r:id="rId22"/>
    <p:sldId id="391" r:id="rId23"/>
    <p:sldId id="389" r:id="rId24"/>
    <p:sldId id="390" r:id="rId25"/>
    <p:sldId id="392" r:id="rId26"/>
    <p:sldId id="393" r:id="rId27"/>
    <p:sldId id="421" r:id="rId28"/>
    <p:sldId id="310"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varScale="1">
        <p:scale>
          <a:sx n="63" d="100"/>
          <a:sy n="63" d="100"/>
        </p:scale>
        <p:origin x="1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t>11-Mar-24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t>‹#›</a:t>
            </a:fld>
            <a:endParaRPr lang="en-US"/>
          </a:p>
        </p:txBody>
      </p:sp>
    </p:spTree>
    <p:extLst>
      <p:ext uri="{BB962C8B-B14F-4D97-AF65-F5344CB8AC3E}">
        <p14:creationId xmlns:p14="http://schemas.microsoft.com/office/powerpoint/2010/main" val="85028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548CEC8-9F94-487D-BCF0-7F36EFD172A6}" type="slidenum">
              <a:rPr lang="en-US" smtClean="0"/>
              <a:t>1</a:t>
            </a:fld>
            <a:endParaRPr lang="en-US"/>
          </a:p>
        </p:txBody>
      </p:sp>
    </p:spTree>
    <p:extLst>
      <p:ext uri="{BB962C8B-B14F-4D97-AF65-F5344CB8AC3E}">
        <p14:creationId xmlns:p14="http://schemas.microsoft.com/office/powerpoint/2010/main" val="3560979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01644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43345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285139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2216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13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5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240917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623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51606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14247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1913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6288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84275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1187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8219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746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8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4932998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0D6B78-C628-4FB9-8236-20B89517496B}"/>
              </a:ext>
            </a:extLst>
          </p:cNvPr>
          <p:cNvSpPr/>
          <p:nvPr/>
        </p:nvSpPr>
        <p:spPr>
          <a:xfrm>
            <a:off x="1516234" y="764542"/>
            <a:ext cx="9618491" cy="646331"/>
          </a:xfrm>
          <a:prstGeom prst="rect">
            <a:avLst/>
          </a:prstGeom>
        </p:spPr>
        <p:txBody>
          <a:bodyPr wrap="square">
            <a:spAutoFit/>
          </a:bodyPr>
          <a:lstStyle/>
          <a:p>
            <a:pPr lvl="0" algn="just">
              <a:defRPr/>
            </a:pPr>
            <a:r>
              <a:rPr lang="vi-VN" sz="3600" b="1" dirty="0">
                <a:solidFill>
                  <a:srgbClr val="FF0000"/>
                </a:solidFill>
                <a:latin typeface="Calibri"/>
                <a:sym typeface="+mn-ea"/>
              </a:rPr>
              <a:t>Bằng lăng: </a:t>
            </a:r>
            <a:r>
              <a:rPr lang="vi-VN" sz="3600" dirty="0">
                <a:solidFill>
                  <a:srgbClr val="FF0000"/>
                </a:solidFill>
                <a:latin typeface="Calibri"/>
                <a:sym typeface="+mn-ea"/>
              </a:rPr>
              <a:t>cây thân gỗ, hoa màu tím hồng.</a:t>
            </a:r>
          </a:p>
        </p:txBody>
      </p:sp>
      <p:pic>
        <p:nvPicPr>
          <p:cNvPr id="1026" name="Picture 2" descr="Về Bình Thuận check in cùng cây hoa bằng lăng tím khổng lồ">
            <a:extLst>
              <a:ext uri="{FF2B5EF4-FFF2-40B4-BE49-F238E27FC236}">
                <a16:creationId xmlns:a16="http://schemas.microsoft.com/office/drawing/2014/main" id="{28CBC1D9-894F-4132-AAB9-C08F64E8A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9" y="1481137"/>
            <a:ext cx="4733925" cy="355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E167B50-3C0F-443B-B901-E3FB3BA6FA34}"/>
              </a:ext>
            </a:extLst>
          </p:cNvPr>
          <p:cNvSpPr/>
          <p:nvPr/>
        </p:nvSpPr>
        <p:spPr>
          <a:xfrm>
            <a:off x="-341141" y="5279392"/>
            <a:ext cx="9618491" cy="769441"/>
          </a:xfrm>
          <a:prstGeom prst="rect">
            <a:avLst/>
          </a:prstGeom>
        </p:spPr>
        <p:txBody>
          <a:bodyPr wrap="square">
            <a:spAutoFit/>
          </a:bodyPr>
          <a:lstStyle/>
          <a:p>
            <a:pPr lvl="0" algn="ctr">
              <a:defRPr/>
            </a:pPr>
            <a:r>
              <a:rPr lang="vi-VN" sz="4400" b="1" dirty="0">
                <a:solidFill>
                  <a:srgbClr val="FF0000"/>
                </a:solidFill>
                <a:latin typeface="Calibri"/>
                <a:sym typeface="+mn-ea"/>
              </a:rPr>
              <a:t>Chúc: </a:t>
            </a:r>
            <a:r>
              <a:rPr lang="vi-VN" sz="4400" dirty="0">
                <a:solidFill>
                  <a:srgbClr val="FF0000"/>
                </a:solidFill>
                <a:latin typeface="Calibri"/>
                <a:sym typeface="+mn-ea"/>
              </a:rPr>
              <a:t>chúi xuống thấp.</a:t>
            </a:r>
            <a:endParaRPr kumimoji="0" lang="vi-VN" sz="4400" i="0" u="none" strike="noStrike" kern="1200" cap="none" spc="0" normalizeH="0" baseline="0" noProof="0" dirty="0">
              <a:ln>
                <a:noFill/>
              </a:ln>
              <a:solidFill>
                <a:srgbClr val="FF0000"/>
              </a:solidFill>
              <a:effectLst/>
              <a:uLnTx/>
              <a:uFillTx/>
              <a:latin typeface="Calibri"/>
              <a:sym typeface="+mn-ea"/>
            </a:endParaRPr>
          </a:p>
        </p:txBody>
      </p:sp>
    </p:spTree>
    <p:extLst>
      <p:ext uri="{BB962C8B-B14F-4D97-AF65-F5344CB8AC3E}">
        <p14:creationId xmlns:p14="http://schemas.microsoft.com/office/powerpoint/2010/main" val="40543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45644" cy="830997"/>
          </a:xfrm>
          <a:prstGeom prst="rect">
            <a:avLst/>
          </a:prstGeom>
        </p:spPr>
        <p:txBody>
          <a:bodyPr wrap="none">
            <a:spAutoFit/>
          </a:bodyPr>
          <a:lstStyle/>
          <a:p>
            <a:r>
              <a:rPr lang="en-US" sz="4800" i="1" dirty="0">
                <a:solidFill>
                  <a:srgbClr val="FF0000"/>
                </a:solidFill>
                <a:latin typeface="Calibri" panose="020F0502020204030204" pitchFamily="34" charset="0"/>
                <a:cs typeface="Calibri" panose="020F0502020204030204" pitchFamily="34" charset="0"/>
              </a:rPr>
              <a:t>a. </a:t>
            </a:r>
            <a:r>
              <a:rPr lang="en-US" sz="4800" i="1" dirty="0" err="1">
                <a:solidFill>
                  <a:srgbClr val="FF0000"/>
                </a:solidFill>
                <a:latin typeface="Calibri" panose="020F0502020204030204" pitchFamily="34" charset="0"/>
                <a:cs typeface="Calibri" panose="020F0502020204030204" pitchFamily="34" charset="0"/>
              </a:rPr>
              <a:t>Câu</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chuyện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có</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những</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nhân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vật</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nào</a:t>
            </a:r>
            <a:r>
              <a:rPr lang="en-US" sz="4800" i="1" dirty="0">
                <a:solidFill>
                  <a:srgbClr val="FF0000"/>
                </a:solidFill>
                <a:latin typeface="Calibri" panose="020F0502020204030204" pitchFamily="34" charset="0"/>
                <a:cs typeface="Calibri" panose="020F0502020204030204" pitchFamily="34" charset="0"/>
              </a:rPr>
              <a:t>?</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2000250" y="2038349"/>
            <a:ext cx="8858250" cy="1559807"/>
          </a:xfrm>
          <a:custGeom>
            <a:avLst/>
            <a:gdLst>
              <a:gd name="connsiteX0" fmla="*/ 0 w 8858250"/>
              <a:gd name="connsiteY0" fmla="*/ 202822 h 1559807"/>
              <a:gd name="connsiteX1" fmla="*/ 202822 w 8858250"/>
              <a:gd name="connsiteY1" fmla="*/ 0 h 1559807"/>
              <a:gd name="connsiteX2" fmla="*/ 766329 w 8858250"/>
              <a:gd name="connsiteY2" fmla="*/ 0 h 1559807"/>
              <a:gd name="connsiteX3" fmla="*/ 1160784 w 8858250"/>
              <a:gd name="connsiteY3" fmla="*/ 0 h 1559807"/>
              <a:gd name="connsiteX4" fmla="*/ 1555239 w 8858250"/>
              <a:gd name="connsiteY4" fmla="*/ 0 h 1559807"/>
              <a:gd name="connsiteX5" fmla="*/ 2287798 w 8858250"/>
              <a:gd name="connsiteY5" fmla="*/ 0 h 1559807"/>
              <a:gd name="connsiteX6" fmla="*/ 2851305 w 8858250"/>
              <a:gd name="connsiteY6" fmla="*/ 0 h 1559807"/>
              <a:gd name="connsiteX7" fmla="*/ 3330286 w 8858250"/>
              <a:gd name="connsiteY7" fmla="*/ 0 h 1559807"/>
              <a:gd name="connsiteX8" fmla="*/ 3724741 w 8858250"/>
              <a:gd name="connsiteY8" fmla="*/ 0 h 1559807"/>
              <a:gd name="connsiteX9" fmla="*/ 4119196 w 8858250"/>
              <a:gd name="connsiteY9" fmla="*/ 0 h 1559807"/>
              <a:gd name="connsiteX10" fmla="*/ 4598177 w 8858250"/>
              <a:gd name="connsiteY10" fmla="*/ 0 h 1559807"/>
              <a:gd name="connsiteX11" fmla="*/ 5246210 w 8858250"/>
              <a:gd name="connsiteY11" fmla="*/ 0 h 1559807"/>
              <a:gd name="connsiteX12" fmla="*/ 5640665 w 8858250"/>
              <a:gd name="connsiteY12" fmla="*/ 0 h 1559807"/>
              <a:gd name="connsiteX13" fmla="*/ 6204172 w 8858250"/>
              <a:gd name="connsiteY13" fmla="*/ 0 h 1559807"/>
              <a:gd name="connsiteX14" fmla="*/ 6767679 w 8858250"/>
              <a:gd name="connsiteY14" fmla="*/ 0 h 1559807"/>
              <a:gd name="connsiteX15" fmla="*/ 7162134 w 8858250"/>
              <a:gd name="connsiteY15" fmla="*/ 0 h 1559807"/>
              <a:gd name="connsiteX16" fmla="*/ 7725641 w 8858250"/>
              <a:gd name="connsiteY16" fmla="*/ 0 h 1559807"/>
              <a:gd name="connsiteX17" fmla="*/ 8655428 w 8858250"/>
              <a:gd name="connsiteY17" fmla="*/ 0 h 1559807"/>
              <a:gd name="connsiteX18" fmla="*/ 8858250 w 8858250"/>
              <a:gd name="connsiteY18" fmla="*/ 202822 h 1559807"/>
              <a:gd name="connsiteX19" fmla="*/ 8858250 w 8858250"/>
              <a:gd name="connsiteY19" fmla="*/ 745279 h 1559807"/>
              <a:gd name="connsiteX20" fmla="*/ 8858250 w 8858250"/>
              <a:gd name="connsiteY20" fmla="*/ 1356985 h 1559807"/>
              <a:gd name="connsiteX21" fmla="*/ 8655428 w 8858250"/>
              <a:gd name="connsiteY21" fmla="*/ 1559807 h 1559807"/>
              <a:gd name="connsiteX22" fmla="*/ 8260973 w 8858250"/>
              <a:gd name="connsiteY22" fmla="*/ 1559807 h 1559807"/>
              <a:gd name="connsiteX23" fmla="*/ 7528414 w 8858250"/>
              <a:gd name="connsiteY23" fmla="*/ 1559807 h 1559807"/>
              <a:gd name="connsiteX24" fmla="*/ 7133959 w 8858250"/>
              <a:gd name="connsiteY24" fmla="*/ 1559807 h 1559807"/>
              <a:gd name="connsiteX25" fmla="*/ 6824030 w 8858250"/>
              <a:gd name="connsiteY25" fmla="*/ 1559807 h 1559807"/>
              <a:gd name="connsiteX26" fmla="*/ 6175997 w 8858250"/>
              <a:gd name="connsiteY26" fmla="*/ 1559807 h 1559807"/>
              <a:gd name="connsiteX27" fmla="*/ 5866068 w 8858250"/>
              <a:gd name="connsiteY27" fmla="*/ 1559807 h 1559807"/>
              <a:gd name="connsiteX28" fmla="*/ 5302561 w 8858250"/>
              <a:gd name="connsiteY28" fmla="*/ 1559807 h 1559807"/>
              <a:gd name="connsiteX29" fmla="*/ 4992632 w 8858250"/>
              <a:gd name="connsiteY29" fmla="*/ 1559807 h 1559807"/>
              <a:gd name="connsiteX30" fmla="*/ 4429125 w 8858250"/>
              <a:gd name="connsiteY30" fmla="*/ 1559807 h 1559807"/>
              <a:gd name="connsiteX31" fmla="*/ 3950144 w 8858250"/>
              <a:gd name="connsiteY31" fmla="*/ 1559807 h 1559807"/>
              <a:gd name="connsiteX32" fmla="*/ 3302111 w 8858250"/>
              <a:gd name="connsiteY32" fmla="*/ 1559807 h 1559807"/>
              <a:gd name="connsiteX33" fmla="*/ 2569552 w 8858250"/>
              <a:gd name="connsiteY33" fmla="*/ 1559807 h 1559807"/>
              <a:gd name="connsiteX34" fmla="*/ 2259623 w 8858250"/>
              <a:gd name="connsiteY34" fmla="*/ 1559807 h 1559807"/>
              <a:gd name="connsiteX35" fmla="*/ 1611590 w 8858250"/>
              <a:gd name="connsiteY35" fmla="*/ 1559807 h 1559807"/>
              <a:gd name="connsiteX36" fmla="*/ 963557 w 8858250"/>
              <a:gd name="connsiteY36" fmla="*/ 1559807 h 1559807"/>
              <a:gd name="connsiteX37" fmla="*/ 202822 w 8858250"/>
              <a:gd name="connsiteY37" fmla="*/ 1559807 h 1559807"/>
              <a:gd name="connsiteX38" fmla="*/ 0 w 8858250"/>
              <a:gd name="connsiteY38" fmla="*/ 1356985 h 1559807"/>
              <a:gd name="connsiteX39" fmla="*/ 0 w 8858250"/>
              <a:gd name="connsiteY39" fmla="*/ 791445 h 1559807"/>
              <a:gd name="connsiteX40" fmla="*/ 0 w 8858250"/>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8250" h="1559807" fill="none" extrusionOk="0">
                <a:moveTo>
                  <a:pt x="0" y="202822"/>
                </a:moveTo>
                <a:cubicBezTo>
                  <a:pt x="22623" y="95114"/>
                  <a:pt x="96719" y="3453"/>
                  <a:pt x="202822" y="0"/>
                </a:cubicBezTo>
                <a:cubicBezTo>
                  <a:pt x="459659" y="-22955"/>
                  <a:pt x="630619" y="7010"/>
                  <a:pt x="766329" y="0"/>
                </a:cubicBezTo>
                <a:cubicBezTo>
                  <a:pt x="902039" y="-7010"/>
                  <a:pt x="1057814" y="43240"/>
                  <a:pt x="1160784" y="0"/>
                </a:cubicBezTo>
                <a:cubicBezTo>
                  <a:pt x="1263755" y="-43240"/>
                  <a:pt x="1470652" y="34476"/>
                  <a:pt x="1555239" y="0"/>
                </a:cubicBezTo>
                <a:cubicBezTo>
                  <a:pt x="1639826" y="-34476"/>
                  <a:pt x="2105784" y="80718"/>
                  <a:pt x="2287798" y="0"/>
                </a:cubicBezTo>
                <a:cubicBezTo>
                  <a:pt x="2469812" y="-80718"/>
                  <a:pt x="2699471" y="15548"/>
                  <a:pt x="2851305" y="0"/>
                </a:cubicBezTo>
                <a:cubicBezTo>
                  <a:pt x="3003139" y="-15548"/>
                  <a:pt x="3177814" y="25653"/>
                  <a:pt x="3330286" y="0"/>
                </a:cubicBezTo>
                <a:cubicBezTo>
                  <a:pt x="3482758" y="-25653"/>
                  <a:pt x="3644881" y="20575"/>
                  <a:pt x="3724741" y="0"/>
                </a:cubicBezTo>
                <a:cubicBezTo>
                  <a:pt x="3804601" y="-20575"/>
                  <a:pt x="3930466" y="45405"/>
                  <a:pt x="4119196" y="0"/>
                </a:cubicBezTo>
                <a:cubicBezTo>
                  <a:pt x="4307927" y="-45405"/>
                  <a:pt x="4376858" y="24712"/>
                  <a:pt x="4598177" y="0"/>
                </a:cubicBezTo>
                <a:cubicBezTo>
                  <a:pt x="4819496" y="-24712"/>
                  <a:pt x="4993499" y="28019"/>
                  <a:pt x="5246210" y="0"/>
                </a:cubicBezTo>
                <a:cubicBezTo>
                  <a:pt x="5498921" y="-28019"/>
                  <a:pt x="5480745" y="10686"/>
                  <a:pt x="5640665" y="0"/>
                </a:cubicBezTo>
                <a:cubicBezTo>
                  <a:pt x="5800586" y="-10686"/>
                  <a:pt x="5988988" y="4980"/>
                  <a:pt x="6204172" y="0"/>
                </a:cubicBezTo>
                <a:cubicBezTo>
                  <a:pt x="6419356" y="-4980"/>
                  <a:pt x="6530628" y="61650"/>
                  <a:pt x="6767679" y="0"/>
                </a:cubicBezTo>
                <a:cubicBezTo>
                  <a:pt x="7004730" y="-61650"/>
                  <a:pt x="6994994" y="36115"/>
                  <a:pt x="7162134" y="0"/>
                </a:cubicBezTo>
                <a:cubicBezTo>
                  <a:pt x="7329274" y="-36115"/>
                  <a:pt x="7454551" y="54253"/>
                  <a:pt x="7725641" y="0"/>
                </a:cubicBezTo>
                <a:cubicBezTo>
                  <a:pt x="7996731" y="-54253"/>
                  <a:pt x="8337278" y="56467"/>
                  <a:pt x="8655428" y="0"/>
                </a:cubicBezTo>
                <a:cubicBezTo>
                  <a:pt x="8746123" y="24643"/>
                  <a:pt x="8841065" y="90678"/>
                  <a:pt x="8858250" y="202822"/>
                </a:cubicBezTo>
                <a:cubicBezTo>
                  <a:pt x="8904893" y="416284"/>
                  <a:pt x="8852144" y="498554"/>
                  <a:pt x="8858250" y="745279"/>
                </a:cubicBezTo>
                <a:cubicBezTo>
                  <a:pt x="8864356" y="992004"/>
                  <a:pt x="8822078" y="1141003"/>
                  <a:pt x="8858250" y="1356985"/>
                </a:cubicBezTo>
                <a:cubicBezTo>
                  <a:pt x="8838041" y="1485453"/>
                  <a:pt x="8763060" y="1554229"/>
                  <a:pt x="8655428" y="1559807"/>
                </a:cubicBezTo>
                <a:cubicBezTo>
                  <a:pt x="8518325" y="1571317"/>
                  <a:pt x="8389507" y="1514822"/>
                  <a:pt x="8260973" y="1559807"/>
                </a:cubicBezTo>
                <a:cubicBezTo>
                  <a:pt x="8132439" y="1604792"/>
                  <a:pt x="7755779" y="1518759"/>
                  <a:pt x="7528414" y="1559807"/>
                </a:cubicBezTo>
                <a:cubicBezTo>
                  <a:pt x="7301049" y="1600855"/>
                  <a:pt x="7242266" y="1547564"/>
                  <a:pt x="7133959" y="1559807"/>
                </a:cubicBezTo>
                <a:cubicBezTo>
                  <a:pt x="7025652" y="1572050"/>
                  <a:pt x="6946034" y="1548716"/>
                  <a:pt x="6824030" y="1559807"/>
                </a:cubicBezTo>
                <a:cubicBezTo>
                  <a:pt x="6702026" y="1570898"/>
                  <a:pt x="6407140" y="1529975"/>
                  <a:pt x="6175997" y="1559807"/>
                </a:cubicBezTo>
                <a:cubicBezTo>
                  <a:pt x="5944854" y="1589639"/>
                  <a:pt x="5989784" y="1535096"/>
                  <a:pt x="5866068" y="1559807"/>
                </a:cubicBezTo>
                <a:cubicBezTo>
                  <a:pt x="5742352" y="1584518"/>
                  <a:pt x="5535316" y="1501398"/>
                  <a:pt x="5302561" y="1559807"/>
                </a:cubicBezTo>
                <a:cubicBezTo>
                  <a:pt x="5069806" y="1618216"/>
                  <a:pt x="5058649" y="1558393"/>
                  <a:pt x="4992632" y="1559807"/>
                </a:cubicBezTo>
                <a:cubicBezTo>
                  <a:pt x="4926615" y="1561221"/>
                  <a:pt x="4595968" y="1540805"/>
                  <a:pt x="4429125" y="1559807"/>
                </a:cubicBezTo>
                <a:cubicBezTo>
                  <a:pt x="4262282" y="1578809"/>
                  <a:pt x="4072102" y="1537595"/>
                  <a:pt x="3950144" y="1559807"/>
                </a:cubicBezTo>
                <a:cubicBezTo>
                  <a:pt x="3828186" y="1582019"/>
                  <a:pt x="3595741" y="1506166"/>
                  <a:pt x="3302111" y="1559807"/>
                </a:cubicBezTo>
                <a:cubicBezTo>
                  <a:pt x="3008481" y="1613448"/>
                  <a:pt x="2770172" y="1546081"/>
                  <a:pt x="2569552" y="1559807"/>
                </a:cubicBezTo>
                <a:cubicBezTo>
                  <a:pt x="2368932" y="1573533"/>
                  <a:pt x="2408087" y="1532164"/>
                  <a:pt x="2259623" y="1559807"/>
                </a:cubicBezTo>
                <a:cubicBezTo>
                  <a:pt x="2111159" y="1587450"/>
                  <a:pt x="1789931" y="1521572"/>
                  <a:pt x="1611590" y="1559807"/>
                </a:cubicBezTo>
                <a:cubicBezTo>
                  <a:pt x="1433249" y="1598042"/>
                  <a:pt x="1264537" y="1484758"/>
                  <a:pt x="963557" y="1559807"/>
                </a:cubicBezTo>
                <a:cubicBezTo>
                  <a:pt x="662577" y="1634856"/>
                  <a:pt x="358773" y="1469535"/>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8858250" h="1559807" stroke="0" extrusionOk="0">
                <a:moveTo>
                  <a:pt x="0" y="202822"/>
                </a:moveTo>
                <a:cubicBezTo>
                  <a:pt x="-16347" y="105526"/>
                  <a:pt x="87343" y="17999"/>
                  <a:pt x="202822" y="0"/>
                </a:cubicBezTo>
                <a:cubicBezTo>
                  <a:pt x="375005" y="-49326"/>
                  <a:pt x="719109" y="35875"/>
                  <a:pt x="935381" y="0"/>
                </a:cubicBezTo>
                <a:cubicBezTo>
                  <a:pt x="1151653" y="-35875"/>
                  <a:pt x="1290451" y="17648"/>
                  <a:pt x="1498888" y="0"/>
                </a:cubicBezTo>
                <a:cubicBezTo>
                  <a:pt x="1707325" y="-17648"/>
                  <a:pt x="1708389" y="41936"/>
                  <a:pt x="1893343" y="0"/>
                </a:cubicBezTo>
                <a:cubicBezTo>
                  <a:pt x="2078298" y="-41936"/>
                  <a:pt x="2251702" y="20464"/>
                  <a:pt x="2456850" y="0"/>
                </a:cubicBezTo>
                <a:cubicBezTo>
                  <a:pt x="2661998" y="-20464"/>
                  <a:pt x="2696405" y="21640"/>
                  <a:pt x="2766779" y="0"/>
                </a:cubicBezTo>
                <a:cubicBezTo>
                  <a:pt x="2837153" y="-21640"/>
                  <a:pt x="3099226" y="30364"/>
                  <a:pt x="3245760" y="0"/>
                </a:cubicBezTo>
                <a:cubicBezTo>
                  <a:pt x="3392294" y="-30364"/>
                  <a:pt x="3692382" y="52136"/>
                  <a:pt x="3809267" y="0"/>
                </a:cubicBezTo>
                <a:cubicBezTo>
                  <a:pt x="3926152" y="-52136"/>
                  <a:pt x="4213868" y="15157"/>
                  <a:pt x="4372774" y="0"/>
                </a:cubicBezTo>
                <a:cubicBezTo>
                  <a:pt x="4531680" y="-15157"/>
                  <a:pt x="4791231" y="18356"/>
                  <a:pt x="5020807" y="0"/>
                </a:cubicBezTo>
                <a:cubicBezTo>
                  <a:pt x="5250383" y="-18356"/>
                  <a:pt x="5282205" y="15578"/>
                  <a:pt x="5415262" y="0"/>
                </a:cubicBezTo>
                <a:cubicBezTo>
                  <a:pt x="5548319" y="-15578"/>
                  <a:pt x="5762832" y="47462"/>
                  <a:pt x="5894243" y="0"/>
                </a:cubicBezTo>
                <a:cubicBezTo>
                  <a:pt x="6025654" y="-47462"/>
                  <a:pt x="6247179" y="36559"/>
                  <a:pt x="6542276" y="0"/>
                </a:cubicBezTo>
                <a:cubicBezTo>
                  <a:pt x="6837373" y="-36559"/>
                  <a:pt x="6913016" y="44189"/>
                  <a:pt x="7021258" y="0"/>
                </a:cubicBezTo>
                <a:cubicBezTo>
                  <a:pt x="7129500" y="-44189"/>
                  <a:pt x="7365120" y="41760"/>
                  <a:pt x="7500239" y="0"/>
                </a:cubicBezTo>
                <a:cubicBezTo>
                  <a:pt x="7635358" y="-41760"/>
                  <a:pt x="8249428" y="37876"/>
                  <a:pt x="8655428" y="0"/>
                </a:cubicBezTo>
                <a:cubicBezTo>
                  <a:pt x="8763437" y="1587"/>
                  <a:pt x="8867219" y="78812"/>
                  <a:pt x="8858250" y="202822"/>
                </a:cubicBezTo>
                <a:cubicBezTo>
                  <a:pt x="8895388" y="430080"/>
                  <a:pt x="8800974" y="669183"/>
                  <a:pt x="8858250" y="791445"/>
                </a:cubicBezTo>
                <a:cubicBezTo>
                  <a:pt x="8915526" y="913707"/>
                  <a:pt x="8816548" y="1108795"/>
                  <a:pt x="8858250" y="1356985"/>
                </a:cubicBezTo>
                <a:cubicBezTo>
                  <a:pt x="8841378" y="1451335"/>
                  <a:pt x="8751200" y="1562873"/>
                  <a:pt x="8655428" y="1559807"/>
                </a:cubicBezTo>
                <a:cubicBezTo>
                  <a:pt x="8528647" y="1602749"/>
                  <a:pt x="8453634" y="1546153"/>
                  <a:pt x="8260973" y="1559807"/>
                </a:cubicBezTo>
                <a:cubicBezTo>
                  <a:pt x="8068312" y="1573461"/>
                  <a:pt x="7750589" y="1504492"/>
                  <a:pt x="7612940" y="1559807"/>
                </a:cubicBezTo>
                <a:cubicBezTo>
                  <a:pt x="7475291" y="1615122"/>
                  <a:pt x="7241043" y="1558342"/>
                  <a:pt x="6964907" y="1559807"/>
                </a:cubicBezTo>
                <a:cubicBezTo>
                  <a:pt x="6688771" y="1561272"/>
                  <a:pt x="6670433" y="1540567"/>
                  <a:pt x="6485926" y="1559807"/>
                </a:cubicBezTo>
                <a:cubicBezTo>
                  <a:pt x="6301419" y="1579047"/>
                  <a:pt x="6312394" y="1537058"/>
                  <a:pt x="6175997" y="1559807"/>
                </a:cubicBezTo>
                <a:cubicBezTo>
                  <a:pt x="6039600" y="1582556"/>
                  <a:pt x="5998358" y="1548777"/>
                  <a:pt x="5866068" y="1559807"/>
                </a:cubicBezTo>
                <a:cubicBezTo>
                  <a:pt x="5733778" y="1570837"/>
                  <a:pt x="5650482" y="1556441"/>
                  <a:pt x="5471613" y="1559807"/>
                </a:cubicBezTo>
                <a:cubicBezTo>
                  <a:pt x="5292744" y="1563173"/>
                  <a:pt x="5235989" y="1551426"/>
                  <a:pt x="5161684" y="1559807"/>
                </a:cubicBezTo>
                <a:cubicBezTo>
                  <a:pt x="5087379" y="1568188"/>
                  <a:pt x="4792352" y="1517341"/>
                  <a:pt x="4429125" y="1559807"/>
                </a:cubicBezTo>
                <a:cubicBezTo>
                  <a:pt x="4065898" y="1602273"/>
                  <a:pt x="4197561" y="1526269"/>
                  <a:pt x="4034670" y="1559807"/>
                </a:cubicBezTo>
                <a:cubicBezTo>
                  <a:pt x="3871780" y="1593345"/>
                  <a:pt x="3654994" y="1491345"/>
                  <a:pt x="3386637" y="1559807"/>
                </a:cubicBezTo>
                <a:cubicBezTo>
                  <a:pt x="3118280" y="1628269"/>
                  <a:pt x="3168723" y="1524628"/>
                  <a:pt x="3076708" y="1559807"/>
                </a:cubicBezTo>
                <a:cubicBezTo>
                  <a:pt x="2984693" y="1594986"/>
                  <a:pt x="2692675" y="1506588"/>
                  <a:pt x="2513201" y="1559807"/>
                </a:cubicBezTo>
                <a:cubicBezTo>
                  <a:pt x="2333727" y="1613026"/>
                  <a:pt x="2016147" y="1534201"/>
                  <a:pt x="1865168" y="1559807"/>
                </a:cubicBezTo>
                <a:cubicBezTo>
                  <a:pt x="1714189" y="1585413"/>
                  <a:pt x="1559165" y="1543574"/>
                  <a:pt x="1301661" y="1559807"/>
                </a:cubicBezTo>
                <a:cubicBezTo>
                  <a:pt x="1044157" y="1576040"/>
                  <a:pt x="887339" y="1524686"/>
                  <a:pt x="738154" y="1559807"/>
                </a:cubicBezTo>
                <a:cubicBezTo>
                  <a:pt x="588969" y="1594928"/>
                  <a:pt x="451167" y="154855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a:buClrTx/>
            </a:pPr>
            <a:r>
              <a:rPr lang="en-US" sz="4800" b="1" dirty="0" err="1">
                <a:solidFill>
                  <a:schemeClr val="accent5">
                    <a:lumMod val="75000"/>
                  </a:schemeClr>
                </a:solidFill>
                <a:latin typeface="Calibri" panose="020F0502020204030204" pitchFamily="34" charset="0"/>
                <a:cs typeface="Calibri" panose="020F0502020204030204" pitchFamily="34" charset="0"/>
              </a:rPr>
              <a:t>Hoa</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bằng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lăng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bé</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Thơ</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và</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sẻ</a:t>
            </a:r>
            <a:r>
              <a:rPr lang="en-US" sz="4800" b="1" dirty="0">
                <a:solidFill>
                  <a:schemeClr val="accent5">
                    <a:lumMod val="75000"/>
                  </a:schemeClr>
                </a:solidFill>
                <a:latin typeface="Calibri" panose="020F0502020204030204" pitchFamily="34" charset="0"/>
                <a:cs typeface="Calibri" panose="020F0502020204030204" pitchFamily="34" charset="0"/>
              </a:rPr>
              <a:t> non</a:t>
            </a:r>
            <a:endParaRPr kumimoji="0" lang="en-US" sz="48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72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430771" y="1069112"/>
            <a:ext cx="9980179"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b. Vì sao mùa hoa này bằng lăng nở hoa mà không vui?</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bằng lăng chỉ nở một bông hoa.</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hoa nở không đẹp như mùa hoa trước.</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bé Thơ, bạn của bằng lăng, phải nằm viện.</a:t>
            </a:r>
            <a:endParaRPr kumimoji="0" lang="en-US" sz="4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3BCACC06-B03D-41D8-80A5-43A1D5BDE295}"/>
              </a:ext>
            </a:extLst>
          </p:cNvPr>
          <p:cNvSpPr/>
          <p:nvPr/>
        </p:nvSpPr>
        <p:spPr>
          <a:xfrm>
            <a:off x="1371600" y="35623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0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971549" y="1069112"/>
            <a:ext cx="10810875"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c. Bằng lăng làm gì để thể hiện tình bạn với bé Thơ?</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Cành bằng lăng  ghé sát vào cửa sổ nơi bé nằm.</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đợi bé Thơ trở về mới nở hoa.</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giữ lại bông hoa cuối cùng để đợi bé Thơ về.</a:t>
            </a:r>
          </a:p>
        </p:txBody>
      </p:sp>
      <p:sp>
        <p:nvSpPr>
          <p:cNvPr id="2" name="Oval 1">
            <a:extLst>
              <a:ext uri="{FF2B5EF4-FFF2-40B4-BE49-F238E27FC236}">
                <a16:creationId xmlns:a16="http://schemas.microsoft.com/office/drawing/2014/main" id="{3BCACC06-B03D-41D8-80A5-43A1D5BDE295}"/>
              </a:ext>
            </a:extLst>
          </p:cNvPr>
          <p:cNvSpPr/>
          <p:nvPr/>
        </p:nvSpPr>
        <p:spPr>
          <a:xfrm>
            <a:off x="876300" y="35242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107号-萌趣欢乐体"/>
              <a:cs typeface="+mn-cs"/>
            </a:endParaRPr>
          </a:p>
        </p:txBody>
      </p:sp>
    </p:spTree>
    <p:extLst>
      <p:ext uri="{BB962C8B-B14F-4D97-AF65-F5344CB8AC3E}">
        <p14:creationId xmlns:p14="http://schemas.microsoft.com/office/powerpoint/2010/main" val="4498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d. Khi trở về nhà, vì sao bé Thơ nghĩ mùa hoa bằng lăng đã qua? </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Vì</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hoa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bằng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lăng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nở</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cao</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cửa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sổ</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bé</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không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thấy</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593516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 Sẻ non làm gì để giúp bé Thơ nhìn thấy bông hoa bằng lăng nở muộn? (Viết tiếp vào chỗ trống để hoàn thành</a:t>
            </a:r>
          </a:p>
        </p:txBody>
      </p:sp>
      <p:pic>
        <p:nvPicPr>
          <p:cNvPr id="2050" name="Picture 2">
            <a:extLst>
              <a:ext uri="{FF2B5EF4-FFF2-40B4-BE49-F238E27FC236}">
                <a16:creationId xmlns:a16="http://schemas.microsoft.com/office/drawing/2014/main" id="{954B8E91-0889-47DD-B555-52DB2905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673" y="2733675"/>
            <a:ext cx="10348802" cy="165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3FED6F7-F502-4222-A2DB-474CE0C19D00}"/>
              </a:ext>
            </a:extLst>
          </p:cNvPr>
          <p:cNvSpPr/>
          <p:nvPr/>
        </p:nvSpPr>
        <p:spPr>
          <a:xfrm>
            <a:off x="2619375" y="2733674"/>
            <a:ext cx="619125" cy="333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a:t>
            </a:r>
          </a:p>
        </p:txBody>
      </p:sp>
      <p:sp>
        <p:nvSpPr>
          <p:cNvPr id="109" name="Rectangle: Rounded Corners 108">
            <a:extLst>
              <a:ext uri="{FF2B5EF4-FFF2-40B4-BE49-F238E27FC236}">
                <a16:creationId xmlns:a16="http://schemas.microsoft.com/office/drawing/2014/main" id="{3A1DEBB1-7E0C-41A0-B456-775108858A2B}"/>
              </a:ext>
            </a:extLst>
          </p:cNvPr>
          <p:cNvSpPr/>
          <p:nvPr/>
        </p:nvSpPr>
        <p:spPr>
          <a:xfrm>
            <a:off x="533400" y="3324226"/>
            <a:ext cx="1333500" cy="30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đáp</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xuống</a:t>
            </a:r>
            <a:endParaRPr lang="en-US" b="1" dirty="0">
              <a:solidFill>
                <a:srgbClr val="FF0000"/>
              </a:solidFill>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63885DEC-95B4-4EAB-834A-D8D18D1D5CE9}"/>
              </a:ext>
            </a:extLst>
          </p:cNvPr>
          <p:cNvSpPr/>
          <p:nvPr/>
        </p:nvSpPr>
        <p:spPr>
          <a:xfrm>
            <a:off x="6581774" y="3667125"/>
            <a:ext cx="1685925" cy="390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cố</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đứng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vững</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1549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animBg="1"/>
      <p:bldP spid="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g. Tìm ý tương ứng với mỗi đoạn. </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grpSp>
      <p:pic>
        <p:nvPicPr>
          <p:cNvPr id="3074" name="Picture 2">
            <a:extLst>
              <a:ext uri="{FF2B5EF4-FFF2-40B4-BE49-F238E27FC236}">
                <a16:creationId xmlns:a16="http://schemas.microsoft.com/office/drawing/2014/main" id="{B8F2F534-1028-4582-A679-62384E20D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1776413"/>
            <a:ext cx="10896600" cy="26003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C730B68-023E-469A-9C8F-29C630FB2C42}"/>
              </a:ext>
            </a:extLst>
          </p:cNvPr>
          <p:cNvCxnSpPr/>
          <p:nvPr/>
        </p:nvCxnSpPr>
        <p:spPr>
          <a:xfrm>
            <a:off x="5410200" y="28575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D7CC131-5F70-456C-A8DE-7AF284618347}"/>
              </a:ext>
            </a:extLst>
          </p:cNvPr>
          <p:cNvCxnSpPr/>
          <p:nvPr/>
        </p:nvCxnSpPr>
        <p:spPr>
          <a:xfrm>
            <a:off x="5410200" y="35814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E70D454-DD5D-418C-9F01-D0533E749846}"/>
              </a:ext>
            </a:extLst>
          </p:cNvPr>
          <p:cNvCxnSpPr>
            <a:cxnSpLocks/>
          </p:cNvCxnSpPr>
          <p:nvPr/>
        </p:nvCxnSpPr>
        <p:spPr>
          <a:xfrm flipV="1">
            <a:off x="5334000" y="2733675"/>
            <a:ext cx="352425" cy="11525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332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up)">
                                      <p:cBhvr>
                                        <p:cTn id="19" dur="5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down)">
                                      <p:cBhvr>
                                        <p:cTn id="2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 Theo em, câu chuyện nói với chúng ta điều gì?</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Sự</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yêu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thương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gắn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với</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nhau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trong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tình</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81826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i. Tìm trong câu chuyện 3 từ ngữ chỉ hoạt động của chú sẻ non.</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3209925" y="2228849"/>
            <a:ext cx="7000874" cy="1559807"/>
          </a:xfrm>
          <a:custGeom>
            <a:avLst/>
            <a:gdLst>
              <a:gd name="connsiteX0" fmla="*/ 0 w 7000874"/>
              <a:gd name="connsiteY0" fmla="*/ 202822 h 1559807"/>
              <a:gd name="connsiteX1" fmla="*/ 202822 w 7000874"/>
              <a:gd name="connsiteY1" fmla="*/ 0 h 1559807"/>
              <a:gd name="connsiteX2" fmla="*/ 934293 w 7000874"/>
              <a:gd name="connsiteY2" fmla="*/ 0 h 1559807"/>
              <a:gd name="connsiteX3" fmla="*/ 1533859 w 7000874"/>
              <a:gd name="connsiteY3" fmla="*/ 0 h 1559807"/>
              <a:gd name="connsiteX4" fmla="*/ 2133426 w 7000874"/>
              <a:gd name="connsiteY4" fmla="*/ 0 h 1559807"/>
              <a:gd name="connsiteX5" fmla="*/ 2798944 w 7000874"/>
              <a:gd name="connsiteY5" fmla="*/ 0 h 1559807"/>
              <a:gd name="connsiteX6" fmla="*/ 3266606 w 7000874"/>
              <a:gd name="connsiteY6" fmla="*/ 0 h 1559807"/>
              <a:gd name="connsiteX7" fmla="*/ 3800220 w 7000874"/>
              <a:gd name="connsiteY7" fmla="*/ 0 h 1559807"/>
              <a:gd name="connsiteX8" fmla="*/ 4333834 w 7000874"/>
              <a:gd name="connsiteY8" fmla="*/ 0 h 1559807"/>
              <a:gd name="connsiteX9" fmla="*/ 4801496 w 7000874"/>
              <a:gd name="connsiteY9" fmla="*/ 0 h 1559807"/>
              <a:gd name="connsiteX10" fmla="*/ 5269158 w 7000874"/>
              <a:gd name="connsiteY10" fmla="*/ 0 h 1559807"/>
              <a:gd name="connsiteX11" fmla="*/ 5934676 w 7000874"/>
              <a:gd name="connsiteY11" fmla="*/ 0 h 1559807"/>
              <a:gd name="connsiteX12" fmla="*/ 6798052 w 7000874"/>
              <a:gd name="connsiteY12" fmla="*/ 0 h 1559807"/>
              <a:gd name="connsiteX13" fmla="*/ 7000874 w 7000874"/>
              <a:gd name="connsiteY13" fmla="*/ 202822 h 1559807"/>
              <a:gd name="connsiteX14" fmla="*/ 7000874 w 7000874"/>
              <a:gd name="connsiteY14" fmla="*/ 791445 h 1559807"/>
              <a:gd name="connsiteX15" fmla="*/ 7000874 w 7000874"/>
              <a:gd name="connsiteY15" fmla="*/ 1356985 h 1559807"/>
              <a:gd name="connsiteX16" fmla="*/ 6798052 w 7000874"/>
              <a:gd name="connsiteY16" fmla="*/ 1559807 h 1559807"/>
              <a:gd name="connsiteX17" fmla="*/ 6198486 w 7000874"/>
              <a:gd name="connsiteY17" fmla="*/ 1559807 h 1559807"/>
              <a:gd name="connsiteX18" fmla="*/ 5664872 w 7000874"/>
              <a:gd name="connsiteY18" fmla="*/ 1559807 h 1559807"/>
              <a:gd name="connsiteX19" fmla="*/ 4999353 w 7000874"/>
              <a:gd name="connsiteY19" fmla="*/ 1559807 h 1559807"/>
              <a:gd name="connsiteX20" fmla="*/ 4531691 w 7000874"/>
              <a:gd name="connsiteY20" fmla="*/ 1559807 h 1559807"/>
              <a:gd name="connsiteX21" fmla="*/ 3932125 w 7000874"/>
              <a:gd name="connsiteY21" fmla="*/ 1559807 h 1559807"/>
              <a:gd name="connsiteX22" fmla="*/ 3332558 w 7000874"/>
              <a:gd name="connsiteY22" fmla="*/ 1559807 h 1559807"/>
              <a:gd name="connsiteX23" fmla="*/ 2864897 w 7000874"/>
              <a:gd name="connsiteY23" fmla="*/ 1559807 h 1559807"/>
              <a:gd name="connsiteX24" fmla="*/ 2265330 w 7000874"/>
              <a:gd name="connsiteY24" fmla="*/ 1559807 h 1559807"/>
              <a:gd name="connsiteX25" fmla="*/ 1665764 w 7000874"/>
              <a:gd name="connsiteY25" fmla="*/ 1559807 h 1559807"/>
              <a:gd name="connsiteX26" fmla="*/ 1066198 w 7000874"/>
              <a:gd name="connsiteY26" fmla="*/ 1559807 h 1559807"/>
              <a:gd name="connsiteX27" fmla="*/ 202822 w 7000874"/>
              <a:gd name="connsiteY27" fmla="*/ 1559807 h 1559807"/>
              <a:gd name="connsiteX28" fmla="*/ 0 w 7000874"/>
              <a:gd name="connsiteY28" fmla="*/ 1356985 h 1559807"/>
              <a:gd name="connsiteX29" fmla="*/ 0 w 7000874"/>
              <a:gd name="connsiteY29" fmla="*/ 779904 h 1559807"/>
              <a:gd name="connsiteX30" fmla="*/ 0 w 7000874"/>
              <a:gd name="connsiteY3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00874" h="1559807" fill="none" extrusionOk="0">
                <a:moveTo>
                  <a:pt x="0" y="202822"/>
                </a:moveTo>
                <a:cubicBezTo>
                  <a:pt x="-3740" y="80446"/>
                  <a:pt x="80129" y="-7056"/>
                  <a:pt x="202822" y="0"/>
                </a:cubicBezTo>
                <a:cubicBezTo>
                  <a:pt x="426459" y="-49390"/>
                  <a:pt x="686415" y="44662"/>
                  <a:pt x="934293" y="0"/>
                </a:cubicBezTo>
                <a:cubicBezTo>
                  <a:pt x="1182171" y="-44662"/>
                  <a:pt x="1285267" y="45604"/>
                  <a:pt x="1533859" y="0"/>
                </a:cubicBezTo>
                <a:cubicBezTo>
                  <a:pt x="1782451" y="-45604"/>
                  <a:pt x="2010416" y="44606"/>
                  <a:pt x="2133426" y="0"/>
                </a:cubicBezTo>
                <a:cubicBezTo>
                  <a:pt x="2256436" y="-44606"/>
                  <a:pt x="2565322" y="40704"/>
                  <a:pt x="2798944" y="0"/>
                </a:cubicBezTo>
                <a:cubicBezTo>
                  <a:pt x="3032566" y="-40704"/>
                  <a:pt x="3048857" y="29122"/>
                  <a:pt x="3266606" y="0"/>
                </a:cubicBezTo>
                <a:cubicBezTo>
                  <a:pt x="3484355" y="-29122"/>
                  <a:pt x="3625191" y="29629"/>
                  <a:pt x="3800220" y="0"/>
                </a:cubicBezTo>
                <a:cubicBezTo>
                  <a:pt x="3975249" y="-29629"/>
                  <a:pt x="4096848" y="51080"/>
                  <a:pt x="4333834" y="0"/>
                </a:cubicBezTo>
                <a:cubicBezTo>
                  <a:pt x="4570820" y="-51080"/>
                  <a:pt x="4605232" y="21299"/>
                  <a:pt x="4801496" y="0"/>
                </a:cubicBezTo>
                <a:cubicBezTo>
                  <a:pt x="4997760" y="-21299"/>
                  <a:pt x="5069413" y="13719"/>
                  <a:pt x="5269158" y="0"/>
                </a:cubicBezTo>
                <a:cubicBezTo>
                  <a:pt x="5468903" y="-13719"/>
                  <a:pt x="5644917" y="59077"/>
                  <a:pt x="5934676" y="0"/>
                </a:cubicBezTo>
                <a:cubicBezTo>
                  <a:pt x="6224435" y="-59077"/>
                  <a:pt x="6548543" y="84873"/>
                  <a:pt x="6798052" y="0"/>
                </a:cubicBezTo>
                <a:cubicBezTo>
                  <a:pt x="6901910" y="4726"/>
                  <a:pt x="6985581" y="79287"/>
                  <a:pt x="7000874" y="202822"/>
                </a:cubicBezTo>
                <a:cubicBezTo>
                  <a:pt x="7027096" y="396272"/>
                  <a:pt x="6959228" y="548737"/>
                  <a:pt x="7000874" y="791445"/>
                </a:cubicBezTo>
                <a:cubicBezTo>
                  <a:pt x="7042520" y="1034153"/>
                  <a:pt x="6940227" y="1119912"/>
                  <a:pt x="7000874" y="1356985"/>
                </a:cubicBezTo>
                <a:cubicBezTo>
                  <a:pt x="6996125" y="1445734"/>
                  <a:pt x="6902829" y="1549531"/>
                  <a:pt x="6798052" y="1559807"/>
                </a:cubicBezTo>
                <a:cubicBezTo>
                  <a:pt x="6598275" y="1611212"/>
                  <a:pt x="6434176" y="1539965"/>
                  <a:pt x="6198486" y="1559807"/>
                </a:cubicBezTo>
                <a:cubicBezTo>
                  <a:pt x="5962796" y="1579649"/>
                  <a:pt x="5788902" y="1521892"/>
                  <a:pt x="5664872" y="1559807"/>
                </a:cubicBezTo>
                <a:cubicBezTo>
                  <a:pt x="5540842" y="1597722"/>
                  <a:pt x="5177775" y="1531859"/>
                  <a:pt x="4999353" y="1559807"/>
                </a:cubicBezTo>
                <a:cubicBezTo>
                  <a:pt x="4820931" y="1587755"/>
                  <a:pt x="4732224" y="1544156"/>
                  <a:pt x="4531691" y="1559807"/>
                </a:cubicBezTo>
                <a:cubicBezTo>
                  <a:pt x="4331158" y="1575458"/>
                  <a:pt x="4190554" y="1528982"/>
                  <a:pt x="3932125" y="1559807"/>
                </a:cubicBezTo>
                <a:cubicBezTo>
                  <a:pt x="3673696" y="1590632"/>
                  <a:pt x="3611789" y="1502243"/>
                  <a:pt x="3332558" y="1559807"/>
                </a:cubicBezTo>
                <a:cubicBezTo>
                  <a:pt x="3053327" y="1617371"/>
                  <a:pt x="3013694" y="1537294"/>
                  <a:pt x="2864897" y="1559807"/>
                </a:cubicBezTo>
                <a:cubicBezTo>
                  <a:pt x="2716100" y="1582320"/>
                  <a:pt x="2534227" y="1507468"/>
                  <a:pt x="2265330" y="1559807"/>
                </a:cubicBezTo>
                <a:cubicBezTo>
                  <a:pt x="1996433" y="1612146"/>
                  <a:pt x="1935707" y="1513933"/>
                  <a:pt x="1665764" y="1559807"/>
                </a:cubicBezTo>
                <a:cubicBezTo>
                  <a:pt x="1395821" y="1605681"/>
                  <a:pt x="1240390" y="1554612"/>
                  <a:pt x="1066198" y="1559807"/>
                </a:cubicBezTo>
                <a:cubicBezTo>
                  <a:pt x="892006" y="1565002"/>
                  <a:pt x="454760" y="1502239"/>
                  <a:pt x="202822" y="1559807"/>
                </a:cubicBezTo>
                <a:cubicBezTo>
                  <a:pt x="76199" y="1565339"/>
                  <a:pt x="11437" y="1473743"/>
                  <a:pt x="0" y="1356985"/>
                </a:cubicBezTo>
                <a:cubicBezTo>
                  <a:pt x="-15533" y="1214786"/>
                  <a:pt x="51773" y="1056947"/>
                  <a:pt x="0" y="779904"/>
                </a:cubicBezTo>
                <a:cubicBezTo>
                  <a:pt x="-51773" y="502861"/>
                  <a:pt x="33898" y="339744"/>
                  <a:pt x="0" y="202822"/>
                </a:cubicBezTo>
                <a:close/>
              </a:path>
              <a:path w="7000874" h="1559807" stroke="0" extrusionOk="0">
                <a:moveTo>
                  <a:pt x="0" y="202822"/>
                </a:moveTo>
                <a:cubicBezTo>
                  <a:pt x="-16347" y="105526"/>
                  <a:pt x="87343" y="17999"/>
                  <a:pt x="202822" y="0"/>
                </a:cubicBezTo>
                <a:cubicBezTo>
                  <a:pt x="513842" y="-59632"/>
                  <a:pt x="684265" y="81872"/>
                  <a:pt x="934293" y="0"/>
                </a:cubicBezTo>
                <a:cubicBezTo>
                  <a:pt x="1184321" y="-81872"/>
                  <a:pt x="1375062" y="50639"/>
                  <a:pt x="1533859" y="0"/>
                </a:cubicBezTo>
                <a:cubicBezTo>
                  <a:pt x="1692656" y="-50639"/>
                  <a:pt x="1776117" y="386"/>
                  <a:pt x="2001521" y="0"/>
                </a:cubicBezTo>
                <a:cubicBezTo>
                  <a:pt x="2226925" y="-386"/>
                  <a:pt x="2418660" y="5139"/>
                  <a:pt x="2601087" y="0"/>
                </a:cubicBezTo>
                <a:cubicBezTo>
                  <a:pt x="2783514" y="-5139"/>
                  <a:pt x="2892710" y="38936"/>
                  <a:pt x="3002797" y="0"/>
                </a:cubicBezTo>
                <a:cubicBezTo>
                  <a:pt x="3112884" y="-38936"/>
                  <a:pt x="3286196" y="55745"/>
                  <a:pt x="3536411" y="0"/>
                </a:cubicBezTo>
                <a:cubicBezTo>
                  <a:pt x="3786626" y="-55745"/>
                  <a:pt x="3988785" y="22911"/>
                  <a:pt x="4135977" y="0"/>
                </a:cubicBezTo>
                <a:cubicBezTo>
                  <a:pt x="4283169" y="-22911"/>
                  <a:pt x="4502153" y="11324"/>
                  <a:pt x="4735544" y="0"/>
                </a:cubicBezTo>
                <a:cubicBezTo>
                  <a:pt x="4968935" y="-11324"/>
                  <a:pt x="5153783" y="75904"/>
                  <a:pt x="5401062" y="0"/>
                </a:cubicBezTo>
                <a:cubicBezTo>
                  <a:pt x="5648341" y="-75904"/>
                  <a:pt x="5702440" y="35117"/>
                  <a:pt x="5868724" y="0"/>
                </a:cubicBezTo>
                <a:cubicBezTo>
                  <a:pt x="6035008" y="-35117"/>
                  <a:pt x="6399435" y="44735"/>
                  <a:pt x="6798052" y="0"/>
                </a:cubicBezTo>
                <a:cubicBezTo>
                  <a:pt x="6908762" y="18289"/>
                  <a:pt x="6973590" y="92618"/>
                  <a:pt x="7000874" y="202822"/>
                </a:cubicBezTo>
                <a:cubicBezTo>
                  <a:pt x="7020202" y="436400"/>
                  <a:pt x="6983560" y="587305"/>
                  <a:pt x="7000874" y="779904"/>
                </a:cubicBezTo>
                <a:cubicBezTo>
                  <a:pt x="7018188" y="972503"/>
                  <a:pt x="6962641" y="1072260"/>
                  <a:pt x="7000874" y="1356985"/>
                </a:cubicBezTo>
                <a:cubicBezTo>
                  <a:pt x="6996868" y="1470587"/>
                  <a:pt x="6919036" y="1547812"/>
                  <a:pt x="6798052" y="1559807"/>
                </a:cubicBezTo>
                <a:cubicBezTo>
                  <a:pt x="6646687" y="1632873"/>
                  <a:pt x="6447793" y="1525094"/>
                  <a:pt x="6132533" y="1559807"/>
                </a:cubicBezTo>
                <a:cubicBezTo>
                  <a:pt x="5817273" y="1594520"/>
                  <a:pt x="5575821" y="1540580"/>
                  <a:pt x="5401062" y="1559807"/>
                </a:cubicBezTo>
                <a:cubicBezTo>
                  <a:pt x="5226303" y="1579034"/>
                  <a:pt x="5085631" y="1533736"/>
                  <a:pt x="4933401" y="1559807"/>
                </a:cubicBezTo>
                <a:cubicBezTo>
                  <a:pt x="4781171" y="1585878"/>
                  <a:pt x="4477307" y="1553527"/>
                  <a:pt x="4267882" y="1559807"/>
                </a:cubicBezTo>
                <a:cubicBezTo>
                  <a:pt x="4058457" y="1566087"/>
                  <a:pt x="3854261" y="1536953"/>
                  <a:pt x="3668316" y="1559807"/>
                </a:cubicBezTo>
                <a:cubicBezTo>
                  <a:pt x="3482371" y="1582661"/>
                  <a:pt x="3275309" y="1488267"/>
                  <a:pt x="3002797" y="1559807"/>
                </a:cubicBezTo>
                <a:cubicBezTo>
                  <a:pt x="2730285" y="1631347"/>
                  <a:pt x="2563224" y="1546311"/>
                  <a:pt x="2337278" y="1559807"/>
                </a:cubicBezTo>
                <a:cubicBezTo>
                  <a:pt x="2111332" y="1573303"/>
                  <a:pt x="2001777" y="1513212"/>
                  <a:pt x="1803664" y="1559807"/>
                </a:cubicBezTo>
                <a:cubicBezTo>
                  <a:pt x="1605551" y="1606402"/>
                  <a:pt x="1511628" y="1531739"/>
                  <a:pt x="1401955" y="1559807"/>
                </a:cubicBezTo>
                <a:cubicBezTo>
                  <a:pt x="1292282" y="1587875"/>
                  <a:pt x="1150635" y="1543353"/>
                  <a:pt x="1000245" y="1559807"/>
                </a:cubicBezTo>
                <a:cubicBezTo>
                  <a:pt x="849855" y="1576261"/>
                  <a:pt x="455064" y="1480833"/>
                  <a:pt x="202822" y="1559807"/>
                </a:cubicBezTo>
                <a:cubicBezTo>
                  <a:pt x="91828" y="1562911"/>
                  <a:pt x="10405" y="1475652"/>
                  <a:pt x="0" y="1356985"/>
                </a:cubicBezTo>
                <a:cubicBezTo>
                  <a:pt x="-69703" y="1183990"/>
                  <a:pt x="33671" y="1033281"/>
                  <a:pt x="0" y="756820"/>
                </a:cubicBezTo>
                <a:cubicBezTo>
                  <a:pt x="-33671" y="480359"/>
                  <a:pt x="14370" y="450669"/>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chắp</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cánh</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bay,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421986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56353" cy="3970318"/>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k. Mỗi câu dưới đây thuộc kiểu câu nào?</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Bông hoa bằng lăng đẹp quá!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Sao lại có bông hoa bằng lăng nở muộn thế kia?</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rất yêu bằng lăng và bé Thơ.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hãy giúp bé thơ nhìn thấy bằng lăng nở hoa đi!</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Rectangle: Rounded Corners 1">
            <a:extLst>
              <a:ext uri="{FF2B5EF4-FFF2-40B4-BE49-F238E27FC236}">
                <a16:creationId xmlns:a16="http://schemas.microsoft.com/office/drawing/2014/main" id="{AE5012C1-FBE2-4A85-B6E9-9F6D258EE223}"/>
              </a:ext>
            </a:extLst>
          </p:cNvPr>
          <p:cNvSpPr/>
          <p:nvPr/>
        </p:nvSpPr>
        <p:spPr>
          <a:xfrm>
            <a:off x="8058150" y="13430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endParaRPr lang="en-US" sz="2800" b="1" dirty="0">
              <a:latin typeface="Cambria" panose="02040503050406030204" pitchFamily="18" charset="0"/>
              <a:ea typeface="Cambria" panose="02040503050406030204" pitchFamily="18" charset="0"/>
            </a:endParaRPr>
          </a:p>
        </p:txBody>
      </p:sp>
      <p:sp>
        <p:nvSpPr>
          <p:cNvPr id="109" name="Rectangle: Rounded Corners 108">
            <a:extLst>
              <a:ext uri="{FF2B5EF4-FFF2-40B4-BE49-F238E27FC236}">
                <a16:creationId xmlns:a16="http://schemas.microsoft.com/office/drawing/2014/main" id="{04A1EA2B-EF9F-4422-817C-48F1BD99941E}"/>
              </a:ext>
            </a:extLst>
          </p:cNvPr>
          <p:cNvSpPr/>
          <p:nvPr/>
        </p:nvSpPr>
        <p:spPr>
          <a:xfrm>
            <a:off x="2571750" y="24098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hỏi</a:t>
            </a:r>
            <a:endParaRPr lang="en-US" sz="2800" b="1" dirty="0">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2D6A33AE-5EF0-4F54-BBEA-65A5AFA58304}"/>
              </a:ext>
            </a:extLst>
          </p:cNvPr>
          <p:cNvSpPr/>
          <p:nvPr/>
        </p:nvSpPr>
        <p:spPr>
          <a:xfrm>
            <a:off x="9267825" y="29432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kể</a:t>
            </a:r>
            <a:endParaRPr lang="en-US" sz="2800" b="1" dirty="0">
              <a:latin typeface="Cambria" panose="02040503050406030204" pitchFamily="18" charset="0"/>
              <a:ea typeface="Cambria" panose="02040503050406030204" pitchFamily="18" charset="0"/>
            </a:endParaRPr>
          </a:p>
        </p:txBody>
      </p:sp>
      <p:sp>
        <p:nvSpPr>
          <p:cNvPr id="112" name="Rectangle: Rounded Corners 111">
            <a:extLst>
              <a:ext uri="{FF2B5EF4-FFF2-40B4-BE49-F238E27FC236}">
                <a16:creationId xmlns:a16="http://schemas.microsoft.com/office/drawing/2014/main" id="{6911D543-7B61-498B-AB47-22ACB56108A6}"/>
              </a:ext>
            </a:extLst>
          </p:cNvPr>
          <p:cNvSpPr/>
          <p:nvPr/>
        </p:nvSpPr>
        <p:spPr>
          <a:xfrm>
            <a:off x="3886200" y="4038600"/>
            <a:ext cx="193357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474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down)">
                                      <p:cBhvr>
                                        <p:cTn id="2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109" grpId="0" animBg="1"/>
      <p:bldP spid="110"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7">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8">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grpSp>
        <p:nvGrpSpPr>
          <p:cNvPr id="15" name="Group 14">
            <a:extLst>
              <a:ext uri="{FF2B5EF4-FFF2-40B4-BE49-F238E27FC236}">
                <a16:creationId xmlns:a16="http://schemas.microsoft.com/office/drawing/2014/main" id="{56D8BB93-A70E-4CF0-A749-7DDE9219F71C}"/>
              </a:ext>
            </a:extLst>
          </p:cNvPr>
          <p:cNvGrpSpPr/>
          <p:nvPr/>
        </p:nvGrpSpPr>
        <p:grpSpPr>
          <a:xfrm>
            <a:off x="4581524" y="2409825"/>
            <a:ext cx="2710261" cy="682780"/>
            <a:chOff x="2831555" y="1626491"/>
            <a:chExt cx="3193496" cy="861774"/>
          </a:xfrm>
          <a:solidFill>
            <a:srgbClr val="E82856"/>
          </a:solidFill>
        </p:grpSpPr>
        <p:sp>
          <p:nvSpPr>
            <p:cNvPr id="16" name="矩形: 圆角 10">
              <a:extLst>
                <a:ext uri="{FF2B5EF4-FFF2-40B4-BE49-F238E27FC236}">
                  <a16:creationId xmlns:a16="http://schemas.microsoft.com/office/drawing/2014/main" id="{BCBD1C6C-304D-49B6-BA49-F1ABF78FE9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0602185D-D49A-404F-ACD3-373FEACEA481}"/>
                </a:ext>
              </a:extLst>
            </p:cNvPr>
            <p:cNvSpPr txBox="1"/>
            <p:nvPr/>
          </p:nvSpPr>
          <p:spPr>
            <a:xfrm>
              <a:off x="2831555" y="1641879"/>
              <a:ext cx="319349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White Xmas PERSONAL USE" pitchFamily="50" charset="0"/>
                  <a:cs typeface="Calibri" panose="020F0502020204030204" pitchFamily="34" charset="0"/>
                </a:rPr>
                <a:t>TIẾNG VIỆT</a:t>
              </a:r>
            </a:p>
          </p:txBody>
        </p:sp>
      </p:grpSp>
      <p:pic>
        <p:nvPicPr>
          <p:cNvPr id="2" name="Picture 1">
            <a:extLst>
              <a:ext uri="{FF2B5EF4-FFF2-40B4-BE49-F238E27FC236}">
                <a16:creationId xmlns:a16="http://schemas.microsoft.com/office/drawing/2014/main" id="{7E9AAE60-A0DE-410E-A10A-F7D26C69387D}"/>
              </a:ext>
            </a:extLst>
          </p:cNvPr>
          <p:cNvPicPr>
            <a:picLocks noChangeAspect="1"/>
          </p:cNvPicPr>
          <p:nvPr/>
        </p:nvPicPr>
        <p:blipFill>
          <a:blip r:embed="rId10"/>
          <a:stretch>
            <a:fillRect/>
          </a:stretch>
        </p:blipFill>
        <p:spPr>
          <a:xfrm>
            <a:off x="1085414" y="2930172"/>
            <a:ext cx="10059272" cy="227400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9F51EB9B-DBF4-4006-800C-B20BCD215334}"/>
              </a:ext>
            </a:extLst>
          </p:cNvPr>
          <p:cNvPicPr>
            <a:picLocks noChangeAspect="1"/>
          </p:cNvPicPr>
          <p:nvPr/>
        </p:nvPicPr>
        <p:blipFill>
          <a:blip r:embed="rId4"/>
          <a:stretch>
            <a:fillRect/>
          </a:stretch>
        </p:blipFill>
        <p:spPr>
          <a:xfrm>
            <a:off x="4249433" y="2002806"/>
            <a:ext cx="5560034" cy="2566638"/>
          </a:xfrm>
          <a:prstGeom prst="rect">
            <a:avLst/>
          </a:prstGeom>
        </p:spPr>
      </p:pic>
    </p:spTree>
    <p:extLst>
      <p:ext uri="{BB962C8B-B14F-4D97-AF65-F5344CB8AC3E}">
        <p14:creationId xmlns:p14="http://schemas.microsoft.com/office/powerpoint/2010/main" val="93228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EE444-2AB8-4084-9E77-8DB8933C7C3D}"/>
              </a:ext>
            </a:extLst>
          </p:cNvPr>
          <p:cNvSpPr txBox="1"/>
          <p:nvPr/>
        </p:nvSpPr>
        <p:spPr>
          <a:xfrm>
            <a:off x="1745456" y="1753017"/>
            <a:ext cx="6291262" cy="5016758"/>
          </a:xfrm>
          <a:prstGeom prst="rect">
            <a:avLst/>
          </a:prstGeom>
          <a:noFill/>
        </p:spPr>
        <p:txBody>
          <a:bodyPr wrap="square">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Vừa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gõ</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cửa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rồi</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Thấy</a:t>
            </a:r>
            <a:r>
              <a:rPr lang="en-US" sz="3200" b="0" i="0" dirty="0">
                <a:solidFill>
                  <a:srgbClr val="000000"/>
                </a:solidFill>
                <a:effectLst/>
                <a:latin typeface="Cambria" panose="02040503050406030204" pitchFamily="18" charset="0"/>
                <a:ea typeface="Cambria" panose="02040503050406030204" pitchFamily="18" charset="0"/>
              </a:rPr>
              <a:t> rung </a:t>
            </a:r>
            <a:r>
              <a:rPr lang="en-US" sz="3200" b="0" i="0" dirty="0" err="1">
                <a:solidFill>
                  <a:srgbClr val="000000"/>
                </a:solidFill>
                <a:effectLst/>
                <a:latin typeface="Cambria" panose="02040503050406030204" pitchFamily="18" charset="0"/>
                <a:ea typeface="Cambria" panose="02040503050406030204" pitchFamily="18" charset="0"/>
              </a:rPr>
              <a:t>rinh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trèo</a:t>
            </a:r>
            <a:r>
              <a:rPr lang="en-US" sz="3200" b="0" i="0" dirty="0">
                <a:solidFill>
                  <a:srgbClr val="000000"/>
                </a:solidFill>
                <a:effectLst/>
                <a:latin typeface="Cambria" panose="02040503050406030204" pitchFamily="18" charset="0"/>
                <a:ea typeface="Cambria" panose="02040503050406030204" pitchFamily="18" charset="0"/>
              </a:rPr>
              <a:t> me </a:t>
            </a:r>
            <a:r>
              <a:rPr lang="en-US" sz="3200" b="0" i="0" dirty="0" err="1">
                <a:solidFill>
                  <a:srgbClr val="000000"/>
                </a:solidFill>
                <a:effectLst/>
                <a:latin typeface="Cambria" panose="02040503050406030204" pitchFamily="18" charset="0"/>
                <a:ea typeface="Cambria" panose="02040503050406030204" pitchFamily="18" charset="0"/>
              </a:rPr>
              <a:t>đấy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thôi</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 </a:t>
            </a:r>
          </a:p>
          <a:p>
            <a:pPr algn="just"/>
            <a:r>
              <a:rPr lang="en-US" sz="3200" b="0" i="0" dirty="0" err="1">
                <a:solidFill>
                  <a:srgbClr val="000000"/>
                </a:solidFill>
                <a:effectLst/>
                <a:latin typeface="Cambria" panose="02040503050406030204" pitchFamily="18" charset="0"/>
                <a:ea typeface="Cambria" panose="02040503050406030204" pitchFamily="18" charset="0"/>
              </a:rPr>
              <a:t>Gió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chạy</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Suốt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vội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thế</a:t>
            </a:r>
            <a:r>
              <a:rPr lang="en-US" sz="3200" b="0" i="0" dirty="0">
                <a:solidFill>
                  <a:srgbClr val="000000"/>
                </a:solidFill>
                <a:effectLst/>
                <a:latin typeface="Cambria" panose="02040503050406030204" pitchFamily="18" charset="0"/>
                <a:ea typeface="Cambria" panose="02040503050406030204" pitchFamily="18" charset="0"/>
              </a:rPr>
              <a:t> à?</a:t>
            </a: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huýt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sáo</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hát</a:t>
            </a:r>
            <a:r>
              <a:rPr lang="en-US" sz="3200" b="0" i="0" dirty="0">
                <a:solidFill>
                  <a:srgbClr val="000000"/>
                </a:solidFill>
                <a:effectLst/>
                <a:latin typeface="Cambria" panose="02040503050406030204" pitchFamily="18" charset="0"/>
                <a:ea typeface="Cambria" panose="02040503050406030204" pitchFamily="18" charset="0"/>
              </a:rPr>
              <a:t> ca...</a:t>
            </a:r>
          </a:p>
          <a:p>
            <a:endParaRPr lang="en-US" sz="32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3422824-D38A-4408-BC52-82EF6B3DA448}"/>
              </a:ext>
            </a:extLst>
          </p:cNvPr>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19A98C4-FAE8-4340-B9FD-911286D14EEE}"/>
              </a:ext>
            </a:extLst>
          </p:cNvPr>
          <p:cNvSpPr txBox="1"/>
          <p:nvPr/>
        </p:nvSpPr>
        <p:spPr>
          <a:xfrm>
            <a:off x="6536531" y="2705517"/>
            <a:ext cx="6291262" cy="2062103"/>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Gió thích chơi chong chóng</a:t>
            </a:r>
          </a:p>
          <a:p>
            <a:pPr algn="just"/>
            <a:r>
              <a:rPr lang="vi-VN" sz="3200" b="0" i="0" dirty="0">
                <a:solidFill>
                  <a:srgbClr val="000000"/>
                </a:solidFill>
                <a:effectLst/>
                <a:latin typeface="Cambria" panose="02040503050406030204" pitchFamily="18" charset="0"/>
                <a:ea typeface="Cambria" panose="02040503050406030204" pitchFamily="18" charset="0"/>
              </a:rPr>
              <a:t>Cùng bé chơi thả diều</a:t>
            </a:r>
          </a:p>
          <a:p>
            <a:pPr algn="just"/>
            <a:r>
              <a:rPr lang="vi-VN" sz="3200" b="0" i="0" dirty="0">
                <a:solidFill>
                  <a:srgbClr val="000000"/>
                </a:solidFill>
                <a:effectLst/>
                <a:latin typeface="Cambria" panose="02040503050406030204" pitchFamily="18" charset="0"/>
                <a:ea typeface="Cambria" panose="02040503050406030204" pitchFamily="18" charset="0"/>
              </a:rPr>
              <a:t>Lại giật tung nón bé</a:t>
            </a:r>
          </a:p>
          <a:p>
            <a:pPr algn="just"/>
            <a:r>
              <a:rPr lang="vi-VN" sz="3200" b="0" i="0" dirty="0">
                <a:solidFill>
                  <a:srgbClr val="000000"/>
                </a:solidFill>
                <a:effectLst/>
                <a:latin typeface="Cambria" panose="02040503050406030204" pitchFamily="18" charset="0"/>
                <a:ea typeface="Cambria" panose="02040503050406030204" pitchFamily="18" charset="0"/>
              </a:rPr>
              <a:t>Gió bông đùa chọc trêu.</a:t>
            </a:r>
          </a:p>
        </p:txBody>
      </p:sp>
    </p:spTree>
    <p:extLst>
      <p:ext uri="{BB962C8B-B14F-4D97-AF65-F5344CB8AC3E}">
        <p14:creationId xmlns:p14="http://schemas.microsoft.com/office/powerpoint/2010/main" val="3230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a:extLst>
              <a:ext uri="{FF2B5EF4-FFF2-40B4-BE49-F238E27FC236}">
                <a16:creationId xmlns:a16="http://schemas.microsoft.com/office/drawing/2014/main" id="{B9F83824-31BD-4800-A4EA-7052607744B4}"/>
              </a:ext>
            </a:extLst>
          </p:cNvPr>
          <p:cNvGrpSpPr/>
          <p:nvPr/>
        </p:nvGrpSpPr>
        <p:grpSpPr>
          <a:xfrm>
            <a:off x="3895140" y="2"/>
            <a:ext cx="1094192" cy="631245"/>
            <a:chOff x="3736099" y="1890574"/>
            <a:chExt cx="856613" cy="494185"/>
          </a:xfrm>
        </p:grpSpPr>
        <p:grpSp>
          <p:nvGrpSpPr>
            <p:cNvPr id="3" name="Google Shape;3200;p63">
              <a:extLst>
                <a:ext uri="{FF2B5EF4-FFF2-40B4-BE49-F238E27FC236}">
                  <a16:creationId xmlns:a16="http://schemas.microsoft.com/office/drawing/2014/main" id="{53FC6104-4D78-4591-A520-A630B7860EE8}"/>
                </a:ext>
              </a:extLst>
            </p:cNvPr>
            <p:cNvGrpSpPr/>
            <p:nvPr/>
          </p:nvGrpSpPr>
          <p:grpSpPr>
            <a:xfrm>
              <a:off x="3745693" y="1890589"/>
              <a:ext cx="847019" cy="494170"/>
              <a:chOff x="3745693" y="1890589"/>
              <a:chExt cx="847019" cy="494170"/>
            </a:xfrm>
          </p:grpSpPr>
          <p:sp>
            <p:nvSpPr>
              <p:cNvPr id="19" name="Google Shape;3201;p63">
                <a:extLst>
                  <a:ext uri="{FF2B5EF4-FFF2-40B4-BE49-F238E27FC236}">
                    <a16:creationId xmlns:a16="http://schemas.microsoft.com/office/drawing/2014/main" id="{17BCB92F-AC10-4DB2-AE90-76074FAC2BD4}"/>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202;p63">
                <a:extLst>
                  <a:ext uri="{FF2B5EF4-FFF2-40B4-BE49-F238E27FC236}">
                    <a16:creationId xmlns:a16="http://schemas.microsoft.com/office/drawing/2014/main" id="{F7E45E0A-723A-4ADB-97A3-34FB07103C19}"/>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203;p63">
                <a:extLst>
                  <a:ext uri="{FF2B5EF4-FFF2-40B4-BE49-F238E27FC236}">
                    <a16:creationId xmlns:a16="http://schemas.microsoft.com/office/drawing/2014/main" id="{8616C0C8-0BDE-4288-89AC-E70CF733613D}"/>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204;p63">
                <a:extLst>
                  <a:ext uri="{FF2B5EF4-FFF2-40B4-BE49-F238E27FC236}">
                    <a16:creationId xmlns:a16="http://schemas.microsoft.com/office/drawing/2014/main" id="{AAA1EB78-25BD-4C63-B0E8-DE9FD9A4DD21}"/>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05;p63">
                <a:extLst>
                  <a:ext uri="{FF2B5EF4-FFF2-40B4-BE49-F238E27FC236}">
                    <a16:creationId xmlns:a16="http://schemas.microsoft.com/office/drawing/2014/main" id="{7437B58C-3D32-4F9D-8BB1-42B2C40CD824}"/>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06;p63">
                <a:extLst>
                  <a:ext uri="{FF2B5EF4-FFF2-40B4-BE49-F238E27FC236}">
                    <a16:creationId xmlns:a16="http://schemas.microsoft.com/office/drawing/2014/main" id="{0B7B55E7-33FF-46B7-8457-3E2C788A34C9}"/>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207;p63">
                <a:extLst>
                  <a:ext uri="{FF2B5EF4-FFF2-40B4-BE49-F238E27FC236}">
                    <a16:creationId xmlns:a16="http://schemas.microsoft.com/office/drawing/2014/main" id="{57673397-9A5B-4B3E-AD54-1A60160BE7E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208;p63">
                <a:extLst>
                  <a:ext uri="{FF2B5EF4-FFF2-40B4-BE49-F238E27FC236}">
                    <a16:creationId xmlns:a16="http://schemas.microsoft.com/office/drawing/2014/main" id="{2A70FC2C-3FA4-478D-BCAA-594E753C6239}"/>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209;p63">
                <a:extLst>
                  <a:ext uri="{FF2B5EF4-FFF2-40B4-BE49-F238E27FC236}">
                    <a16:creationId xmlns:a16="http://schemas.microsoft.com/office/drawing/2014/main" id="{B8253225-FC16-4826-BA29-BAC7F42724DB}"/>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10;p63">
                <a:extLst>
                  <a:ext uri="{FF2B5EF4-FFF2-40B4-BE49-F238E27FC236}">
                    <a16:creationId xmlns:a16="http://schemas.microsoft.com/office/drawing/2014/main" id="{3315F603-03C8-4E59-97DB-3E15590150F8}"/>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11;p63">
                <a:extLst>
                  <a:ext uri="{FF2B5EF4-FFF2-40B4-BE49-F238E27FC236}">
                    <a16:creationId xmlns:a16="http://schemas.microsoft.com/office/drawing/2014/main" id="{4C5D0771-E586-4B80-A6CE-581AD25832E6}"/>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212;p63">
                <a:extLst>
                  <a:ext uri="{FF2B5EF4-FFF2-40B4-BE49-F238E27FC236}">
                    <a16:creationId xmlns:a16="http://schemas.microsoft.com/office/drawing/2014/main" id="{912F1E2C-7684-47E7-9A69-C5AE1EA86222}"/>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213;p63">
                <a:extLst>
                  <a:ext uri="{FF2B5EF4-FFF2-40B4-BE49-F238E27FC236}">
                    <a16:creationId xmlns:a16="http://schemas.microsoft.com/office/drawing/2014/main" id="{7D2C7042-A510-4EF7-8B67-D928E13B9E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4;p63">
                <a:extLst>
                  <a:ext uri="{FF2B5EF4-FFF2-40B4-BE49-F238E27FC236}">
                    <a16:creationId xmlns:a16="http://schemas.microsoft.com/office/drawing/2014/main" id="{88189A73-867F-44C7-B77D-35CCE4234766}"/>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5;p63">
                <a:extLst>
                  <a:ext uri="{FF2B5EF4-FFF2-40B4-BE49-F238E27FC236}">
                    <a16:creationId xmlns:a16="http://schemas.microsoft.com/office/drawing/2014/main" id="{5E7916DC-211B-4FEF-83D3-0D15936F3EA0}"/>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216;p63">
              <a:extLst>
                <a:ext uri="{FF2B5EF4-FFF2-40B4-BE49-F238E27FC236}">
                  <a16:creationId xmlns:a16="http://schemas.microsoft.com/office/drawing/2014/main" id="{955FAE01-F489-442B-979E-8F2349F84E73}"/>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217;p63">
              <a:extLst>
                <a:ext uri="{FF2B5EF4-FFF2-40B4-BE49-F238E27FC236}">
                  <a16:creationId xmlns:a16="http://schemas.microsoft.com/office/drawing/2014/main" id="{400B7B62-8A6A-458C-8B2B-4A45F8C9D345}"/>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218;p63">
              <a:extLst>
                <a:ext uri="{FF2B5EF4-FFF2-40B4-BE49-F238E27FC236}">
                  <a16:creationId xmlns:a16="http://schemas.microsoft.com/office/drawing/2014/main" id="{C9022003-3D8D-4445-BB98-0E64E1F24676}"/>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219;p63">
              <a:extLst>
                <a:ext uri="{FF2B5EF4-FFF2-40B4-BE49-F238E27FC236}">
                  <a16:creationId xmlns:a16="http://schemas.microsoft.com/office/drawing/2014/main" id="{8D4936A5-75C3-477B-8C35-67A77358F1E6}"/>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220;p63">
              <a:extLst>
                <a:ext uri="{FF2B5EF4-FFF2-40B4-BE49-F238E27FC236}">
                  <a16:creationId xmlns:a16="http://schemas.microsoft.com/office/drawing/2014/main" id="{7439B38F-EDE2-46EB-82F8-4773B765D88E}"/>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221;p63">
              <a:extLst>
                <a:ext uri="{FF2B5EF4-FFF2-40B4-BE49-F238E27FC236}">
                  <a16:creationId xmlns:a16="http://schemas.microsoft.com/office/drawing/2014/main" id="{DB732E66-778E-451C-8C5E-4197E923955C}"/>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22;p63">
              <a:extLst>
                <a:ext uri="{FF2B5EF4-FFF2-40B4-BE49-F238E27FC236}">
                  <a16:creationId xmlns:a16="http://schemas.microsoft.com/office/drawing/2014/main" id="{8E33D983-7675-4C3E-8CDC-A2623CD2BAF3}"/>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223;p63">
              <a:extLst>
                <a:ext uri="{FF2B5EF4-FFF2-40B4-BE49-F238E27FC236}">
                  <a16:creationId xmlns:a16="http://schemas.microsoft.com/office/drawing/2014/main" id="{A0AB3034-6B36-4EF0-A73E-2EAAB9DB422B}"/>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224;p63">
              <a:extLst>
                <a:ext uri="{FF2B5EF4-FFF2-40B4-BE49-F238E27FC236}">
                  <a16:creationId xmlns:a16="http://schemas.microsoft.com/office/drawing/2014/main" id="{F8DD3008-9066-4066-87A3-88DCC2BE3E70}"/>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225;p63">
              <a:extLst>
                <a:ext uri="{FF2B5EF4-FFF2-40B4-BE49-F238E27FC236}">
                  <a16:creationId xmlns:a16="http://schemas.microsoft.com/office/drawing/2014/main" id="{623884DF-11BC-45CC-876E-F76088D2154C}"/>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226;p63">
              <a:extLst>
                <a:ext uri="{FF2B5EF4-FFF2-40B4-BE49-F238E27FC236}">
                  <a16:creationId xmlns:a16="http://schemas.microsoft.com/office/drawing/2014/main" id="{448F8552-02F2-4F6F-8E97-D4AF0DDF8A43}"/>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227;p63">
              <a:extLst>
                <a:ext uri="{FF2B5EF4-FFF2-40B4-BE49-F238E27FC236}">
                  <a16:creationId xmlns:a16="http://schemas.microsoft.com/office/drawing/2014/main" id="{4AF5178D-6F87-449A-9A00-791878CB0F97}"/>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228;p63">
              <a:extLst>
                <a:ext uri="{FF2B5EF4-FFF2-40B4-BE49-F238E27FC236}">
                  <a16:creationId xmlns:a16="http://schemas.microsoft.com/office/drawing/2014/main" id="{3E0944C0-0E2C-4293-876C-74D90F22352E}"/>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229;p63">
              <a:extLst>
                <a:ext uri="{FF2B5EF4-FFF2-40B4-BE49-F238E27FC236}">
                  <a16:creationId xmlns:a16="http://schemas.microsoft.com/office/drawing/2014/main" id="{63186D64-AAE0-49DA-8A7B-B5C6E36890FC}"/>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230;p63">
              <a:extLst>
                <a:ext uri="{FF2B5EF4-FFF2-40B4-BE49-F238E27FC236}">
                  <a16:creationId xmlns:a16="http://schemas.microsoft.com/office/drawing/2014/main" id="{DBF93146-813E-4FC6-90BF-7EFF737202FA}"/>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 name="矩形: 圆角 30">
            <a:extLst>
              <a:ext uri="{FF2B5EF4-FFF2-40B4-BE49-F238E27FC236}">
                <a16:creationId xmlns:a16="http://schemas.microsoft.com/office/drawing/2014/main" id="{933441FE-3AEE-4301-A27E-48575C5994A3}"/>
              </a:ext>
            </a:extLst>
          </p:cNvPr>
          <p:cNvSpPr/>
          <p:nvPr/>
        </p:nvSpPr>
        <p:spPr>
          <a:xfrm>
            <a:off x="337195" y="591530"/>
            <a:ext cx="11635907" cy="6087903"/>
          </a:xfrm>
          <a:prstGeom prst="roundRect">
            <a:avLst>
              <a:gd name="adj" fmla="val 38426"/>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a:endParaRPr>
          </a:p>
        </p:txBody>
      </p:sp>
      <p:sp>
        <p:nvSpPr>
          <p:cNvPr id="35" name="Rectangle 34">
            <a:extLst>
              <a:ext uri="{FF2B5EF4-FFF2-40B4-BE49-F238E27FC236}">
                <a16:creationId xmlns:a16="http://schemas.microsoft.com/office/drawing/2014/main" id="{FE98190B-21B4-41EA-BA3A-2A564FB954E6}"/>
              </a:ext>
            </a:extLst>
          </p:cNvPr>
          <p:cNvSpPr/>
          <p:nvPr/>
        </p:nvSpPr>
        <p:spPr>
          <a:xfrm>
            <a:off x="5215575" y="15679"/>
            <a:ext cx="1818126" cy="584775"/>
          </a:xfrm>
          <a:prstGeom prst="rect">
            <a:avLst/>
          </a:prstGeom>
        </p:spPr>
        <p:txBody>
          <a:bodyPr wrap="none">
            <a:spAutoFit/>
          </a:bodyPr>
          <a:lstStyle/>
          <a:p>
            <a:pPr defTabSz="1219170">
              <a:buClr>
                <a:srgbClr val="000000"/>
              </a:buClr>
            </a:pPr>
            <a:r>
              <a:rPr lang="en-US" sz="3200" kern="0" dirty="0" err="1">
                <a:solidFill>
                  <a:srgbClr val="FF0000"/>
                </a:solidFill>
                <a:latin typeface="Patrick Hand" panose="00000500000000000000" pitchFamily="2" charset="0"/>
                <a:cs typeface="Arial"/>
                <a:sym typeface="Arial"/>
              </a:rPr>
              <a:t>Viết</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vào</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vở</a:t>
            </a:r>
            <a:endParaRPr lang="en-US" sz="5333" b="1" kern="0" dirty="0">
              <a:solidFill>
                <a:srgbClr val="FF0000"/>
              </a:solidFill>
              <a:latin typeface="Patrick Hand" panose="00000500000000000000" pitchFamily="2" charset="0"/>
              <a:cs typeface="Calibri" panose="020F0502020204030204" pitchFamily="34" charset="0"/>
              <a:sym typeface="Arial"/>
            </a:endParaRPr>
          </a:p>
        </p:txBody>
      </p:sp>
      <p:pic>
        <p:nvPicPr>
          <p:cNvPr id="36" name="Picture 35">
            <a:extLst>
              <a:ext uri="{FF2B5EF4-FFF2-40B4-BE49-F238E27FC236}">
                <a16:creationId xmlns:a16="http://schemas.microsoft.com/office/drawing/2014/main" id="{D7900045-B852-4A4C-96FE-BBC6E9343270}"/>
              </a:ext>
            </a:extLst>
          </p:cNvPr>
          <p:cNvPicPr>
            <a:picLocks noChangeAspect="1"/>
          </p:cNvPicPr>
          <p:nvPr/>
        </p:nvPicPr>
        <p:blipFill rotWithShape="1">
          <a:blip r:embed="rId2"/>
          <a:srcRect r="-1063" b="36406"/>
          <a:stretch/>
        </p:blipFill>
        <p:spPr>
          <a:xfrm>
            <a:off x="2810516" y="1948672"/>
            <a:ext cx="8568411" cy="3406595"/>
          </a:xfrm>
          <a:prstGeom prst="rect">
            <a:avLst/>
          </a:prstGeom>
        </p:spPr>
      </p:pic>
      <p:pic>
        <p:nvPicPr>
          <p:cNvPr id="37" name="Picture 36">
            <a:extLst>
              <a:ext uri="{FF2B5EF4-FFF2-40B4-BE49-F238E27FC236}">
                <a16:creationId xmlns:a16="http://schemas.microsoft.com/office/drawing/2014/main" id="{53278C75-67F2-436E-B47C-128C0CF419CD}"/>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897762" y="2574720"/>
            <a:ext cx="624372" cy="585571"/>
          </a:xfrm>
          <a:prstGeom prst="rect">
            <a:avLst/>
          </a:prstGeom>
        </p:spPr>
      </p:pic>
      <p:pic>
        <p:nvPicPr>
          <p:cNvPr id="38" name="Picture 37">
            <a:extLst>
              <a:ext uri="{FF2B5EF4-FFF2-40B4-BE49-F238E27FC236}">
                <a16:creationId xmlns:a16="http://schemas.microsoft.com/office/drawing/2014/main" id="{595ECD69-401F-4FF4-8FB0-2BA9F62E1397}"/>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548348" y="2574720"/>
            <a:ext cx="625328" cy="602451"/>
          </a:xfrm>
          <a:prstGeom prst="rect">
            <a:avLst/>
          </a:prstGeom>
        </p:spPr>
      </p:pic>
      <p:pic>
        <p:nvPicPr>
          <p:cNvPr id="39" name="Picture 38">
            <a:extLst>
              <a:ext uri="{FF2B5EF4-FFF2-40B4-BE49-F238E27FC236}">
                <a16:creationId xmlns:a16="http://schemas.microsoft.com/office/drawing/2014/main" id="{35EB42C8-C8DB-4217-B51A-FDD057F3054E}"/>
              </a:ext>
            </a:extLst>
          </p:cNvPr>
          <p:cNvPicPr>
            <a:picLocks noChangeAspect="1"/>
          </p:cNvPicPr>
          <p:nvPr/>
        </p:nvPicPr>
        <p:blipFill>
          <a:blip r:embed="rId6"/>
          <a:stretch>
            <a:fillRect/>
          </a:stretch>
        </p:blipFill>
        <p:spPr>
          <a:xfrm>
            <a:off x="1334920" y="2480771"/>
            <a:ext cx="1536152" cy="716872"/>
          </a:xfrm>
          <a:prstGeom prst="rect">
            <a:avLst/>
          </a:prstGeom>
        </p:spPr>
      </p:pic>
      <p:sp>
        <p:nvSpPr>
          <p:cNvPr id="40" name="Rectangle 39">
            <a:extLst>
              <a:ext uri="{FF2B5EF4-FFF2-40B4-BE49-F238E27FC236}">
                <a16:creationId xmlns:a16="http://schemas.microsoft.com/office/drawing/2014/main" id="{134CB969-FA58-4E8F-B42B-2A577FCE0AB3}"/>
              </a:ext>
            </a:extLst>
          </p:cNvPr>
          <p:cNvSpPr/>
          <p:nvPr/>
        </p:nvSpPr>
        <p:spPr>
          <a:xfrm>
            <a:off x="2966334" y="1203511"/>
            <a:ext cx="3182281" cy="748988"/>
          </a:xfrm>
          <a:prstGeom prst="rect">
            <a:avLst/>
          </a:prstGeom>
        </p:spPr>
        <p:txBody>
          <a:bodyPr wrap="none">
            <a:spAutoFit/>
          </a:bodyPr>
          <a:lstStyle/>
          <a:p>
            <a:pPr defTabSz="609585">
              <a:buClr>
                <a:srgbClr val="000000"/>
              </a:buClr>
            </a:pP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Lùi</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vào</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2 ô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ly</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p>
        </p:txBody>
      </p:sp>
      <p:sp>
        <p:nvSpPr>
          <p:cNvPr id="41" name="Oval 40">
            <a:extLst>
              <a:ext uri="{FF2B5EF4-FFF2-40B4-BE49-F238E27FC236}">
                <a16:creationId xmlns:a16="http://schemas.microsoft.com/office/drawing/2014/main" id="{F736CF84-7A43-4816-9621-17D816E02119}"/>
              </a:ext>
            </a:extLst>
          </p:cNvPr>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2" name="Oval 41">
            <a:extLst>
              <a:ext uri="{FF2B5EF4-FFF2-40B4-BE49-F238E27FC236}">
                <a16:creationId xmlns:a16="http://schemas.microsoft.com/office/drawing/2014/main" id="{A02DBDC6-6CE7-45DB-9726-AD3CCBED98BA}"/>
              </a:ext>
            </a:extLst>
          </p:cNvPr>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3" name="Oval 42">
            <a:extLst>
              <a:ext uri="{FF2B5EF4-FFF2-40B4-BE49-F238E27FC236}">
                <a16:creationId xmlns:a16="http://schemas.microsoft.com/office/drawing/2014/main" id="{00A81BFD-7A58-4127-AC6B-48FBEACDFD3E}"/>
              </a:ext>
            </a:extLst>
          </p:cNvPr>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5" name="TextBox 44">
            <a:extLst>
              <a:ext uri="{FF2B5EF4-FFF2-40B4-BE49-F238E27FC236}">
                <a16:creationId xmlns:a16="http://schemas.microsoft.com/office/drawing/2014/main" id="{E417CAD7-5DB2-4B25-967A-A2E8057B6DB7}"/>
              </a:ext>
            </a:extLst>
          </p:cNvPr>
          <p:cNvSpPr txBox="1"/>
          <p:nvPr/>
        </p:nvSpPr>
        <p:spPr>
          <a:xfrm>
            <a:off x="4133850" y="2867025"/>
            <a:ext cx="3657600" cy="523220"/>
          </a:xfrm>
          <a:prstGeom prst="rect">
            <a:avLst/>
          </a:prstGeom>
          <a:noFill/>
        </p:spPr>
        <p:txBody>
          <a:bodyPr wrap="square" rtlCol="0">
            <a:spAutoFit/>
          </a:bodyPr>
          <a:lstStyle/>
          <a:p>
            <a:r>
              <a:rPr lang="en-US" sz="2800" b="1" dirty="0" err="1">
                <a:latin typeface="HP001 4 hàng" panose="020B0603050302020204" pitchFamily="34" charset="0"/>
              </a:rPr>
              <a:t>Vừa</a:t>
            </a:r>
            <a:r>
              <a:rPr lang="en-US" sz="2800" b="1" dirty="0">
                <a:latin typeface="HP001 4 hàng" panose="020B0603050302020204" pitchFamily="34" charset="0"/>
              </a:rPr>
              <a:t> </a:t>
            </a:r>
            <a:r>
              <a:rPr lang="en-US" sz="2800" b="1" dirty="0" err="1">
                <a:latin typeface="HP001 4 hàng" panose="020B0603050302020204" pitchFamily="34" charset="0"/>
              </a:rPr>
              <a:t>gõ</a:t>
            </a:r>
            <a:r>
              <a:rPr lang="en-US" sz="2800" b="1" dirty="0">
                <a:latin typeface="HP001 4 hàng" panose="020B0603050302020204" pitchFamily="34" charset="0"/>
              </a:rPr>
              <a:t> </a:t>
            </a:r>
            <a:r>
              <a:rPr lang="en-US" sz="2800" b="1" dirty="0" err="1">
                <a:latin typeface="HP001 4 hàng" panose="020B0603050302020204" pitchFamily="34" charset="0"/>
              </a:rPr>
              <a:t>cửa</a:t>
            </a:r>
            <a:r>
              <a:rPr lang="en-US" sz="2800" b="1" dirty="0">
                <a:latin typeface="HP001 4 hàng" panose="020B0603050302020204" pitchFamily="34" charset="0"/>
              </a:rPr>
              <a:t> </a:t>
            </a:r>
            <a:r>
              <a:rPr lang="en-US" sz="2800" b="1" dirty="0" err="1">
                <a:latin typeface="HP001 4 hàng" panose="020B0603050302020204" pitchFamily="34" charset="0"/>
              </a:rPr>
              <a:t>gọi</a:t>
            </a:r>
            <a:r>
              <a:rPr lang="en-US" sz="2800" b="1" dirty="0">
                <a:latin typeface="HP001 4 hàng" panose="020B0603050302020204" pitchFamily="34" charset="0"/>
              </a:rPr>
              <a:t> </a:t>
            </a:r>
            <a:r>
              <a:rPr lang="en-US" sz="2800" b="1" dirty="0" err="1">
                <a:latin typeface="HP001 4 hàng" panose="020B0603050302020204" pitchFamily="34" charset="0"/>
              </a:rPr>
              <a:t>bé</a:t>
            </a:r>
            <a:endParaRPr lang="en-US" sz="2800" b="1" dirty="0">
              <a:latin typeface="HP001 4 hàng" panose="020B0603050302020204" pitchFamily="34" charset="0"/>
            </a:endParaRPr>
          </a:p>
        </p:txBody>
      </p:sp>
    </p:spTree>
    <p:extLst>
      <p:ext uri="{BB962C8B-B14F-4D97-AF65-F5344CB8AC3E}">
        <p14:creationId xmlns:p14="http://schemas.microsoft.com/office/powerpoint/2010/main" val="25116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0-#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0-#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0-#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a:extLst>
              <a:ext uri="{FF2B5EF4-FFF2-40B4-BE49-F238E27FC236}">
                <a16:creationId xmlns:a16="http://schemas.microsoft.com/office/drawing/2014/main" id="{571D1933-A568-4149-B13F-12FAC41E21E4}"/>
              </a:ext>
            </a:extLst>
          </p:cNvPr>
          <p:cNvGrpSpPr/>
          <p:nvPr/>
        </p:nvGrpSpPr>
        <p:grpSpPr>
          <a:xfrm>
            <a:off x="8052690" y="1121133"/>
            <a:ext cx="1280411" cy="1114156"/>
            <a:chOff x="1584788" y="1851988"/>
            <a:chExt cx="653538" cy="571338"/>
          </a:xfrm>
        </p:grpSpPr>
        <p:sp>
          <p:nvSpPr>
            <p:cNvPr id="3" name="Google Shape;3232;p63">
              <a:extLst>
                <a:ext uri="{FF2B5EF4-FFF2-40B4-BE49-F238E27FC236}">
                  <a16:creationId xmlns:a16="http://schemas.microsoft.com/office/drawing/2014/main" id="{1AB13790-B7CE-46B2-8839-8CAB0928B68D}"/>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3;p63">
              <a:extLst>
                <a:ext uri="{FF2B5EF4-FFF2-40B4-BE49-F238E27FC236}">
                  <a16:creationId xmlns:a16="http://schemas.microsoft.com/office/drawing/2014/main" id="{39471DF8-7F55-4FB4-B10C-A1F6936679AC}"/>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34;p63">
              <a:extLst>
                <a:ext uri="{FF2B5EF4-FFF2-40B4-BE49-F238E27FC236}">
                  <a16:creationId xmlns:a16="http://schemas.microsoft.com/office/drawing/2014/main" id="{6CE86B0F-CA61-4000-ABC2-6D76C4787633}"/>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35;p63">
              <a:extLst>
                <a:ext uri="{FF2B5EF4-FFF2-40B4-BE49-F238E27FC236}">
                  <a16:creationId xmlns:a16="http://schemas.microsoft.com/office/drawing/2014/main" id="{D4F542CB-80C9-4BBB-BCAB-47D1E674BC4A}"/>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36;p63">
              <a:extLst>
                <a:ext uri="{FF2B5EF4-FFF2-40B4-BE49-F238E27FC236}">
                  <a16:creationId xmlns:a16="http://schemas.microsoft.com/office/drawing/2014/main" id="{AFCDDDEA-D2A1-4DC3-8166-640C910705B1}"/>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37;p63">
              <a:extLst>
                <a:ext uri="{FF2B5EF4-FFF2-40B4-BE49-F238E27FC236}">
                  <a16:creationId xmlns:a16="http://schemas.microsoft.com/office/drawing/2014/main" id="{4D556C87-31EB-44E5-B3A1-5E42A25ECA79}"/>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38;p63">
              <a:extLst>
                <a:ext uri="{FF2B5EF4-FFF2-40B4-BE49-F238E27FC236}">
                  <a16:creationId xmlns:a16="http://schemas.microsoft.com/office/drawing/2014/main" id="{33999EAD-FED4-46FD-8211-084282EB22B9}"/>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39;p63">
              <a:extLst>
                <a:ext uri="{FF2B5EF4-FFF2-40B4-BE49-F238E27FC236}">
                  <a16:creationId xmlns:a16="http://schemas.microsoft.com/office/drawing/2014/main" id="{CE6F25A6-653E-4859-8225-42B73C621312}"/>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40;p63">
              <a:extLst>
                <a:ext uri="{FF2B5EF4-FFF2-40B4-BE49-F238E27FC236}">
                  <a16:creationId xmlns:a16="http://schemas.microsoft.com/office/drawing/2014/main" id="{DBA03457-175A-46CF-89CE-170490D7EE6C}"/>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41;p63">
              <a:extLst>
                <a:ext uri="{FF2B5EF4-FFF2-40B4-BE49-F238E27FC236}">
                  <a16:creationId xmlns:a16="http://schemas.microsoft.com/office/drawing/2014/main" id="{9CDF200A-002E-499D-AFAA-5B8A75ECC2A2}"/>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2;p63">
              <a:extLst>
                <a:ext uri="{FF2B5EF4-FFF2-40B4-BE49-F238E27FC236}">
                  <a16:creationId xmlns:a16="http://schemas.microsoft.com/office/drawing/2014/main" id="{32ED289A-E352-4880-B2E9-F64DF492F670}"/>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3;p63">
              <a:extLst>
                <a:ext uri="{FF2B5EF4-FFF2-40B4-BE49-F238E27FC236}">
                  <a16:creationId xmlns:a16="http://schemas.microsoft.com/office/drawing/2014/main" id="{5299F305-FE59-4163-A5A2-3A131B3AB7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4;p63">
              <a:extLst>
                <a:ext uri="{FF2B5EF4-FFF2-40B4-BE49-F238E27FC236}">
                  <a16:creationId xmlns:a16="http://schemas.microsoft.com/office/drawing/2014/main" id="{DE2D6FA4-1D1D-4DED-A603-33DAE227A106}"/>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45;p63">
              <a:extLst>
                <a:ext uri="{FF2B5EF4-FFF2-40B4-BE49-F238E27FC236}">
                  <a16:creationId xmlns:a16="http://schemas.microsoft.com/office/drawing/2014/main" id="{C6642459-345B-4EA9-99E3-7235D73ED6A6}"/>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46;p63">
              <a:extLst>
                <a:ext uri="{FF2B5EF4-FFF2-40B4-BE49-F238E27FC236}">
                  <a16:creationId xmlns:a16="http://schemas.microsoft.com/office/drawing/2014/main" id="{3657FCC6-F36C-49EA-97F8-1D8A0646F33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7;p63">
              <a:extLst>
                <a:ext uri="{FF2B5EF4-FFF2-40B4-BE49-F238E27FC236}">
                  <a16:creationId xmlns:a16="http://schemas.microsoft.com/office/drawing/2014/main" id="{40DD7A0B-E80C-4656-8BAD-4EEE10DCF077}"/>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48;p63">
              <a:extLst>
                <a:ext uri="{FF2B5EF4-FFF2-40B4-BE49-F238E27FC236}">
                  <a16:creationId xmlns:a16="http://schemas.microsoft.com/office/drawing/2014/main" id="{B3AC6AF3-C686-4383-A3E4-628E242A5138}"/>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9;p63">
              <a:extLst>
                <a:ext uri="{FF2B5EF4-FFF2-40B4-BE49-F238E27FC236}">
                  <a16:creationId xmlns:a16="http://schemas.microsoft.com/office/drawing/2014/main" id="{2A6F880B-F851-4A73-AD19-059887384CD7}"/>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0;p63">
              <a:extLst>
                <a:ext uri="{FF2B5EF4-FFF2-40B4-BE49-F238E27FC236}">
                  <a16:creationId xmlns:a16="http://schemas.microsoft.com/office/drawing/2014/main" id="{19C1D08D-7BDC-41E7-AAAD-9842860A9445}"/>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51;p63">
              <a:extLst>
                <a:ext uri="{FF2B5EF4-FFF2-40B4-BE49-F238E27FC236}">
                  <a16:creationId xmlns:a16="http://schemas.microsoft.com/office/drawing/2014/main" id="{E0374349-2DA9-4700-856E-3FCC45D0E386}"/>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52;p63">
              <a:extLst>
                <a:ext uri="{FF2B5EF4-FFF2-40B4-BE49-F238E27FC236}">
                  <a16:creationId xmlns:a16="http://schemas.microsoft.com/office/drawing/2014/main" id="{17B25BB4-2FC8-4C8F-9533-A0A944D259FC}"/>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53;p63">
              <a:extLst>
                <a:ext uri="{FF2B5EF4-FFF2-40B4-BE49-F238E27FC236}">
                  <a16:creationId xmlns:a16="http://schemas.microsoft.com/office/drawing/2014/main" id="{F8554757-F031-4EFF-A60B-D6154D3C5DB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54;p63">
              <a:extLst>
                <a:ext uri="{FF2B5EF4-FFF2-40B4-BE49-F238E27FC236}">
                  <a16:creationId xmlns:a16="http://schemas.microsoft.com/office/drawing/2014/main" id="{5ACE401C-244A-4B6A-8277-2E94ACF886D2}"/>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5;p63">
              <a:extLst>
                <a:ext uri="{FF2B5EF4-FFF2-40B4-BE49-F238E27FC236}">
                  <a16:creationId xmlns:a16="http://schemas.microsoft.com/office/drawing/2014/main" id="{612741D8-C553-4CF0-A2B9-A92C5205CB11}"/>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56;p63">
              <a:extLst>
                <a:ext uri="{FF2B5EF4-FFF2-40B4-BE49-F238E27FC236}">
                  <a16:creationId xmlns:a16="http://schemas.microsoft.com/office/drawing/2014/main" id="{E352C9BC-7885-4E9F-8BB6-46D48CF41D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57;p63">
              <a:extLst>
                <a:ext uri="{FF2B5EF4-FFF2-40B4-BE49-F238E27FC236}">
                  <a16:creationId xmlns:a16="http://schemas.microsoft.com/office/drawing/2014/main" id="{59E271EF-D162-4742-B02F-039E288DA18E}"/>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8;p63">
              <a:extLst>
                <a:ext uri="{FF2B5EF4-FFF2-40B4-BE49-F238E27FC236}">
                  <a16:creationId xmlns:a16="http://schemas.microsoft.com/office/drawing/2014/main" id="{3863FB78-300F-44C8-A62D-36F80CB9F052}"/>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9;p63">
              <a:extLst>
                <a:ext uri="{FF2B5EF4-FFF2-40B4-BE49-F238E27FC236}">
                  <a16:creationId xmlns:a16="http://schemas.microsoft.com/office/drawing/2014/main" id="{599D1C4F-6940-43F9-8CC2-6BBDC21C51D7}"/>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0;p63">
              <a:extLst>
                <a:ext uri="{FF2B5EF4-FFF2-40B4-BE49-F238E27FC236}">
                  <a16:creationId xmlns:a16="http://schemas.microsoft.com/office/drawing/2014/main" id="{6D91C870-7641-40D9-AF73-60046DB3E94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61;p63">
              <a:extLst>
                <a:ext uri="{FF2B5EF4-FFF2-40B4-BE49-F238E27FC236}">
                  <a16:creationId xmlns:a16="http://schemas.microsoft.com/office/drawing/2014/main" id="{DE29AB4B-B8CA-4F1F-9D1E-9D32622EF831}"/>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62;p63">
              <a:extLst>
                <a:ext uri="{FF2B5EF4-FFF2-40B4-BE49-F238E27FC236}">
                  <a16:creationId xmlns:a16="http://schemas.microsoft.com/office/drawing/2014/main" id="{A3B3A7F2-882B-4B07-9E19-99AC5B9DD464}"/>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63;p63">
              <a:extLst>
                <a:ext uri="{FF2B5EF4-FFF2-40B4-BE49-F238E27FC236}">
                  <a16:creationId xmlns:a16="http://schemas.microsoft.com/office/drawing/2014/main" id="{71D3B833-0C6B-46BA-8DBF-EDEDCB973FDF}"/>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4;p63">
              <a:extLst>
                <a:ext uri="{FF2B5EF4-FFF2-40B4-BE49-F238E27FC236}">
                  <a16:creationId xmlns:a16="http://schemas.microsoft.com/office/drawing/2014/main" id="{5C541C51-1498-4940-BE3A-A18EAED69F88}"/>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5;p63">
              <a:extLst>
                <a:ext uri="{FF2B5EF4-FFF2-40B4-BE49-F238E27FC236}">
                  <a16:creationId xmlns:a16="http://schemas.microsoft.com/office/drawing/2014/main" id="{AE725FAE-6731-42D8-A687-D914B243A015}"/>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66;p63">
              <a:extLst>
                <a:ext uri="{FF2B5EF4-FFF2-40B4-BE49-F238E27FC236}">
                  <a16:creationId xmlns:a16="http://schemas.microsoft.com/office/drawing/2014/main" id="{FA0F9CE6-A56E-421E-8B85-A1F9B6F1E040}"/>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7;p63">
              <a:extLst>
                <a:ext uri="{FF2B5EF4-FFF2-40B4-BE49-F238E27FC236}">
                  <a16:creationId xmlns:a16="http://schemas.microsoft.com/office/drawing/2014/main" id="{25096950-562E-4618-A6B4-9963A7E66C85}"/>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8;p63">
              <a:extLst>
                <a:ext uri="{FF2B5EF4-FFF2-40B4-BE49-F238E27FC236}">
                  <a16:creationId xmlns:a16="http://schemas.microsoft.com/office/drawing/2014/main" id="{C084541B-728E-43FB-AB42-9E6F636508B4}"/>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69;p63">
              <a:extLst>
                <a:ext uri="{FF2B5EF4-FFF2-40B4-BE49-F238E27FC236}">
                  <a16:creationId xmlns:a16="http://schemas.microsoft.com/office/drawing/2014/main" id="{35B6D4D7-11AA-44AF-A57A-B317BDE8F500}"/>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70;p63">
              <a:extLst>
                <a:ext uri="{FF2B5EF4-FFF2-40B4-BE49-F238E27FC236}">
                  <a16:creationId xmlns:a16="http://schemas.microsoft.com/office/drawing/2014/main" id="{11F4371F-33B2-40DB-87A1-C6878BC51E0F}"/>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71;p63">
              <a:extLst>
                <a:ext uri="{FF2B5EF4-FFF2-40B4-BE49-F238E27FC236}">
                  <a16:creationId xmlns:a16="http://schemas.microsoft.com/office/drawing/2014/main" id="{4AB91C0B-CF55-4F39-B47F-E15F35C92AA1}"/>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2;p63">
              <a:extLst>
                <a:ext uri="{FF2B5EF4-FFF2-40B4-BE49-F238E27FC236}">
                  <a16:creationId xmlns:a16="http://schemas.microsoft.com/office/drawing/2014/main" id="{721D34EA-21C9-4EFE-BC68-A09A467B10A3}"/>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3;p63">
              <a:extLst>
                <a:ext uri="{FF2B5EF4-FFF2-40B4-BE49-F238E27FC236}">
                  <a16:creationId xmlns:a16="http://schemas.microsoft.com/office/drawing/2014/main" id="{F1B9A079-541B-43C0-BCFE-5B456A343CE3}"/>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4;p63">
              <a:extLst>
                <a:ext uri="{FF2B5EF4-FFF2-40B4-BE49-F238E27FC236}">
                  <a16:creationId xmlns:a16="http://schemas.microsoft.com/office/drawing/2014/main" id="{CB7ABD08-A741-4D60-A991-FA0A0868F9D8}"/>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75;p63">
              <a:extLst>
                <a:ext uri="{FF2B5EF4-FFF2-40B4-BE49-F238E27FC236}">
                  <a16:creationId xmlns:a16="http://schemas.microsoft.com/office/drawing/2014/main" id="{FDA0A5FD-9B72-4497-82E6-CAC53421E693}"/>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76;p63">
              <a:extLst>
                <a:ext uri="{FF2B5EF4-FFF2-40B4-BE49-F238E27FC236}">
                  <a16:creationId xmlns:a16="http://schemas.microsoft.com/office/drawing/2014/main" id="{E3343FD0-22A5-4E10-A078-6AAA1D76CC3B}"/>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77;p63">
              <a:extLst>
                <a:ext uri="{FF2B5EF4-FFF2-40B4-BE49-F238E27FC236}">
                  <a16:creationId xmlns:a16="http://schemas.microsoft.com/office/drawing/2014/main" id="{D1AE2C8D-0C97-414F-97EB-1E798EB26800}"/>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78;p63">
              <a:extLst>
                <a:ext uri="{FF2B5EF4-FFF2-40B4-BE49-F238E27FC236}">
                  <a16:creationId xmlns:a16="http://schemas.microsoft.com/office/drawing/2014/main" id="{3184A4C2-9835-4979-A82F-D96C190ED38A}"/>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9;p63">
              <a:extLst>
                <a:ext uri="{FF2B5EF4-FFF2-40B4-BE49-F238E27FC236}">
                  <a16:creationId xmlns:a16="http://schemas.microsoft.com/office/drawing/2014/main" id="{03787866-ACF8-4596-B7FE-8BD84808DF9C}"/>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80;p63">
              <a:extLst>
                <a:ext uri="{FF2B5EF4-FFF2-40B4-BE49-F238E27FC236}">
                  <a16:creationId xmlns:a16="http://schemas.microsoft.com/office/drawing/2014/main" id="{8C75AB88-02D7-4CBC-8D0E-E87240A99D51}"/>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81;p63">
              <a:extLst>
                <a:ext uri="{FF2B5EF4-FFF2-40B4-BE49-F238E27FC236}">
                  <a16:creationId xmlns:a16="http://schemas.microsoft.com/office/drawing/2014/main" id="{EE38AD38-FB07-4020-A2CA-D3443DBAC7D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82;p63">
              <a:extLst>
                <a:ext uri="{FF2B5EF4-FFF2-40B4-BE49-F238E27FC236}">
                  <a16:creationId xmlns:a16="http://schemas.microsoft.com/office/drawing/2014/main" id="{0213E529-57F0-4808-9BE0-B5CC4735768C}"/>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83;p63">
              <a:extLst>
                <a:ext uri="{FF2B5EF4-FFF2-40B4-BE49-F238E27FC236}">
                  <a16:creationId xmlns:a16="http://schemas.microsoft.com/office/drawing/2014/main" id="{801341EF-8681-4E05-88E8-24FD865F924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4;p63">
              <a:extLst>
                <a:ext uri="{FF2B5EF4-FFF2-40B4-BE49-F238E27FC236}">
                  <a16:creationId xmlns:a16="http://schemas.microsoft.com/office/drawing/2014/main" id="{D61EDE6B-F8CD-4FDC-AD3D-9FFD82F8F463}"/>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85;p63">
              <a:extLst>
                <a:ext uri="{FF2B5EF4-FFF2-40B4-BE49-F238E27FC236}">
                  <a16:creationId xmlns:a16="http://schemas.microsoft.com/office/drawing/2014/main" id="{7D57D009-2E1F-450E-856B-68509B636B04}"/>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86;p63">
              <a:extLst>
                <a:ext uri="{FF2B5EF4-FFF2-40B4-BE49-F238E27FC236}">
                  <a16:creationId xmlns:a16="http://schemas.microsoft.com/office/drawing/2014/main" id="{7B5A0A5D-4673-48C8-B58D-D553A3D6965C}"/>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87;p63">
              <a:extLst>
                <a:ext uri="{FF2B5EF4-FFF2-40B4-BE49-F238E27FC236}">
                  <a16:creationId xmlns:a16="http://schemas.microsoft.com/office/drawing/2014/main" id="{C0F1B7C7-167B-4C88-89E6-3B81EFD946CB}"/>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88;p63">
              <a:extLst>
                <a:ext uri="{FF2B5EF4-FFF2-40B4-BE49-F238E27FC236}">
                  <a16:creationId xmlns:a16="http://schemas.microsoft.com/office/drawing/2014/main" id="{BC288F85-2E17-4A89-B7C7-243A1F155F2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89;p63">
              <a:extLst>
                <a:ext uri="{FF2B5EF4-FFF2-40B4-BE49-F238E27FC236}">
                  <a16:creationId xmlns:a16="http://schemas.microsoft.com/office/drawing/2014/main" id="{672DB5E5-E44F-4CB0-9DC3-45E103AFC1AC}"/>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90;p63">
              <a:extLst>
                <a:ext uri="{FF2B5EF4-FFF2-40B4-BE49-F238E27FC236}">
                  <a16:creationId xmlns:a16="http://schemas.microsoft.com/office/drawing/2014/main" id="{53892212-14B2-464D-9245-073F9FB16414}"/>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1;p63">
              <a:extLst>
                <a:ext uri="{FF2B5EF4-FFF2-40B4-BE49-F238E27FC236}">
                  <a16:creationId xmlns:a16="http://schemas.microsoft.com/office/drawing/2014/main" id="{8EB1F79F-34B4-4D9A-8513-97BD0612ED2B}"/>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92;p63">
              <a:extLst>
                <a:ext uri="{FF2B5EF4-FFF2-40B4-BE49-F238E27FC236}">
                  <a16:creationId xmlns:a16="http://schemas.microsoft.com/office/drawing/2014/main" id="{ABA696A8-7308-4775-8194-4330DD20FBF5}"/>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93;p63">
              <a:extLst>
                <a:ext uri="{FF2B5EF4-FFF2-40B4-BE49-F238E27FC236}">
                  <a16:creationId xmlns:a16="http://schemas.microsoft.com/office/drawing/2014/main" id="{BEB8437D-10CE-44BB-843D-E4AA56D2FC9E}"/>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94;p63">
              <a:extLst>
                <a:ext uri="{FF2B5EF4-FFF2-40B4-BE49-F238E27FC236}">
                  <a16:creationId xmlns:a16="http://schemas.microsoft.com/office/drawing/2014/main" id="{2BAF17A6-70E1-4957-8C53-409D93BF20D3}"/>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95;p63">
              <a:extLst>
                <a:ext uri="{FF2B5EF4-FFF2-40B4-BE49-F238E27FC236}">
                  <a16:creationId xmlns:a16="http://schemas.microsoft.com/office/drawing/2014/main" id="{CBCCCDA0-3ACE-41AB-A424-2654AF21ED78}"/>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96;p63">
              <a:extLst>
                <a:ext uri="{FF2B5EF4-FFF2-40B4-BE49-F238E27FC236}">
                  <a16:creationId xmlns:a16="http://schemas.microsoft.com/office/drawing/2014/main" id="{435C182C-0F86-4A44-8123-ABE91CE93169}"/>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97;p63">
              <a:extLst>
                <a:ext uri="{FF2B5EF4-FFF2-40B4-BE49-F238E27FC236}">
                  <a16:creationId xmlns:a16="http://schemas.microsoft.com/office/drawing/2014/main" id="{6C95B621-2ADB-47FA-9884-86D2428D3A33}"/>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98;p63">
              <a:extLst>
                <a:ext uri="{FF2B5EF4-FFF2-40B4-BE49-F238E27FC236}">
                  <a16:creationId xmlns:a16="http://schemas.microsoft.com/office/drawing/2014/main" id="{75E94EC9-F668-43FA-AAB0-544B450DB710}"/>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99;p63">
              <a:extLst>
                <a:ext uri="{FF2B5EF4-FFF2-40B4-BE49-F238E27FC236}">
                  <a16:creationId xmlns:a16="http://schemas.microsoft.com/office/drawing/2014/main" id="{51D12153-C42D-4C3C-975C-2420A00DA913}"/>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00;p63">
              <a:extLst>
                <a:ext uri="{FF2B5EF4-FFF2-40B4-BE49-F238E27FC236}">
                  <a16:creationId xmlns:a16="http://schemas.microsoft.com/office/drawing/2014/main" id="{0ACB836D-17AC-4201-B1E0-529D5E24474F}"/>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01;p63">
              <a:extLst>
                <a:ext uri="{FF2B5EF4-FFF2-40B4-BE49-F238E27FC236}">
                  <a16:creationId xmlns:a16="http://schemas.microsoft.com/office/drawing/2014/main" id="{A6DF5CB4-2A20-4D56-A5BF-2CBD46F574A2}"/>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2;p63">
              <a:extLst>
                <a:ext uri="{FF2B5EF4-FFF2-40B4-BE49-F238E27FC236}">
                  <a16:creationId xmlns:a16="http://schemas.microsoft.com/office/drawing/2014/main" id="{CEF042C2-EE53-4963-83B6-3C979FA6A93B}"/>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03;p63">
              <a:extLst>
                <a:ext uri="{FF2B5EF4-FFF2-40B4-BE49-F238E27FC236}">
                  <a16:creationId xmlns:a16="http://schemas.microsoft.com/office/drawing/2014/main" id="{FB95AFF1-81A9-4BE4-AA09-C51BC85777C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04;p63">
              <a:extLst>
                <a:ext uri="{FF2B5EF4-FFF2-40B4-BE49-F238E27FC236}">
                  <a16:creationId xmlns:a16="http://schemas.microsoft.com/office/drawing/2014/main" id="{DD598927-3BAA-4BEF-8428-1F44F6FE61C5}"/>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5;p63">
              <a:extLst>
                <a:ext uri="{FF2B5EF4-FFF2-40B4-BE49-F238E27FC236}">
                  <a16:creationId xmlns:a16="http://schemas.microsoft.com/office/drawing/2014/main" id="{0493B47E-6367-49E3-8F6B-A37D84A23ED6}"/>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06;p63">
              <a:extLst>
                <a:ext uri="{FF2B5EF4-FFF2-40B4-BE49-F238E27FC236}">
                  <a16:creationId xmlns:a16="http://schemas.microsoft.com/office/drawing/2014/main" id="{2F1497A7-5707-4D1B-9639-3C1935307374}"/>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07;p63">
              <a:extLst>
                <a:ext uri="{FF2B5EF4-FFF2-40B4-BE49-F238E27FC236}">
                  <a16:creationId xmlns:a16="http://schemas.microsoft.com/office/drawing/2014/main" id="{86D99355-36FE-4427-973B-14AEF9297026}"/>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08;p63">
              <a:extLst>
                <a:ext uri="{FF2B5EF4-FFF2-40B4-BE49-F238E27FC236}">
                  <a16:creationId xmlns:a16="http://schemas.microsoft.com/office/drawing/2014/main" id="{65EB261F-8BB0-4A95-99C1-7C12E31E0D50}"/>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9;p63">
              <a:extLst>
                <a:ext uri="{FF2B5EF4-FFF2-40B4-BE49-F238E27FC236}">
                  <a16:creationId xmlns:a16="http://schemas.microsoft.com/office/drawing/2014/main" id="{F3A4D15A-ECCF-4BE9-9AB2-DBF5E029E2DE}"/>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0;p63">
              <a:extLst>
                <a:ext uri="{FF2B5EF4-FFF2-40B4-BE49-F238E27FC236}">
                  <a16:creationId xmlns:a16="http://schemas.microsoft.com/office/drawing/2014/main" id="{D717D87C-F68C-41DE-8C1F-7B71F2A6A887}"/>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11;p63">
              <a:extLst>
                <a:ext uri="{FF2B5EF4-FFF2-40B4-BE49-F238E27FC236}">
                  <a16:creationId xmlns:a16="http://schemas.microsoft.com/office/drawing/2014/main" id="{BCA74A01-E297-4495-BF9E-EF97BA591BA0}"/>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12;p63">
              <a:extLst>
                <a:ext uri="{FF2B5EF4-FFF2-40B4-BE49-F238E27FC236}">
                  <a16:creationId xmlns:a16="http://schemas.microsoft.com/office/drawing/2014/main" id="{0E5E4453-6C9D-4581-92B2-C63FEFFCB2DA}"/>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13;p63">
              <a:extLst>
                <a:ext uri="{FF2B5EF4-FFF2-40B4-BE49-F238E27FC236}">
                  <a16:creationId xmlns:a16="http://schemas.microsoft.com/office/drawing/2014/main" id="{993D0425-A6CF-4F60-8A1F-9ED7EC385445}"/>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14;p63">
              <a:extLst>
                <a:ext uri="{FF2B5EF4-FFF2-40B4-BE49-F238E27FC236}">
                  <a16:creationId xmlns:a16="http://schemas.microsoft.com/office/drawing/2014/main" id="{64601C54-CE3F-4F30-BABA-C4D5D4504668}"/>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15;p63">
              <a:extLst>
                <a:ext uri="{FF2B5EF4-FFF2-40B4-BE49-F238E27FC236}">
                  <a16:creationId xmlns:a16="http://schemas.microsoft.com/office/drawing/2014/main" id="{11B8C159-A570-48EB-8119-FB4B153FC8EA}"/>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6;p63">
              <a:extLst>
                <a:ext uri="{FF2B5EF4-FFF2-40B4-BE49-F238E27FC236}">
                  <a16:creationId xmlns:a16="http://schemas.microsoft.com/office/drawing/2014/main" id="{4F4710B4-E5DC-4E66-B968-16813908DE30}"/>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17;p63">
              <a:extLst>
                <a:ext uri="{FF2B5EF4-FFF2-40B4-BE49-F238E27FC236}">
                  <a16:creationId xmlns:a16="http://schemas.microsoft.com/office/drawing/2014/main" id="{64A1DC3A-73BC-4534-AC7C-E6C44539B514}"/>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18;p63">
              <a:extLst>
                <a:ext uri="{FF2B5EF4-FFF2-40B4-BE49-F238E27FC236}">
                  <a16:creationId xmlns:a16="http://schemas.microsoft.com/office/drawing/2014/main" id="{1A962921-709A-4BD9-848C-19E9A0E390D9}"/>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19;p63">
              <a:extLst>
                <a:ext uri="{FF2B5EF4-FFF2-40B4-BE49-F238E27FC236}">
                  <a16:creationId xmlns:a16="http://schemas.microsoft.com/office/drawing/2014/main" id="{734F05EB-5BA4-4549-9036-A52945FF5D57}"/>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20;p63">
              <a:extLst>
                <a:ext uri="{FF2B5EF4-FFF2-40B4-BE49-F238E27FC236}">
                  <a16:creationId xmlns:a16="http://schemas.microsoft.com/office/drawing/2014/main" id="{9E58E128-1436-443E-9F5A-BD102BA84976}"/>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21;p63">
              <a:extLst>
                <a:ext uri="{FF2B5EF4-FFF2-40B4-BE49-F238E27FC236}">
                  <a16:creationId xmlns:a16="http://schemas.microsoft.com/office/drawing/2014/main" id="{B2B54774-49AD-4742-98F0-936630E4215D}"/>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22;p63">
              <a:extLst>
                <a:ext uri="{FF2B5EF4-FFF2-40B4-BE49-F238E27FC236}">
                  <a16:creationId xmlns:a16="http://schemas.microsoft.com/office/drawing/2014/main" id="{D0F56C16-8593-4B1A-B00A-60A47683676D}"/>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23;p63">
              <a:extLst>
                <a:ext uri="{FF2B5EF4-FFF2-40B4-BE49-F238E27FC236}">
                  <a16:creationId xmlns:a16="http://schemas.microsoft.com/office/drawing/2014/main" id="{9AADA2B8-9714-4381-BC66-607ED0931B70}"/>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24;p63">
              <a:extLst>
                <a:ext uri="{FF2B5EF4-FFF2-40B4-BE49-F238E27FC236}">
                  <a16:creationId xmlns:a16="http://schemas.microsoft.com/office/drawing/2014/main" id="{9A7471A1-4C18-407D-8BA2-D7BFA655F0CB}"/>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25;p63">
              <a:extLst>
                <a:ext uri="{FF2B5EF4-FFF2-40B4-BE49-F238E27FC236}">
                  <a16:creationId xmlns:a16="http://schemas.microsoft.com/office/drawing/2014/main" id="{7DA59347-094D-4582-B5A4-EFDEE60C8546}"/>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Rectangle: Rounded Corners 33">
            <a:extLst>
              <a:ext uri="{FF2B5EF4-FFF2-40B4-BE49-F238E27FC236}">
                <a16:creationId xmlns:a16="http://schemas.microsoft.com/office/drawing/2014/main" id="{91DA849A-C425-41FE-A14E-C7ACE74D0FA9}"/>
              </a:ext>
            </a:extLst>
          </p:cNvPr>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fi-FI" sz="3600" dirty="0">
                <a:solidFill>
                  <a:srgbClr val="E53238">
                    <a:lumMod val="75000"/>
                  </a:srgbClr>
                </a:solidFill>
                <a:latin typeface="Calibri" panose="020F0502020204030204" pitchFamily="34" charset="0"/>
                <a:ea typeface="微软雅黑"/>
                <a:cs typeface="Calibri" panose="020F0502020204030204" pitchFamily="34" charset="0"/>
              </a:rPr>
              <a:t>1. Sai không quá 5 lỗi </a:t>
            </a:r>
          </a:p>
        </p:txBody>
      </p:sp>
      <p:sp>
        <p:nvSpPr>
          <p:cNvPr id="98" name="Rectangle 97">
            <a:extLst>
              <a:ext uri="{FF2B5EF4-FFF2-40B4-BE49-F238E27FC236}">
                <a16:creationId xmlns:a16="http://schemas.microsoft.com/office/drawing/2014/main" id="{883A64BF-A8BF-4626-ADEB-7EB837DE8069}"/>
              </a:ext>
            </a:extLst>
          </p:cNvPr>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微软雅黑"/>
                <a:cs typeface="Calibri" panose="020F0502020204030204" pitchFamily="34" charset="0"/>
              </a:rPr>
              <a:t>Tiêu</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chí</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đánh</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giá</a:t>
            </a:r>
            <a:endParaRPr lang="en-US" sz="3600" b="1" u="sng" dirty="0">
              <a:solidFill>
                <a:srgbClr val="FF0000"/>
              </a:solidFill>
              <a:latin typeface="Calibri" panose="020F0502020204030204" pitchFamily="34" charset="0"/>
              <a:ea typeface="微软雅黑"/>
              <a:cs typeface="Calibri" panose="020F0502020204030204" pitchFamily="34" charset="0"/>
            </a:endParaRPr>
          </a:p>
        </p:txBody>
      </p:sp>
      <p:grpSp>
        <p:nvGrpSpPr>
          <p:cNvPr id="99" name="Google Shape;3231;p63">
            <a:extLst>
              <a:ext uri="{FF2B5EF4-FFF2-40B4-BE49-F238E27FC236}">
                <a16:creationId xmlns:a16="http://schemas.microsoft.com/office/drawing/2014/main" id="{963E24AF-EDEC-40C9-8289-D9A937A399A2}"/>
              </a:ext>
            </a:extLst>
          </p:cNvPr>
          <p:cNvGrpSpPr/>
          <p:nvPr/>
        </p:nvGrpSpPr>
        <p:grpSpPr>
          <a:xfrm flipH="1">
            <a:off x="2465157" y="2339375"/>
            <a:ext cx="1280411" cy="1114156"/>
            <a:chOff x="1584788" y="1851988"/>
            <a:chExt cx="653538" cy="571338"/>
          </a:xfrm>
        </p:grpSpPr>
        <p:sp>
          <p:nvSpPr>
            <p:cNvPr id="100" name="Google Shape;3232;p63">
              <a:extLst>
                <a:ext uri="{FF2B5EF4-FFF2-40B4-BE49-F238E27FC236}">
                  <a16:creationId xmlns:a16="http://schemas.microsoft.com/office/drawing/2014/main" id="{D4B13A68-8164-4689-88D2-0C752F3F02A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33;p63">
              <a:extLst>
                <a:ext uri="{FF2B5EF4-FFF2-40B4-BE49-F238E27FC236}">
                  <a16:creationId xmlns:a16="http://schemas.microsoft.com/office/drawing/2014/main" id="{BFDE469F-08CA-4D48-AA84-D93073764339}"/>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34;p63">
              <a:extLst>
                <a:ext uri="{FF2B5EF4-FFF2-40B4-BE49-F238E27FC236}">
                  <a16:creationId xmlns:a16="http://schemas.microsoft.com/office/drawing/2014/main" id="{DAC10444-7403-45B2-99FF-BCA6AE2896E0}"/>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35;p63">
              <a:extLst>
                <a:ext uri="{FF2B5EF4-FFF2-40B4-BE49-F238E27FC236}">
                  <a16:creationId xmlns:a16="http://schemas.microsoft.com/office/drawing/2014/main" id="{477D9DE0-BC17-4311-8531-79010339920B}"/>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36;p63">
              <a:extLst>
                <a:ext uri="{FF2B5EF4-FFF2-40B4-BE49-F238E27FC236}">
                  <a16:creationId xmlns:a16="http://schemas.microsoft.com/office/drawing/2014/main" id="{5774DDBE-1DCB-4DDE-A591-0D6128A04AAE}"/>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37;p63">
              <a:extLst>
                <a:ext uri="{FF2B5EF4-FFF2-40B4-BE49-F238E27FC236}">
                  <a16:creationId xmlns:a16="http://schemas.microsoft.com/office/drawing/2014/main" id="{FC8DE3E4-E25E-4294-B820-92A7993F789D}"/>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38;p63">
              <a:extLst>
                <a:ext uri="{FF2B5EF4-FFF2-40B4-BE49-F238E27FC236}">
                  <a16:creationId xmlns:a16="http://schemas.microsoft.com/office/drawing/2014/main" id="{CA99D84A-11B2-4FEC-A209-0B0A7E7CB541}"/>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39;p63">
              <a:extLst>
                <a:ext uri="{FF2B5EF4-FFF2-40B4-BE49-F238E27FC236}">
                  <a16:creationId xmlns:a16="http://schemas.microsoft.com/office/drawing/2014/main" id="{79CAF13D-49A5-46A5-8E89-4BE979D77AC7}"/>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40;p63">
              <a:extLst>
                <a:ext uri="{FF2B5EF4-FFF2-40B4-BE49-F238E27FC236}">
                  <a16:creationId xmlns:a16="http://schemas.microsoft.com/office/drawing/2014/main" id="{D022B810-510F-493C-B3A9-BC4B3016F0C2}"/>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1;p63">
              <a:extLst>
                <a:ext uri="{FF2B5EF4-FFF2-40B4-BE49-F238E27FC236}">
                  <a16:creationId xmlns:a16="http://schemas.microsoft.com/office/drawing/2014/main" id="{703362B8-6BD4-45A4-97A4-7AD0CD544F0A}"/>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42;p63">
              <a:extLst>
                <a:ext uri="{FF2B5EF4-FFF2-40B4-BE49-F238E27FC236}">
                  <a16:creationId xmlns:a16="http://schemas.microsoft.com/office/drawing/2014/main" id="{19D24855-E3F9-461A-A7B1-7A4A74EAC753}"/>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43;p63">
              <a:extLst>
                <a:ext uri="{FF2B5EF4-FFF2-40B4-BE49-F238E27FC236}">
                  <a16:creationId xmlns:a16="http://schemas.microsoft.com/office/drawing/2014/main" id="{41AB7912-4BF9-4ED9-80CA-FE2416CE70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44;p63">
              <a:extLst>
                <a:ext uri="{FF2B5EF4-FFF2-40B4-BE49-F238E27FC236}">
                  <a16:creationId xmlns:a16="http://schemas.microsoft.com/office/drawing/2014/main" id="{B282D87A-D192-4E55-BEE0-B3448503234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45;p63">
              <a:extLst>
                <a:ext uri="{FF2B5EF4-FFF2-40B4-BE49-F238E27FC236}">
                  <a16:creationId xmlns:a16="http://schemas.microsoft.com/office/drawing/2014/main" id="{26B5A96A-6712-4A8C-A6B4-C1AF426D7E2B}"/>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46;p63">
              <a:extLst>
                <a:ext uri="{FF2B5EF4-FFF2-40B4-BE49-F238E27FC236}">
                  <a16:creationId xmlns:a16="http://schemas.microsoft.com/office/drawing/2014/main" id="{44A3E0FB-1C3B-40BB-ACCD-5E3E4D42DED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47;p63">
              <a:extLst>
                <a:ext uri="{FF2B5EF4-FFF2-40B4-BE49-F238E27FC236}">
                  <a16:creationId xmlns:a16="http://schemas.microsoft.com/office/drawing/2014/main" id="{21F4E150-AF71-45D8-AC44-8D35F553705A}"/>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48;p63">
              <a:extLst>
                <a:ext uri="{FF2B5EF4-FFF2-40B4-BE49-F238E27FC236}">
                  <a16:creationId xmlns:a16="http://schemas.microsoft.com/office/drawing/2014/main" id="{5D8FC2E7-85B6-4A9F-B1FF-698D5ED996AB}"/>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49;p63">
              <a:extLst>
                <a:ext uri="{FF2B5EF4-FFF2-40B4-BE49-F238E27FC236}">
                  <a16:creationId xmlns:a16="http://schemas.microsoft.com/office/drawing/2014/main" id="{F6F56D36-E9BD-4A03-8E77-FCF0D67EF07B}"/>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50;p63">
              <a:extLst>
                <a:ext uri="{FF2B5EF4-FFF2-40B4-BE49-F238E27FC236}">
                  <a16:creationId xmlns:a16="http://schemas.microsoft.com/office/drawing/2014/main" id="{4DF8C291-3B1C-4944-BB70-C7071D7668C3}"/>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51;p63">
              <a:extLst>
                <a:ext uri="{FF2B5EF4-FFF2-40B4-BE49-F238E27FC236}">
                  <a16:creationId xmlns:a16="http://schemas.microsoft.com/office/drawing/2014/main" id="{FB69DDF3-2B16-4962-BDDC-5AC1E58421D2}"/>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52;p63">
              <a:extLst>
                <a:ext uri="{FF2B5EF4-FFF2-40B4-BE49-F238E27FC236}">
                  <a16:creationId xmlns:a16="http://schemas.microsoft.com/office/drawing/2014/main" id="{D07EA067-EE3E-4DAC-882C-0528EED0764D}"/>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53;p63">
              <a:extLst>
                <a:ext uri="{FF2B5EF4-FFF2-40B4-BE49-F238E27FC236}">
                  <a16:creationId xmlns:a16="http://schemas.microsoft.com/office/drawing/2014/main" id="{F02DA82B-804C-4618-B67E-849833864EBF}"/>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54;p63">
              <a:extLst>
                <a:ext uri="{FF2B5EF4-FFF2-40B4-BE49-F238E27FC236}">
                  <a16:creationId xmlns:a16="http://schemas.microsoft.com/office/drawing/2014/main" id="{738A1D43-CE0B-4FBE-8522-F30DAD841421}"/>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5;p63">
              <a:extLst>
                <a:ext uri="{FF2B5EF4-FFF2-40B4-BE49-F238E27FC236}">
                  <a16:creationId xmlns:a16="http://schemas.microsoft.com/office/drawing/2014/main" id="{1C8BF247-31E4-4485-9DBE-5E8E96B64319}"/>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6;p63">
              <a:extLst>
                <a:ext uri="{FF2B5EF4-FFF2-40B4-BE49-F238E27FC236}">
                  <a16:creationId xmlns:a16="http://schemas.microsoft.com/office/drawing/2014/main" id="{92D8EBB7-599B-48FD-8481-A9B8992952F2}"/>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7;p63">
              <a:extLst>
                <a:ext uri="{FF2B5EF4-FFF2-40B4-BE49-F238E27FC236}">
                  <a16:creationId xmlns:a16="http://schemas.microsoft.com/office/drawing/2014/main" id="{E4476C73-B6F6-4432-92A2-915C729B5C00}"/>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8;p63">
              <a:extLst>
                <a:ext uri="{FF2B5EF4-FFF2-40B4-BE49-F238E27FC236}">
                  <a16:creationId xmlns:a16="http://schemas.microsoft.com/office/drawing/2014/main" id="{5F5B5203-FF61-46D8-A47B-F5540727D3A7}"/>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9;p63">
              <a:extLst>
                <a:ext uri="{FF2B5EF4-FFF2-40B4-BE49-F238E27FC236}">
                  <a16:creationId xmlns:a16="http://schemas.microsoft.com/office/drawing/2014/main" id="{7F02F6D9-DD9F-4E71-B151-8871C446F1C4}"/>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60;p63">
              <a:extLst>
                <a:ext uri="{FF2B5EF4-FFF2-40B4-BE49-F238E27FC236}">
                  <a16:creationId xmlns:a16="http://schemas.microsoft.com/office/drawing/2014/main" id="{18C7F821-BF70-46EF-9366-9F57D6CD5ABB}"/>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61;p63">
              <a:extLst>
                <a:ext uri="{FF2B5EF4-FFF2-40B4-BE49-F238E27FC236}">
                  <a16:creationId xmlns:a16="http://schemas.microsoft.com/office/drawing/2014/main" id="{2F23476B-F35C-477B-91B2-2F067D1487D4}"/>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62;p63">
              <a:extLst>
                <a:ext uri="{FF2B5EF4-FFF2-40B4-BE49-F238E27FC236}">
                  <a16:creationId xmlns:a16="http://schemas.microsoft.com/office/drawing/2014/main" id="{BE4748D4-1C2F-4E27-ADE9-F44F84833CAE}"/>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63;p63">
              <a:extLst>
                <a:ext uri="{FF2B5EF4-FFF2-40B4-BE49-F238E27FC236}">
                  <a16:creationId xmlns:a16="http://schemas.microsoft.com/office/drawing/2014/main" id="{FD274B18-D9BE-4478-B57E-C6D1D0BDE725}"/>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64;p63">
              <a:extLst>
                <a:ext uri="{FF2B5EF4-FFF2-40B4-BE49-F238E27FC236}">
                  <a16:creationId xmlns:a16="http://schemas.microsoft.com/office/drawing/2014/main" id="{99FCB9FD-7B4F-4E2B-A260-85DF062102D0}"/>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65;p63">
              <a:extLst>
                <a:ext uri="{FF2B5EF4-FFF2-40B4-BE49-F238E27FC236}">
                  <a16:creationId xmlns:a16="http://schemas.microsoft.com/office/drawing/2014/main" id="{4A8AF744-9790-43F2-AD46-7A052D5773D3}"/>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66;p63">
              <a:extLst>
                <a:ext uri="{FF2B5EF4-FFF2-40B4-BE49-F238E27FC236}">
                  <a16:creationId xmlns:a16="http://schemas.microsoft.com/office/drawing/2014/main" id="{E654ACB1-670F-4F82-8AD5-6DC4BF3DDF5B}"/>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67;p63">
              <a:extLst>
                <a:ext uri="{FF2B5EF4-FFF2-40B4-BE49-F238E27FC236}">
                  <a16:creationId xmlns:a16="http://schemas.microsoft.com/office/drawing/2014/main" id="{B8A24DC2-66B4-4245-9309-14C834F7BCDE}"/>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68;p63">
              <a:extLst>
                <a:ext uri="{FF2B5EF4-FFF2-40B4-BE49-F238E27FC236}">
                  <a16:creationId xmlns:a16="http://schemas.microsoft.com/office/drawing/2014/main" id="{DACB4DE2-9F00-4835-84D3-2270DC12ACC1}"/>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69;p63">
              <a:extLst>
                <a:ext uri="{FF2B5EF4-FFF2-40B4-BE49-F238E27FC236}">
                  <a16:creationId xmlns:a16="http://schemas.microsoft.com/office/drawing/2014/main" id="{0A88FEE6-ADDA-44F7-98F9-B39298C3247B}"/>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70;p63">
              <a:extLst>
                <a:ext uri="{FF2B5EF4-FFF2-40B4-BE49-F238E27FC236}">
                  <a16:creationId xmlns:a16="http://schemas.microsoft.com/office/drawing/2014/main" id="{B6ABDAC5-B46E-4B61-BBB1-25BCB8AA2CB5}"/>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71;p63">
              <a:extLst>
                <a:ext uri="{FF2B5EF4-FFF2-40B4-BE49-F238E27FC236}">
                  <a16:creationId xmlns:a16="http://schemas.microsoft.com/office/drawing/2014/main" id="{73375E92-83B6-472F-87E5-72BBCE35B1A8}"/>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72;p63">
              <a:extLst>
                <a:ext uri="{FF2B5EF4-FFF2-40B4-BE49-F238E27FC236}">
                  <a16:creationId xmlns:a16="http://schemas.microsoft.com/office/drawing/2014/main" id="{5E26A5A4-0E9F-42D5-B9D9-B1E2B2D89E5F}"/>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73;p63">
              <a:extLst>
                <a:ext uri="{FF2B5EF4-FFF2-40B4-BE49-F238E27FC236}">
                  <a16:creationId xmlns:a16="http://schemas.microsoft.com/office/drawing/2014/main" id="{C8FC5134-DBC1-46AB-92B8-68AC8F4DAC0B}"/>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74;p63">
              <a:extLst>
                <a:ext uri="{FF2B5EF4-FFF2-40B4-BE49-F238E27FC236}">
                  <a16:creationId xmlns:a16="http://schemas.microsoft.com/office/drawing/2014/main" id="{7C4A2A59-B4C0-4371-9432-3B5E391BABC3}"/>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75;p63">
              <a:extLst>
                <a:ext uri="{FF2B5EF4-FFF2-40B4-BE49-F238E27FC236}">
                  <a16:creationId xmlns:a16="http://schemas.microsoft.com/office/drawing/2014/main" id="{37C527BE-7B2B-4B22-8065-12538E02B0BD}"/>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76;p63">
              <a:extLst>
                <a:ext uri="{FF2B5EF4-FFF2-40B4-BE49-F238E27FC236}">
                  <a16:creationId xmlns:a16="http://schemas.microsoft.com/office/drawing/2014/main" id="{8FA59E82-B755-4236-81CE-858D222F6034}"/>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77;p63">
              <a:extLst>
                <a:ext uri="{FF2B5EF4-FFF2-40B4-BE49-F238E27FC236}">
                  <a16:creationId xmlns:a16="http://schemas.microsoft.com/office/drawing/2014/main" id="{54CE51A6-0FFB-4523-AEED-719E56141EE3}"/>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78;p63">
              <a:extLst>
                <a:ext uri="{FF2B5EF4-FFF2-40B4-BE49-F238E27FC236}">
                  <a16:creationId xmlns:a16="http://schemas.microsoft.com/office/drawing/2014/main" id="{D4046022-36A0-4A30-8F69-37F0AAC0C299}"/>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79;p63">
              <a:extLst>
                <a:ext uri="{FF2B5EF4-FFF2-40B4-BE49-F238E27FC236}">
                  <a16:creationId xmlns:a16="http://schemas.microsoft.com/office/drawing/2014/main" id="{B014658E-3B21-4650-BF44-400A436B6B7B}"/>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80;p63">
              <a:extLst>
                <a:ext uri="{FF2B5EF4-FFF2-40B4-BE49-F238E27FC236}">
                  <a16:creationId xmlns:a16="http://schemas.microsoft.com/office/drawing/2014/main" id="{4E0D16DA-DD9A-4C77-A32A-65EEB53BBD45}"/>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81;p63">
              <a:extLst>
                <a:ext uri="{FF2B5EF4-FFF2-40B4-BE49-F238E27FC236}">
                  <a16:creationId xmlns:a16="http://schemas.microsoft.com/office/drawing/2014/main" id="{5E0373CB-72AF-4255-BAE5-5433A0F1ACCA}"/>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82;p63">
              <a:extLst>
                <a:ext uri="{FF2B5EF4-FFF2-40B4-BE49-F238E27FC236}">
                  <a16:creationId xmlns:a16="http://schemas.microsoft.com/office/drawing/2014/main" id="{343F0D86-946C-4D2A-97FF-1957480EA71B}"/>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83;p63">
              <a:extLst>
                <a:ext uri="{FF2B5EF4-FFF2-40B4-BE49-F238E27FC236}">
                  <a16:creationId xmlns:a16="http://schemas.microsoft.com/office/drawing/2014/main" id="{CCFE06F5-6258-4C20-B52C-6B2FD5BB904F}"/>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84;p63">
              <a:extLst>
                <a:ext uri="{FF2B5EF4-FFF2-40B4-BE49-F238E27FC236}">
                  <a16:creationId xmlns:a16="http://schemas.microsoft.com/office/drawing/2014/main" id="{0F8BD51E-860D-4CC6-8A0D-91EE0BE70234}"/>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85;p63">
              <a:extLst>
                <a:ext uri="{FF2B5EF4-FFF2-40B4-BE49-F238E27FC236}">
                  <a16:creationId xmlns:a16="http://schemas.microsoft.com/office/drawing/2014/main" id="{37F8BA9C-20B9-43CA-AEFF-A72CF258B440}"/>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86;p63">
              <a:extLst>
                <a:ext uri="{FF2B5EF4-FFF2-40B4-BE49-F238E27FC236}">
                  <a16:creationId xmlns:a16="http://schemas.microsoft.com/office/drawing/2014/main" id="{37797053-7B53-495F-A635-7EE7813599E8}"/>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87;p63">
              <a:extLst>
                <a:ext uri="{FF2B5EF4-FFF2-40B4-BE49-F238E27FC236}">
                  <a16:creationId xmlns:a16="http://schemas.microsoft.com/office/drawing/2014/main" id="{BC7E2D73-3E17-4BFA-BFE7-4B5515784937}"/>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88;p63">
              <a:extLst>
                <a:ext uri="{FF2B5EF4-FFF2-40B4-BE49-F238E27FC236}">
                  <a16:creationId xmlns:a16="http://schemas.microsoft.com/office/drawing/2014/main" id="{3E5294AF-157A-427A-BCFE-8DE0010B057F}"/>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89;p63">
              <a:extLst>
                <a:ext uri="{FF2B5EF4-FFF2-40B4-BE49-F238E27FC236}">
                  <a16:creationId xmlns:a16="http://schemas.microsoft.com/office/drawing/2014/main" id="{6361AFDC-F80D-4809-82A5-23F9816B363B}"/>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90;p63">
              <a:extLst>
                <a:ext uri="{FF2B5EF4-FFF2-40B4-BE49-F238E27FC236}">
                  <a16:creationId xmlns:a16="http://schemas.microsoft.com/office/drawing/2014/main" id="{675807B6-E949-46B5-9C4B-2F559633A633}"/>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91;p63">
              <a:extLst>
                <a:ext uri="{FF2B5EF4-FFF2-40B4-BE49-F238E27FC236}">
                  <a16:creationId xmlns:a16="http://schemas.microsoft.com/office/drawing/2014/main" id="{6756CF20-EED8-4C91-855D-4FF3CC765054}"/>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92;p63">
              <a:extLst>
                <a:ext uri="{FF2B5EF4-FFF2-40B4-BE49-F238E27FC236}">
                  <a16:creationId xmlns:a16="http://schemas.microsoft.com/office/drawing/2014/main" id="{A34D4988-702D-4D17-8077-28E56BC15F4E}"/>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93;p63">
              <a:extLst>
                <a:ext uri="{FF2B5EF4-FFF2-40B4-BE49-F238E27FC236}">
                  <a16:creationId xmlns:a16="http://schemas.microsoft.com/office/drawing/2014/main" id="{7C24BEBD-A98E-4B42-81FC-DFF3428B16D7}"/>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94;p63">
              <a:extLst>
                <a:ext uri="{FF2B5EF4-FFF2-40B4-BE49-F238E27FC236}">
                  <a16:creationId xmlns:a16="http://schemas.microsoft.com/office/drawing/2014/main" id="{1CCC8637-87BF-49D6-91AA-075AFF6C2EB7}"/>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95;p63">
              <a:extLst>
                <a:ext uri="{FF2B5EF4-FFF2-40B4-BE49-F238E27FC236}">
                  <a16:creationId xmlns:a16="http://schemas.microsoft.com/office/drawing/2014/main" id="{17B67066-6BC8-4DEE-9298-9094650A07DE}"/>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96;p63">
              <a:extLst>
                <a:ext uri="{FF2B5EF4-FFF2-40B4-BE49-F238E27FC236}">
                  <a16:creationId xmlns:a16="http://schemas.microsoft.com/office/drawing/2014/main" id="{9A4619E1-7D25-4322-A620-7C4309C76FF0}"/>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97;p63">
              <a:extLst>
                <a:ext uri="{FF2B5EF4-FFF2-40B4-BE49-F238E27FC236}">
                  <a16:creationId xmlns:a16="http://schemas.microsoft.com/office/drawing/2014/main" id="{B53EF029-C945-4D93-B3E4-248C9225D4B6}"/>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98;p63">
              <a:extLst>
                <a:ext uri="{FF2B5EF4-FFF2-40B4-BE49-F238E27FC236}">
                  <a16:creationId xmlns:a16="http://schemas.microsoft.com/office/drawing/2014/main" id="{0590C8E5-D3C0-4913-8AC2-6203458DDDD1}"/>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99;p63">
              <a:extLst>
                <a:ext uri="{FF2B5EF4-FFF2-40B4-BE49-F238E27FC236}">
                  <a16:creationId xmlns:a16="http://schemas.microsoft.com/office/drawing/2014/main" id="{C515C9EA-F84E-499F-A0A4-629A44E01B1A}"/>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00;p63">
              <a:extLst>
                <a:ext uri="{FF2B5EF4-FFF2-40B4-BE49-F238E27FC236}">
                  <a16:creationId xmlns:a16="http://schemas.microsoft.com/office/drawing/2014/main" id="{01262F5F-605F-47FE-88AB-4E70117B4900}"/>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01;p63">
              <a:extLst>
                <a:ext uri="{FF2B5EF4-FFF2-40B4-BE49-F238E27FC236}">
                  <a16:creationId xmlns:a16="http://schemas.microsoft.com/office/drawing/2014/main" id="{3D33FF39-2ECF-479C-A5D7-B35F6F70FFD1}"/>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02;p63">
              <a:extLst>
                <a:ext uri="{FF2B5EF4-FFF2-40B4-BE49-F238E27FC236}">
                  <a16:creationId xmlns:a16="http://schemas.microsoft.com/office/drawing/2014/main" id="{BCBE4B4A-8A1C-4E5A-8E43-702C777DE6FA}"/>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03;p63">
              <a:extLst>
                <a:ext uri="{FF2B5EF4-FFF2-40B4-BE49-F238E27FC236}">
                  <a16:creationId xmlns:a16="http://schemas.microsoft.com/office/drawing/2014/main" id="{56A6F0EE-4E1B-4965-90EE-38C644D554B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04;p63">
              <a:extLst>
                <a:ext uri="{FF2B5EF4-FFF2-40B4-BE49-F238E27FC236}">
                  <a16:creationId xmlns:a16="http://schemas.microsoft.com/office/drawing/2014/main" id="{B6A6FB64-D76E-48F8-9B83-D12167A64652}"/>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05;p63">
              <a:extLst>
                <a:ext uri="{FF2B5EF4-FFF2-40B4-BE49-F238E27FC236}">
                  <a16:creationId xmlns:a16="http://schemas.microsoft.com/office/drawing/2014/main" id="{31099D6A-24B8-4D5C-8D81-CF3577CCCD6C}"/>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06;p63">
              <a:extLst>
                <a:ext uri="{FF2B5EF4-FFF2-40B4-BE49-F238E27FC236}">
                  <a16:creationId xmlns:a16="http://schemas.microsoft.com/office/drawing/2014/main" id="{D385ADEC-23D0-4079-81E5-71539DE33371}"/>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07;p63">
              <a:extLst>
                <a:ext uri="{FF2B5EF4-FFF2-40B4-BE49-F238E27FC236}">
                  <a16:creationId xmlns:a16="http://schemas.microsoft.com/office/drawing/2014/main" id="{862E62C4-7384-40D1-AB89-03561C90AF5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08;p63">
              <a:extLst>
                <a:ext uri="{FF2B5EF4-FFF2-40B4-BE49-F238E27FC236}">
                  <a16:creationId xmlns:a16="http://schemas.microsoft.com/office/drawing/2014/main" id="{9CD8AAF5-0451-400C-9733-87F0E60BFC0F}"/>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09;p63">
              <a:extLst>
                <a:ext uri="{FF2B5EF4-FFF2-40B4-BE49-F238E27FC236}">
                  <a16:creationId xmlns:a16="http://schemas.microsoft.com/office/drawing/2014/main" id="{A8C62A6D-4923-41B3-9B3E-CD0C0C921888}"/>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10;p63">
              <a:extLst>
                <a:ext uri="{FF2B5EF4-FFF2-40B4-BE49-F238E27FC236}">
                  <a16:creationId xmlns:a16="http://schemas.microsoft.com/office/drawing/2014/main" id="{31740B13-0DAA-43A1-ACFE-049A3E1843B4}"/>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11;p63">
              <a:extLst>
                <a:ext uri="{FF2B5EF4-FFF2-40B4-BE49-F238E27FC236}">
                  <a16:creationId xmlns:a16="http://schemas.microsoft.com/office/drawing/2014/main" id="{67E37F41-7ADE-4FFF-939D-1FC447B2B12E}"/>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12;p63">
              <a:extLst>
                <a:ext uri="{FF2B5EF4-FFF2-40B4-BE49-F238E27FC236}">
                  <a16:creationId xmlns:a16="http://schemas.microsoft.com/office/drawing/2014/main" id="{095637EF-03CD-4BE6-9433-697D7EE6A6B9}"/>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13;p63">
              <a:extLst>
                <a:ext uri="{FF2B5EF4-FFF2-40B4-BE49-F238E27FC236}">
                  <a16:creationId xmlns:a16="http://schemas.microsoft.com/office/drawing/2014/main" id="{78794680-DDF8-4043-B9BB-1D9F314A5D3E}"/>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14;p63">
              <a:extLst>
                <a:ext uri="{FF2B5EF4-FFF2-40B4-BE49-F238E27FC236}">
                  <a16:creationId xmlns:a16="http://schemas.microsoft.com/office/drawing/2014/main" id="{599D66B9-E948-46EB-876C-BD6300EF006E}"/>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15;p63">
              <a:extLst>
                <a:ext uri="{FF2B5EF4-FFF2-40B4-BE49-F238E27FC236}">
                  <a16:creationId xmlns:a16="http://schemas.microsoft.com/office/drawing/2014/main" id="{AE679036-122A-4F6E-A3B4-1637D653722D}"/>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16;p63">
              <a:extLst>
                <a:ext uri="{FF2B5EF4-FFF2-40B4-BE49-F238E27FC236}">
                  <a16:creationId xmlns:a16="http://schemas.microsoft.com/office/drawing/2014/main" id="{847BFFE5-CBD9-45E6-B00B-8CE002530A9F}"/>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17;p63">
              <a:extLst>
                <a:ext uri="{FF2B5EF4-FFF2-40B4-BE49-F238E27FC236}">
                  <a16:creationId xmlns:a16="http://schemas.microsoft.com/office/drawing/2014/main" id="{50408A36-22CE-475F-9AEC-0856D9A2134A}"/>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18;p63">
              <a:extLst>
                <a:ext uri="{FF2B5EF4-FFF2-40B4-BE49-F238E27FC236}">
                  <a16:creationId xmlns:a16="http://schemas.microsoft.com/office/drawing/2014/main" id="{950BFD4D-C482-4AFC-B3D5-CFDA1E8BF214}"/>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19;p63">
              <a:extLst>
                <a:ext uri="{FF2B5EF4-FFF2-40B4-BE49-F238E27FC236}">
                  <a16:creationId xmlns:a16="http://schemas.microsoft.com/office/drawing/2014/main" id="{7831A7EA-37A4-46CC-8372-745034C23321}"/>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20;p63">
              <a:extLst>
                <a:ext uri="{FF2B5EF4-FFF2-40B4-BE49-F238E27FC236}">
                  <a16:creationId xmlns:a16="http://schemas.microsoft.com/office/drawing/2014/main" id="{638EA8F1-7FB2-4C51-8DC7-6EE09254F87B}"/>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21;p63">
              <a:extLst>
                <a:ext uri="{FF2B5EF4-FFF2-40B4-BE49-F238E27FC236}">
                  <a16:creationId xmlns:a16="http://schemas.microsoft.com/office/drawing/2014/main" id="{9576A907-7F5A-4975-8C08-10BD96E9ADB8}"/>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22;p63">
              <a:extLst>
                <a:ext uri="{FF2B5EF4-FFF2-40B4-BE49-F238E27FC236}">
                  <a16:creationId xmlns:a16="http://schemas.microsoft.com/office/drawing/2014/main" id="{C2D09069-11BE-45DC-B284-F5361C87831C}"/>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23;p63">
              <a:extLst>
                <a:ext uri="{FF2B5EF4-FFF2-40B4-BE49-F238E27FC236}">
                  <a16:creationId xmlns:a16="http://schemas.microsoft.com/office/drawing/2014/main" id="{0D9FD075-0842-4603-8128-4F1C09EDD162}"/>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24;p63">
              <a:extLst>
                <a:ext uri="{FF2B5EF4-FFF2-40B4-BE49-F238E27FC236}">
                  <a16:creationId xmlns:a16="http://schemas.microsoft.com/office/drawing/2014/main" id="{FBE0671B-2378-4EDB-A8FB-D553B70A95F9}"/>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25;p63">
              <a:extLst>
                <a:ext uri="{FF2B5EF4-FFF2-40B4-BE49-F238E27FC236}">
                  <a16:creationId xmlns:a16="http://schemas.microsoft.com/office/drawing/2014/main" id="{14A0AA21-6EF9-4AC5-8BEE-B9871E76856B}"/>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Rectangle: Rounded Corners 33">
            <a:extLst>
              <a:ext uri="{FF2B5EF4-FFF2-40B4-BE49-F238E27FC236}">
                <a16:creationId xmlns:a16="http://schemas.microsoft.com/office/drawing/2014/main" id="{E82ED4B0-0637-405B-B3B3-C59D496F98B2}"/>
              </a:ext>
            </a:extLst>
          </p:cNvPr>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64D2">
                    <a:lumMod val="75000"/>
                  </a:srgbClr>
                </a:solidFill>
                <a:latin typeface="Calibri" panose="020F0502020204030204" pitchFamily="34" charset="0"/>
                <a:ea typeface="微软雅黑"/>
                <a:cs typeface="Calibri" panose="020F0502020204030204" pitchFamily="34" charset="0"/>
              </a:rPr>
              <a:t>2.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Chữ</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viết</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rõ</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ràng</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sạch</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đẹp</a:t>
            </a:r>
            <a:endParaRPr lang="en-US" sz="3600" dirty="0">
              <a:solidFill>
                <a:srgbClr val="0064D2">
                  <a:lumMod val="75000"/>
                </a:srgbClr>
              </a:solidFill>
              <a:latin typeface="Calibri" panose="020F0502020204030204" pitchFamily="34" charset="0"/>
              <a:ea typeface="微软雅黑"/>
              <a:cs typeface="Calibri" panose="020F0502020204030204" pitchFamily="34" charset="0"/>
            </a:endParaRPr>
          </a:p>
        </p:txBody>
      </p:sp>
      <p:grpSp>
        <p:nvGrpSpPr>
          <p:cNvPr id="195" name="Google Shape;3231;p63">
            <a:extLst>
              <a:ext uri="{FF2B5EF4-FFF2-40B4-BE49-F238E27FC236}">
                <a16:creationId xmlns:a16="http://schemas.microsoft.com/office/drawing/2014/main" id="{B63ECCA9-0C92-4335-9B80-1AF3E31B61D6}"/>
              </a:ext>
            </a:extLst>
          </p:cNvPr>
          <p:cNvGrpSpPr/>
          <p:nvPr/>
        </p:nvGrpSpPr>
        <p:grpSpPr>
          <a:xfrm>
            <a:off x="8304399" y="3869976"/>
            <a:ext cx="1028678" cy="867374"/>
            <a:chOff x="1584788" y="1851988"/>
            <a:chExt cx="653538" cy="571338"/>
          </a:xfrm>
        </p:grpSpPr>
        <p:sp>
          <p:nvSpPr>
            <p:cNvPr id="196" name="Google Shape;3232;p63">
              <a:extLst>
                <a:ext uri="{FF2B5EF4-FFF2-40B4-BE49-F238E27FC236}">
                  <a16:creationId xmlns:a16="http://schemas.microsoft.com/office/drawing/2014/main" id="{43118FD7-4068-4244-AA29-A199C5AC3C8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33;p63">
              <a:extLst>
                <a:ext uri="{FF2B5EF4-FFF2-40B4-BE49-F238E27FC236}">
                  <a16:creationId xmlns:a16="http://schemas.microsoft.com/office/drawing/2014/main" id="{71E654AF-2FB7-473E-B540-E5CED5CA1771}"/>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34;p63">
              <a:extLst>
                <a:ext uri="{FF2B5EF4-FFF2-40B4-BE49-F238E27FC236}">
                  <a16:creationId xmlns:a16="http://schemas.microsoft.com/office/drawing/2014/main" id="{C777B9C0-9559-4F6E-A1B2-AFD22A79F145}"/>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35;p63">
              <a:extLst>
                <a:ext uri="{FF2B5EF4-FFF2-40B4-BE49-F238E27FC236}">
                  <a16:creationId xmlns:a16="http://schemas.microsoft.com/office/drawing/2014/main" id="{0E685227-AB79-440F-A71D-CDCBDDF10A3D}"/>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36;p63">
              <a:extLst>
                <a:ext uri="{FF2B5EF4-FFF2-40B4-BE49-F238E27FC236}">
                  <a16:creationId xmlns:a16="http://schemas.microsoft.com/office/drawing/2014/main" id="{9BE90A98-BBF3-4C37-BE9F-095BB674EEB3}"/>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37;p63">
              <a:extLst>
                <a:ext uri="{FF2B5EF4-FFF2-40B4-BE49-F238E27FC236}">
                  <a16:creationId xmlns:a16="http://schemas.microsoft.com/office/drawing/2014/main" id="{E645ED97-B315-4828-B452-55D0B0A6DD50}"/>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38;p63">
              <a:extLst>
                <a:ext uri="{FF2B5EF4-FFF2-40B4-BE49-F238E27FC236}">
                  <a16:creationId xmlns:a16="http://schemas.microsoft.com/office/drawing/2014/main" id="{265F16DB-0F7D-410C-AEC1-FDFFC551A765}"/>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39;p63">
              <a:extLst>
                <a:ext uri="{FF2B5EF4-FFF2-40B4-BE49-F238E27FC236}">
                  <a16:creationId xmlns:a16="http://schemas.microsoft.com/office/drawing/2014/main" id="{135884C4-61C9-4112-BD1D-11FD370F7D7E}"/>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40;p63">
              <a:extLst>
                <a:ext uri="{FF2B5EF4-FFF2-40B4-BE49-F238E27FC236}">
                  <a16:creationId xmlns:a16="http://schemas.microsoft.com/office/drawing/2014/main" id="{E0FF56A5-AD46-4137-8DA7-9D149D9F1825}"/>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41;p63">
              <a:extLst>
                <a:ext uri="{FF2B5EF4-FFF2-40B4-BE49-F238E27FC236}">
                  <a16:creationId xmlns:a16="http://schemas.microsoft.com/office/drawing/2014/main" id="{85B56A9E-BEF1-4BED-9A5D-25E05AD654A0}"/>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42;p63">
              <a:extLst>
                <a:ext uri="{FF2B5EF4-FFF2-40B4-BE49-F238E27FC236}">
                  <a16:creationId xmlns:a16="http://schemas.microsoft.com/office/drawing/2014/main" id="{4933B393-9888-4C34-B54D-724EFF8AD9AF}"/>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43;p63">
              <a:extLst>
                <a:ext uri="{FF2B5EF4-FFF2-40B4-BE49-F238E27FC236}">
                  <a16:creationId xmlns:a16="http://schemas.microsoft.com/office/drawing/2014/main" id="{167FA5C1-2AD6-40AE-BBD6-1E8EEE2CC04D}"/>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44;p63">
              <a:extLst>
                <a:ext uri="{FF2B5EF4-FFF2-40B4-BE49-F238E27FC236}">
                  <a16:creationId xmlns:a16="http://schemas.microsoft.com/office/drawing/2014/main" id="{9FB64AE7-2302-4826-A87D-F20B71C5F25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45;p63">
              <a:extLst>
                <a:ext uri="{FF2B5EF4-FFF2-40B4-BE49-F238E27FC236}">
                  <a16:creationId xmlns:a16="http://schemas.microsoft.com/office/drawing/2014/main" id="{DD01FDA6-EA44-4B78-8104-C483ADAF55A4}"/>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46;p63">
              <a:extLst>
                <a:ext uri="{FF2B5EF4-FFF2-40B4-BE49-F238E27FC236}">
                  <a16:creationId xmlns:a16="http://schemas.microsoft.com/office/drawing/2014/main" id="{33FAC506-12BA-4503-88EC-2357D1E35A1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47;p63">
              <a:extLst>
                <a:ext uri="{FF2B5EF4-FFF2-40B4-BE49-F238E27FC236}">
                  <a16:creationId xmlns:a16="http://schemas.microsoft.com/office/drawing/2014/main" id="{16152A7A-3DD0-4805-973D-DD387389089C}"/>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48;p63">
              <a:extLst>
                <a:ext uri="{FF2B5EF4-FFF2-40B4-BE49-F238E27FC236}">
                  <a16:creationId xmlns:a16="http://schemas.microsoft.com/office/drawing/2014/main" id="{5573C188-354E-486E-B6A8-49990FF4C6AA}"/>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49;p63">
              <a:extLst>
                <a:ext uri="{FF2B5EF4-FFF2-40B4-BE49-F238E27FC236}">
                  <a16:creationId xmlns:a16="http://schemas.microsoft.com/office/drawing/2014/main" id="{092559D3-6741-4C43-B340-78368523FCEC}"/>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50;p63">
              <a:extLst>
                <a:ext uri="{FF2B5EF4-FFF2-40B4-BE49-F238E27FC236}">
                  <a16:creationId xmlns:a16="http://schemas.microsoft.com/office/drawing/2014/main" id="{4151DA63-63BF-4DE6-BE4D-55DFA2EA24E2}"/>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51;p63">
              <a:extLst>
                <a:ext uri="{FF2B5EF4-FFF2-40B4-BE49-F238E27FC236}">
                  <a16:creationId xmlns:a16="http://schemas.microsoft.com/office/drawing/2014/main" id="{8F1DF136-CE11-4AF1-AD86-97E8DACD6307}"/>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52;p63">
              <a:extLst>
                <a:ext uri="{FF2B5EF4-FFF2-40B4-BE49-F238E27FC236}">
                  <a16:creationId xmlns:a16="http://schemas.microsoft.com/office/drawing/2014/main" id="{3C10C2B3-FE46-48CF-A588-092415DAD153}"/>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53;p63">
              <a:extLst>
                <a:ext uri="{FF2B5EF4-FFF2-40B4-BE49-F238E27FC236}">
                  <a16:creationId xmlns:a16="http://schemas.microsoft.com/office/drawing/2014/main" id="{1E2684C6-5E8F-4201-831E-4C43D6A591D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54;p63">
              <a:extLst>
                <a:ext uri="{FF2B5EF4-FFF2-40B4-BE49-F238E27FC236}">
                  <a16:creationId xmlns:a16="http://schemas.microsoft.com/office/drawing/2014/main" id="{D2239006-F773-495A-B62C-98E6562E3975}"/>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55;p63">
              <a:extLst>
                <a:ext uri="{FF2B5EF4-FFF2-40B4-BE49-F238E27FC236}">
                  <a16:creationId xmlns:a16="http://schemas.microsoft.com/office/drawing/2014/main" id="{84AB3336-26C3-4CC9-B9C4-F192FB454F4E}"/>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56;p63">
              <a:extLst>
                <a:ext uri="{FF2B5EF4-FFF2-40B4-BE49-F238E27FC236}">
                  <a16:creationId xmlns:a16="http://schemas.microsoft.com/office/drawing/2014/main" id="{C25A76C0-F53F-4AD8-AC22-2EDBC7CF5F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7;p63">
              <a:extLst>
                <a:ext uri="{FF2B5EF4-FFF2-40B4-BE49-F238E27FC236}">
                  <a16:creationId xmlns:a16="http://schemas.microsoft.com/office/drawing/2014/main" id="{91805A07-A51A-4537-BEA9-5AAF6DB0D63C}"/>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8;p63">
              <a:extLst>
                <a:ext uri="{FF2B5EF4-FFF2-40B4-BE49-F238E27FC236}">
                  <a16:creationId xmlns:a16="http://schemas.microsoft.com/office/drawing/2014/main" id="{264E6561-E6D0-4921-8581-5A7ABE2CC4FD}"/>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9;p63">
              <a:extLst>
                <a:ext uri="{FF2B5EF4-FFF2-40B4-BE49-F238E27FC236}">
                  <a16:creationId xmlns:a16="http://schemas.microsoft.com/office/drawing/2014/main" id="{916112CE-191B-489B-907A-B49C6B4E0813}"/>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60;p63">
              <a:extLst>
                <a:ext uri="{FF2B5EF4-FFF2-40B4-BE49-F238E27FC236}">
                  <a16:creationId xmlns:a16="http://schemas.microsoft.com/office/drawing/2014/main" id="{454A2CA0-9D65-400F-B86D-5D7B7863D3C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61;p63">
              <a:extLst>
                <a:ext uri="{FF2B5EF4-FFF2-40B4-BE49-F238E27FC236}">
                  <a16:creationId xmlns:a16="http://schemas.microsoft.com/office/drawing/2014/main" id="{8FCFE89D-BF36-4C41-A7CB-22AD6FFD43AE}"/>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2;p63">
              <a:extLst>
                <a:ext uri="{FF2B5EF4-FFF2-40B4-BE49-F238E27FC236}">
                  <a16:creationId xmlns:a16="http://schemas.microsoft.com/office/drawing/2014/main" id="{E93AE5DC-2957-405D-8754-4CF7873963C5}"/>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63;p63">
              <a:extLst>
                <a:ext uri="{FF2B5EF4-FFF2-40B4-BE49-F238E27FC236}">
                  <a16:creationId xmlns:a16="http://schemas.microsoft.com/office/drawing/2014/main" id="{89AAD135-E3CB-4AE9-87E7-7E88BF30869D}"/>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64;p63">
              <a:extLst>
                <a:ext uri="{FF2B5EF4-FFF2-40B4-BE49-F238E27FC236}">
                  <a16:creationId xmlns:a16="http://schemas.microsoft.com/office/drawing/2014/main" id="{CEA888B9-262A-420A-A873-D258DD4C2AE4}"/>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65;p63">
              <a:extLst>
                <a:ext uri="{FF2B5EF4-FFF2-40B4-BE49-F238E27FC236}">
                  <a16:creationId xmlns:a16="http://schemas.microsoft.com/office/drawing/2014/main" id="{1C6927CC-43B4-46DA-8C72-88776E7487DC}"/>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66;p63">
              <a:extLst>
                <a:ext uri="{FF2B5EF4-FFF2-40B4-BE49-F238E27FC236}">
                  <a16:creationId xmlns:a16="http://schemas.microsoft.com/office/drawing/2014/main" id="{B448A3D8-1346-45F8-B32F-3004CD1143D4}"/>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67;p63">
              <a:extLst>
                <a:ext uri="{FF2B5EF4-FFF2-40B4-BE49-F238E27FC236}">
                  <a16:creationId xmlns:a16="http://schemas.microsoft.com/office/drawing/2014/main" id="{DC1C36A2-B55D-4968-8109-8143DB318C38}"/>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68;p63">
              <a:extLst>
                <a:ext uri="{FF2B5EF4-FFF2-40B4-BE49-F238E27FC236}">
                  <a16:creationId xmlns:a16="http://schemas.microsoft.com/office/drawing/2014/main" id="{66C6A257-B1F7-4761-B9C8-CBE83229E1BE}"/>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69;p63">
              <a:extLst>
                <a:ext uri="{FF2B5EF4-FFF2-40B4-BE49-F238E27FC236}">
                  <a16:creationId xmlns:a16="http://schemas.microsoft.com/office/drawing/2014/main" id="{37B35D67-07B0-42F2-874A-9F9BC6D2DA8D}"/>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70;p63">
              <a:extLst>
                <a:ext uri="{FF2B5EF4-FFF2-40B4-BE49-F238E27FC236}">
                  <a16:creationId xmlns:a16="http://schemas.microsoft.com/office/drawing/2014/main" id="{8B639730-A632-4911-A0F3-0A0ADF3771E8}"/>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71;p63">
              <a:extLst>
                <a:ext uri="{FF2B5EF4-FFF2-40B4-BE49-F238E27FC236}">
                  <a16:creationId xmlns:a16="http://schemas.microsoft.com/office/drawing/2014/main" id="{227222DE-A174-4667-A810-673B0EB9A01C}"/>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72;p63">
              <a:extLst>
                <a:ext uri="{FF2B5EF4-FFF2-40B4-BE49-F238E27FC236}">
                  <a16:creationId xmlns:a16="http://schemas.microsoft.com/office/drawing/2014/main" id="{51C32F87-2945-441F-A3BD-B916937B02CE}"/>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73;p63">
              <a:extLst>
                <a:ext uri="{FF2B5EF4-FFF2-40B4-BE49-F238E27FC236}">
                  <a16:creationId xmlns:a16="http://schemas.microsoft.com/office/drawing/2014/main" id="{5725247E-6986-4542-B258-61D8BA2D6F8C}"/>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74;p63">
              <a:extLst>
                <a:ext uri="{FF2B5EF4-FFF2-40B4-BE49-F238E27FC236}">
                  <a16:creationId xmlns:a16="http://schemas.microsoft.com/office/drawing/2014/main" id="{30AD092F-2E2B-40EF-8B55-ECBED38F0831}"/>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75;p63">
              <a:extLst>
                <a:ext uri="{FF2B5EF4-FFF2-40B4-BE49-F238E27FC236}">
                  <a16:creationId xmlns:a16="http://schemas.microsoft.com/office/drawing/2014/main" id="{07DCB835-1429-49CA-B7E4-0DAF18E3F750}"/>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76;p63">
              <a:extLst>
                <a:ext uri="{FF2B5EF4-FFF2-40B4-BE49-F238E27FC236}">
                  <a16:creationId xmlns:a16="http://schemas.microsoft.com/office/drawing/2014/main" id="{E46A24CE-17A4-4C34-9FE2-A30ECC11A0CA}"/>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77;p63">
              <a:extLst>
                <a:ext uri="{FF2B5EF4-FFF2-40B4-BE49-F238E27FC236}">
                  <a16:creationId xmlns:a16="http://schemas.microsoft.com/office/drawing/2014/main" id="{FC74FA39-7FE6-4EF5-AFAF-27346757B9AB}"/>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78;p63">
              <a:extLst>
                <a:ext uri="{FF2B5EF4-FFF2-40B4-BE49-F238E27FC236}">
                  <a16:creationId xmlns:a16="http://schemas.microsoft.com/office/drawing/2014/main" id="{A9566B8E-CF76-44A5-B8F9-A817DA2F79CD}"/>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79;p63">
              <a:extLst>
                <a:ext uri="{FF2B5EF4-FFF2-40B4-BE49-F238E27FC236}">
                  <a16:creationId xmlns:a16="http://schemas.microsoft.com/office/drawing/2014/main" id="{99CB811D-12F1-424D-AAC4-31A642B74D7A}"/>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80;p63">
              <a:extLst>
                <a:ext uri="{FF2B5EF4-FFF2-40B4-BE49-F238E27FC236}">
                  <a16:creationId xmlns:a16="http://schemas.microsoft.com/office/drawing/2014/main" id="{476244B6-46A9-4B59-A1F8-1B7FC1F19DDC}"/>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81;p63">
              <a:extLst>
                <a:ext uri="{FF2B5EF4-FFF2-40B4-BE49-F238E27FC236}">
                  <a16:creationId xmlns:a16="http://schemas.microsoft.com/office/drawing/2014/main" id="{070ACBE8-E55D-43D4-8038-BA70BB7C4B1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82;p63">
              <a:extLst>
                <a:ext uri="{FF2B5EF4-FFF2-40B4-BE49-F238E27FC236}">
                  <a16:creationId xmlns:a16="http://schemas.microsoft.com/office/drawing/2014/main" id="{19E8B2D5-893C-4769-8B9A-14A18585B032}"/>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83;p63">
              <a:extLst>
                <a:ext uri="{FF2B5EF4-FFF2-40B4-BE49-F238E27FC236}">
                  <a16:creationId xmlns:a16="http://schemas.microsoft.com/office/drawing/2014/main" id="{B473E2D3-4008-4D8E-8B85-54CDAE377C6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84;p63">
              <a:extLst>
                <a:ext uri="{FF2B5EF4-FFF2-40B4-BE49-F238E27FC236}">
                  <a16:creationId xmlns:a16="http://schemas.microsoft.com/office/drawing/2014/main" id="{7218B83B-2AF5-4075-9A18-2F86FEC9148F}"/>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85;p63">
              <a:extLst>
                <a:ext uri="{FF2B5EF4-FFF2-40B4-BE49-F238E27FC236}">
                  <a16:creationId xmlns:a16="http://schemas.microsoft.com/office/drawing/2014/main" id="{889DB0D0-220A-4F78-AFEF-F422C88A183D}"/>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6;p63">
              <a:extLst>
                <a:ext uri="{FF2B5EF4-FFF2-40B4-BE49-F238E27FC236}">
                  <a16:creationId xmlns:a16="http://schemas.microsoft.com/office/drawing/2014/main" id="{AF0E3523-29DF-4E22-9F47-45C6F61AF2F1}"/>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87;p63">
              <a:extLst>
                <a:ext uri="{FF2B5EF4-FFF2-40B4-BE49-F238E27FC236}">
                  <a16:creationId xmlns:a16="http://schemas.microsoft.com/office/drawing/2014/main" id="{15CB863F-2F08-4F7C-8812-62AE3F775370}"/>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88;p63">
              <a:extLst>
                <a:ext uri="{FF2B5EF4-FFF2-40B4-BE49-F238E27FC236}">
                  <a16:creationId xmlns:a16="http://schemas.microsoft.com/office/drawing/2014/main" id="{65DBFC78-E64A-4A46-8495-AA1E586CBA0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89;p63">
              <a:extLst>
                <a:ext uri="{FF2B5EF4-FFF2-40B4-BE49-F238E27FC236}">
                  <a16:creationId xmlns:a16="http://schemas.microsoft.com/office/drawing/2014/main" id="{E94FFB8D-BF35-42D9-9935-F70A6C292E3D}"/>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90;p63">
              <a:extLst>
                <a:ext uri="{FF2B5EF4-FFF2-40B4-BE49-F238E27FC236}">
                  <a16:creationId xmlns:a16="http://schemas.microsoft.com/office/drawing/2014/main" id="{87908DB0-1CA8-47DD-8274-171BCC0AC0B8}"/>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91;p63">
              <a:extLst>
                <a:ext uri="{FF2B5EF4-FFF2-40B4-BE49-F238E27FC236}">
                  <a16:creationId xmlns:a16="http://schemas.microsoft.com/office/drawing/2014/main" id="{E9B5A1B1-0896-4B40-9A58-86F036A1954D}"/>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92;p63">
              <a:extLst>
                <a:ext uri="{FF2B5EF4-FFF2-40B4-BE49-F238E27FC236}">
                  <a16:creationId xmlns:a16="http://schemas.microsoft.com/office/drawing/2014/main" id="{6F733121-6B1A-4CCE-AC77-90646EC703CD}"/>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93;p63">
              <a:extLst>
                <a:ext uri="{FF2B5EF4-FFF2-40B4-BE49-F238E27FC236}">
                  <a16:creationId xmlns:a16="http://schemas.microsoft.com/office/drawing/2014/main" id="{71818EEA-210A-4DCA-89B8-B43CEF663ABA}"/>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94;p63">
              <a:extLst>
                <a:ext uri="{FF2B5EF4-FFF2-40B4-BE49-F238E27FC236}">
                  <a16:creationId xmlns:a16="http://schemas.microsoft.com/office/drawing/2014/main" id="{E100C351-AB9C-4C1A-A22E-203067498CCA}"/>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95;p63">
              <a:extLst>
                <a:ext uri="{FF2B5EF4-FFF2-40B4-BE49-F238E27FC236}">
                  <a16:creationId xmlns:a16="http://schemas.microsoft.com/office/drawing/2014/main" id="{637573CC-3D65-46C1-97F7-343AF58E57D1}"/>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96;p63">
              <a:extLst>
                <a:ext uri="{FF2B5EF4-FFF2-40B4-BE49-F238E27FC236}">
                  <a16:creationId xmlns:a16="http://schemas.microsoft.com/office/drawing/2014/main" id="{96DC33FF-6E3F-4796-9D29-9A5760E22548}"/>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97;p63">
              <a:extLst>
                <a:ext uri="{FF2B5EF4-FFF2-40B4-BE49-F238E27FC236}">
                  <a16:creationId xmlns:a16="http://schemas.microsoft.com/office/drawing/2014/main" id="{E6A858F8-7832-4DD2-89C8-908B92E3029C}"/>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98;p63">
              <a:extLst>
                <a:ext uri="{FF2B5EF4-FFF2-40B4-BE49-F238E27FC236}">
                  <a16:creationId xmlns:a16="http://schemas.microsoft.com/office/drawing/2014/main" id="{CD2F0029-212E-4537-AAF5-2291EC791F15}"/>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99;p63">
              <a:extLst>
                <a:ext uri="{FF2B5EF4-FFF2-40B4-BE49-F238E27FC236}">
                  <a16:creationId xmlns:a16="http://schemas.microsoft.com/office/drawing/2014/main" id="{149DCDAC-00C2-49DA-A268-A1BEC1DDFE06}"/>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00;p63">
              <a:extLst>
                <a:ext uri="{FF2B5EF4-FFF2-40B4-BE49-F238E27FC236}">
                  <a16:creationId xmlns:a16="http://schemas.microsoft.com/office/drawing/2014/main" id="{592A939B-4BA3-4440-9975-AF49D08C6963}"/>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01;p63">
              <a:extLst>
                <a:ext uri="{FF2B5EF4-FFF2-40B4-BE49-F238E27FC236}">
                  <a16:creationId xmlns:a16="http://schemas.microsoft.com/office/drawing/2014/main" id="{3CB7CA1A-6A09-4FCC-96DF-131409216EE8}"/>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02;p63">
              <a:extLst>
                <a:ext uri="{FF2B5EF4-FFF2-40B4-BE49-F238E27FC236}">
                  <a16:creationId xmlns:a16="http://schemas.microsoft.com/office/drawing/2014/main" id="{8AB3463F-BCED-4386-BD55-288556BBC2D7}"/>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03;p63">
              <a:extLst>
                <a:ext uri="{FF2B5EF4-FFF2-40B4-BE49-F238E27FC236}">
                  <a16:creationId xmlns:a16="http://schemas.microsoft.com/office/drawing/2014/main" id="{F1C1808A-7F6C-420D-831E-812962493046}"/>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04;p63">
              <a:extLst>
                <a:ext uri="{FF2B5EF4-FFF2-40B4-BE49-F238E27FC236}">
                  <a16:creationId xmlns:a16="http://schemas.microsoft.com/office/drawing/2014/main" id="{A6B3BCEC-19ED-495B-AC40-158C24708E2D}"/>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05;p63">
              <a:extLst>
                <a:ext uri="{FF2B5EF4-FFF2-40B4-BE49-F238E27FC236}">
                  <a16:creationId xmlns:a16="http://schemas.microsoft.com/office/drawing/2014/main" id="{D200F2CF-7E2D-4EB6-ACB0-EA2C00339DC0}"/>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06;p63">
              <a:extLst>
                <a:ext uri="{FF2B5EF4-FFF2-40B4-BE49-F238E27FC236}">
                  <a16:creationId xmlns:a16="http://schemas.microsoft.com/office/drawing/2014/main" id="{41049174-8B64-47AC-918B-CB37F17712EC}"/>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07;p63">
              <a:extLst>
                <a:ext uri="{FF2B5EF4-FFF2-40B4-BE49-F238E27FC236}">
                  <a16:creationId xmlns:a16="http://schemas.microsoft.com/office/drawing/2014/main" id="{2699AEF7-3E1D-4B9F-8F38-E7052A1CBE4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08;p63">
              <a:extLst>
                <a:ext uri="{FF2B5EF4-FFF2-40B4-BE49-F238E27FC236}">
                  <a16:creationId xmlns:a16="http://schemas.microsoft.com/office/drawing/2014/main" id="{9779EED1-F6D9-4F2C-98E8-118BC9E321D4}"/>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09;p63">
              <a:extLst>
                <a:ext uri="{FF2B5EF4-FFF2-40B4-BE49-F238E27FC236}">
                  <a16:creationId xmlns:a16="http://schemas.microsoft.com/office/drawing/2014/main" id="{E19DB67F-2E35-4347-A371-60801EBB23AF}"/>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10;p63">
              <a:extLst>
                <a:ext uri="{FF2B5EF4-FFF2-40B4-BE49-F238E27FC236}">
                  <a16:creationId xmlns:a16="http://schemas.microsoft.com/office/drawing/2014/main" id="{DDB1ABA4-E91C-4A38-8777-664FCA54CC32}"/>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11;p63">
              <a:extLst>
                <a:ext uri="{FF2B5EF4-FFF2-40B4-BE49-F238E27FC236}">
                  <a16:creationId xmlns:a16="http://schemas.microsoft.com/office/drawing/2014/main" id="{892D3D0A-D34B-4AA1-A1D2-579F9D4FB0F8}"/>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12;p63">
              <a:extLst>
                <a:ext uri="{FF2B5EF4-FFF2-40B4-BE49-F238E27FC236}">
                  <a16:creationId xmlns:a16="http://schemas.microsoft.com/office/drawing/2014/main" id="{0B0E37E5-ED92-4547-A8BA-2D2F5E548363}"/>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13;p63">
              <a:extLst>
                <a:ext uri="{FF2B5EF4-FFF2-40B4-BE49-F238E27FC236}">
                  <a16:creationId xmlns:a16="http://schemas.microsoft.com/office/drawing/2014/main" id="{0D8D39D2-2D2E-4A42-BF83-FB639AE55F91}"/>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14;p63">
              <a:extLst>
                <a:ext uri="{FF2B5EF4-FFF2-40B4-BE49-F238E27FC236}">
                  <a16:creationId xmlns:a16="http://schemas.microsoft.com/office/drawing/2014/main" id="{E5F8FB76-0F95-49C4-931C-C92CE7170AEF}"/>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15;p63">
              <a:extLst>
                <a:ext uri="{FF2B5EF4-FFF2-40B4-BE49-F238E27FC236}">
                  <a16:creationId xmlns:a16="http://schemas.microsoft.com/office/drawing/2014/main" id="{7538F0E3-C9EC-4B1E-A304-44EFA79E3DC1}"/>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16;p63">
              <a:extLst>
                <a:ext uri="{FF2B5EF4-FFF2-40B4-BE49-F238E27FC236}">
                  <a16:creationId xmlns:a16="http://schemas.microsoft.com/office/drawing/2014/main" id="{21A295CC-4637-4B08-9CF5-736918F30019}"/>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17;p63">
              <a:extLst>
                <a:ext uri="{FF2B5EF4-FFF2-40B4-BE49-F238E27FC236}">
                  <a16:creationId xmlns:a16="http://schemas.microsoft.com/office/drawing/2014/main" id="{AEFDA284-9E3F-4ECC-8F59-35BC19985EE5}"/>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18;p63">
              <a:extLst>
                <a:ext uri="{FF2B5EF4-FFF2-40B4-BE49-F238E27FC236}">
                  <a16:creationId xmlns:a16="http://schemas.microsoft.com/office/drawing/2014/main" id="{53A0D2D1-07A7-4CFB-89BC-B784E5FA84C2}"/>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19;p63">
              <a:extLst>
                <a:ext uri="{FF2B5EF4-FFF2-40B4-BE49-F238E27FC236}">
                  <a16:creationId xmlns:a16="http://schemas.microsoft.com/office/drawing/2014/main" id="{94C28D61-39A2-4F55-8C8C-C4536D0373AC}"/>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20;p63">
              <a:extLst>
                <a:ext uri="{FF2B5EF4-FFF2-40B4-BE49-F238E27FC236}">
                  <a16:creationId xmlns:a16="http://schemas.microsoft.com/office/drawing/2014/main" id="{9A4920AC-ECB7-49BD-A46B-9AC97249F038}"/>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21;p63">
              <a:extLst>
                <a:ext uri="{FF2B5EF4-FFF2-40B4-BE49-F238E27FC236}">
                  <a16:creationId xmlns:a16="http://schemas.microsoft.com/office/drawing/2014/main" id="{CBD9A449-393D-4BEF-BAA7-5BA9AF632C6A}"/>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22;p63">
              <a:extLst>
                <a:ext uri="{FF2B5EF4-FFF2-40B4-BE49-F238E27FC236}">
                  <a16:creationId xmlns:a16="http://schemas.microsoft.com/office/drawing/2014/main" id="{147A9EA8-A47E-4C3D-B49A-94071DB99880}"/>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23;p63">
              <a:extLst>
                <a:ext uri="{FF2B5EF4-FFF2-40B4-BE49-F238E27FC236}">
                  <a16:creationId xmlns:a16="http://schemas.microsoft.com/office/drawing/2014/main" id="{C6900685-BD0C-4BB3-95D4-6621B46ACA2D}"/>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24;p63">
              <a:extLst>
                <a:ext uri="{FF2B5EF4-FFF2-40B4-BE49-F238E27FC236}">
                  <a16:creationId xmlns:a16="http://schemas.microsoft.com/office/drawing/2014/main" id="{D0E9C6C4-066F-44EC-971D-9DEAAED2B50C}"/>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25;p63">
              <a:extLst>
                <a:ext uri="{FF2B5EF4-FFF2-40B4-BE49-F238E27FC236}">
                  <a16:creationId xmlns:a16="http://schemas.microsoft.com/office/drawing/2014/main" id="{E19C8841-D835-431E-A165-101CE2CD88B2}"/>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Rectangle: Rounded Corners 33">
            <a:extLst>
              <a:ext uri="{FF2B5EF4-FFF2-40B4-BE49-F238E27FC236}">
                <a16:creationId xmlns:a16="http://schemas.microsoft.com/office/drawing/2014/main" id="{06178D3D-66DD-4F05-9655-A3EC3E85CC17}"/>
              </a:ext>
            </a:extLst>
          </p:cNvPr>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B050"/>
                </a:solidFill>
                <a:latin typeface="Calibri" panose="020F0502020204030204" pitchFamily="34" charset="0"/>
                <a:ea typeface="微软雅黑"/>
                <a:cs typeface="Calibri" panose="020F0502020204030204" pitchFamily="34" charset="0"/>
              </a:rPr>
              <a:t>3. </a:t>
            </a:r>
            <a:r>
              <a:rPr lang="en-US" sz="3600" dirty="0" err="1">
                <a:solidFill>
                  <a:srgbClr val="00B050"/>
                </a:solidFill>
                <a:latin typeface="Calibri" panose="020F0502020204030204" pitchFamily="34" charset="0"/>
                <a:ea typeface="微软雅黑"/>
                <a:cs typeface="Calibri" panose="020F0502020204030204" pitchFamily="34" charset="0"/>
              </a:rPr>
              <a:t>Trình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bày</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đúng</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hình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thức</a:t>
            </a:r>
            <a:endParaRPr lang="en-US" sz="3600" dirty="0">
              <a:solidFill>
                <a:srgbClr val="00B05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843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a:extLst>
              <a:ext uri="{FF2B5EF4-FFF2-40B4-BE49-F238E27FC236}">
                <a16:creationId xmlns:a16="http://schemas.microsoft.com/office/drawing/2014/main" id="{C24E24E0-8732-46BF-9E6A-AB4071FE0551}"/>
              </a:ext>
            </a:extLst>
          </p:cNvPr>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Viết đoạn văn về một nhân vật yêu thích trong câu chuyện em đã được nghe kể.</a:t>
            </a:r>
          </a:p>
        </p:txBody>
      </p:sp>
      <p:sp>
        <p:nvSpPr>
          <p:cNvPr id="21" name="TextBox 20">
            <a:extLst>
              <a:ext uri="{FF2B5EF4-FFF2-40B4-BE49-F238E27FC236}">
                <a16:creationId xmlns:a16="http://schemas.microsoft.com/office/drawing/2014/main" id="{AC1608A5-41B0-4B7E-A80E-5176DC720BCD}"/>
              </a:ext>
            </a:extLst>
          </p:cNvPr>
          <p:cNvSpPr txBox="1"/>
          <p:nvPr/>
        </p:nvSpPr>
        <p:spPr>
          <a:xfrm>
            <a:off x="5007273" y="2207147"/>
            <a:ext cx="5860752" cy="461665"/>
          </a:xfrm>
          <a:custGeom>
            <a:avLst/>
            <a:gdLst>
              <a:gd name="connsiteX0" fmla="*/ 0 w 5860752"/>
              <a:gd name="connsiteY0" fmla="*/ 0 h 461665"/>
              <a:gd name="connsiteX1" fmla="*/ 5860752 w 5860752"/>
              <a:gd name="connsiteY1" fmla="*/ 0 h 461665"/>
              <a:gd name="connsiteX2" fmla="*/ 5860752 w 5860752"/>
              <a:gd name="connsiteY2" fmla="*/ 461665 h 461665"/>
              <a:gd name="connsiteX3" fmla="*/ 0 w 5860752"/>
              <a:gd name="connsiteY3" fmla="*/ 461665 h 461665"/>
              <a:gd name="connsiteX4" fmla="*/ 0 w 586075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61665" fill="none" extrusionOk="0">
                <a:moveTo>
                  <a:pt x="0" y="0"/>
                </a:moveTo>
                <a:cubicBezTo>
                  <a:pt x="2533200" y="-137406"/>
                  <a:pt x="5179125" y="90737"/>
                  <a:pt x="5860752" y="0"/>
                </a:cubicBezTo>
                <a:cubicBezTo>
                  <a:pt x="5850089" y="95707"/>
                  <a:pt x="5851237" y="392937"/>
                  <a:pt x="5860752" y="461665"/>
                </a:cubicBezTo>
                <a:cubicBezTo>
                  <a:pt x="3315810" y="589647"/>
                  <a:pt x="2129986" y="441694"/>
                  <a:pt x="0" y="461665"/>
                </a:cubicBezTo>
                <a:cubicBezTo>
                  <a:pt x="36237" y="274478"/>
                  <a:pt x="-19172" y="97045"/>
                  <a:pt x="0" y="0"/>
                </a:cubicBezTo>
                <a:close/>
              </a:path>
              <a:path w="5860752" h="461665" stroke="0" extrusionOk="0">
                <a:moveTo>
                  <a:pt x="0" y="0"/>
                </a:moveTo>
                <a:cubicBezTo>
                  <a:pt x="2548693" y="-1539"/>
                  <a:pt x="4408266" y="-46202"/>
                  <a:pt x="5860752" y="0"/>
                </a:cubicBezTo>
                <a:cubicBezTo>
                  <a:pt x="5882661" y="134824"/>
                  <a:pt x="5870464" y="295193"/>
                  <a:pt x="5860752" y="461665"/>
                </a:cubicBezTo>
                <a:cubicBezTo>
                  <a:pt x="5056320" y="333130"/>
                  <a:pt x="1059761" y="421526"/>
                  <a:pt x="0" y="461665"/>
                </a:cubicBezTo>
                <a:cubicBezTo>
                  <a:pt x="15681" y="368114"/>
                  <a:pt x="23004" y="77620"/>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1674230717">
                  <a:prstGeom prst="rect">
                    <a:avLst/>
                  </a:prstGeom>
                  <ask:type>
                    <ask:lineSketchCurved/>
                  </ask:type>
                </ask:lineSketchStyleProps>
              </a:ext>
            </a:extLst>
          </a:ln>
        </p:spPr>
        <p:txBody>
          <a:bodyPr wrap="square">
            <a:spAutoFit/>
          </a:bodyPr>
          <a:lstStyle/>
          <a:p>
            <a:r>
              <a:rPr lang="vi-VN" sz="2400" dirty="0">
                <a:solidFill>
                  <a:srgbClr val="0000FF"/>
                </a:solidFill>
                <a:latin typeface="Calibri" panose="020F0502020204030204" pitchFamily="34" charset="0"/>
                <a:cs typeface="Calibri" panose="020F0502020204030204" pitchFamily="34" charset="0"/>
              </a:rPr>
              <a:t>Câu chuyện em đã được nghe kể là gì?</a:t>
            </a:r>
          </a:p>
        </p:txBody>
      </p:sp>
      <p:cxnSp>
        <p:nvCxnSpPr>
          <p:cNvPr id="22" name="Straight Arrow Connector 21">
            <a:extLst>
              <a:ext uri="{FF2B5EF4-FFF2-40B4-BE49-F238E27FC236}">
                <a16:creationId xmlns:a16="http://schemas.microsoft.com/office/drawing/2014/main" id="{B8CB68D7-DD2C-48FD-B10B-43707DB43941}"/>
              </a:ext>
            </a:extLst>
          </p:cNvPr>
          <p:cNvCxnSpPr>
            <a:cxnSpLocks/>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92C19B-9A01-4059-93BB-741D66491654}"/>
              </a:ext>
            </a:extLst>
          </p:cNvPr>
          <p:cNvCxnSpPr>
            <a:cxnSpLocks/>
            <a:endCxn id="24" idx="1"/>
          </p:cNvCxnSpPr>
          <p:nvPr/>
        </p:nvCxnSpPr>
        <p:spPr>
          <a:xfrm flipV="1">
            <a:off x="4343336" y="3543290"/>
            <a:ext cx="663936" cy="357790"/>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96A26C-1930-461E-9090-20C54E349ED4}"/>
              </a:ext>
            </a:extLst>
          </p:cNvPr>
          <p:cNvSpPr txBox="1"/>
          <p:nvPr/>
        </p:nvSpPr>
        <p:spPr>
          <a:xfrm>
            <a:off x="5007272" y="3312457"/>
            <a:ext cx="6489403" cy="461665"/>
          </a:xfrm>
          <a:custGeom>
            <a:avLst/>
            <a:gdLst>
              <a:gd name="connsiteX0" fmla="*/ 0 w 6489403"/>
              <a:gd name="connsiteY0" fmla="*/ 0 h 461665"/>
              <a:gd name="connsiteX1" fmla="*/ 6489403 w 6489403"/>
              <a:gd name="connsiteY1" fmla="*/ 0 h 461665"/>
              <a:gd name="connsiteX2" fmla="*/ 6489403 w 6489403"/>
              <a:gd name="connsiteY2" fmla="*/ 461665 h 461665"/>
              <a:gd name="connsiteX3" fmla="*/ 0 w 6489403"/>
              <a:gd name="connsiteY3" fmla="*/ 461665 h 461665"/>
              <a:gd name="connsiteX4" fmla="*/ 0 w 64894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403" h="461665" fill="none" extrusionOk="0">
                <a:moveTo>
                  <a:pt x="0" y="0"/>
                </a:moveTo>
                <a:cubicBezTo>
                  <a:pt x="1717803" y="135721"/>
                  <a:pt x="4022370" y="-84485"/>
                  <a:pt x="6489403" y="0"/>
                </a:cubicBezTo>
                <a:cubicBezTo>
                  <a:pt x="6449792" y="84053"/>
                  <a:pt x="6475131" y="414441"/>
                  <a:pt x="6489403" y="461665"/>
                </a:cubicBezTo>
                <a:cubicBezTo>
                  <a:pt x="5477330" y="431011"/>
                  <a:pt x="831075" y="307129"/>
                  <a:pt x="0" y="461665"/>
                </a:cubicBezTo>
                <a:cubicBezTo>
                  <a:pt x="-32772" y="386569"/>
                  <a:pt x="26812" y="58669"/>
                  <a:pt x="0" y="0"/>
                </a:cubicBezTo>
                <a:close/>
              </a:path>
              <a:path w="6489403" h="461665" stroke="0" extrusionOk="0">
                <a:moveTo>
                  <a:pt x="0" y="0"/>
                </a:moveTo>
                <a:cubicBezTo>
                  <a:pt x="1397994" y="103938"/>
                  <a:pt x="5190882" y="47782"/>
                  <a:pt x="6489403" y="0"/>
                </a:cubicBezTo>
                <a:cubicBezTo>
                  <a:pt x="6457531" y="89784"/>
                  <a:pt x="6496453" y="295875"/>
                  <a:pt x="6489403" y="461665"/>
                </a:cubicBezTo>
                <a:cubicBezTo>
                  <a:pt x="5564381" y="333787"/>
                  <a:pt x="1480527" y="523056"/>
                  <a:pt x="0" y="461665"/>
                </a:cubicBezTo>
                <a:cubicBezTo>
                  <a:pt x="-7945" y="250998"/>
                  <a:pt x="-10061" y="108257"/>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4125094480">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nhân vật nào trong câu chuyện đó?</a:t>
            </a:r>
          </a:p>
        </p:txBody>
      </p:sp>
      <p:cxnSp>
        <p:nvCxnSpPr>
          <p:cNvPr id="25" name="Straight Arrow Connector 24">
            <a:extLst>
              <a:ext uri="{FF2B5EF4-FFF2-40B4-BE49-F238E27FC236}">
                <a16:creationId xmlns:a16="http://schemas.microsoft.com/office/drawing/2014/main" id="{9D6EB2D7-5ACE-46B1-8FE8-BDDD79758D2B}"/>
              </a:ext>
            </a:extLst>
          </p:cNvPr>
          <p:cNvCxnSpPr>
            <a:cxnSpLocks/>
            <a:endCxn id="26" idx="1"/>
          </p:cNvCxnSpPr>
          <p:nvPr/>
        </p:nvCxnSpPr>
        <p:spPr>
          <a:xfrm>
            <a:off x="4337954" y="3909682"/>
            <a:ext cx="962057" cy="610808"/>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C08F5D-E1BC-4EF5-B8E8-9431D355FE88}"/>
              </a:ext>
            </a:extLst>
          </p:cNvPr>
          <p:cNvSpPr txBox="1"/>
          <p:nvPr/>
        </p:nvSpPr>
        <p:spPr>
          <a:xfrm>
            <a:off x="5300011" y="4289657"/>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điều gì ở nhân vật đó?</a:t>
            </a:r>
          </a:p>
        </p:txBody>
      </p:sp>
      <p:sp>
        <p:nvSpPr>
          <p:cNvPr id="27" name="Scroll: Horizontal 1057">
            <a:extLst>
              <a:ext uri="{FF2B5EF4-FFF2-40B4-BE49-F238E27FC236}">
                <a16:creationId xmlns:a16="http://schemas.microsoft.com/office/drawing/2014/main" id="{BC22E2C0-0AA3-4CDA-B827-ADB3109AA523}"/>
              </a:ext>
            </a:extLst>
          </p:cNvPr>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 fmla="*/ 75688 w 3261630"/>
              <a:gd name="connsiteY0" fmla="*/ 302750 h 1211000"/>
              <a:gd name="connsiteX1" fmla="*/ 151376 w 3261630"/>
              <a:gd name="connsiteY1" fmla="*/ 227062 h 1211000"/>
              <a:gd name="connsiteX2" fmla="*/ 113532 w 3261630"/>
              <a:gd name="connsiteY2" fmla="*/ 189218 h 1211000"/>
              <a:gd name="connsiteX3" fmla="*/ 75688 w 3261630"/>
              <a:gd name="connsiteY3" fmla="*/ 227062 h 1211000"/>
              <a:gd name="connsiteX4" fmla="*/ 75688 w 3261630"/>
              <a:gd name="connsiteY4" fmla="*/ 302750 h 1211000"/>
              <a:gd name="connsiteX5" fmla="*/ 3185943 w 3261630"/>
              <a:gd name="connsiteY5" fmla="*/ 151375 h 1211000"/>
              <a:gd name="connsiteX6" fmla="*/ 3261631 w 3261630"/>
              <a:gd name="connsiteY6" fmla="*/ 75687 h 1211000"/>
              <a:gd name="connsiteX7" fmla="*/ 3185943 w 3261630"/>
              <a:gd name="connsiteY7" fmla="*/ -1 h 1211000"/>
              <a:gd name="connsiteX8" fmla="*/ 3110255 w 3261630"/>
              <a:gd name="connsiteY8" fmla="*/ 75687 h 1211000"/>
              <a:gd name="connsiteX9" fmla="*/ 3148099 w 3261630"/>
              <a:gd name="connsiteY9" fmla="*/ 113531 h 1211000"/>
              <a:gd name="connsiteX10" fmla="*/ 3185943 w 3261630"/>
              <a:gd name="connsiteY10" fmla="*/ 75687 h 1211000"/>
              <a:gd name="connsiteX11" fmla="*/ 3185943 w 3261630"/>
              <a:gd name="connsiteY11" fmla="*/ 151375 h 1211000"/>
              <a:gd name="connsiteX0" fmla="*/ 0 w 3261630"/>
              <a:gd name="connsiteY0" fmla="*/ 227063 h 1211000"/>
              <a:gd name="connsiteX1" fmla="*/ 75688 w 3261630"/>
              <a:gd name="connsiteY1" fmla="*/ 151375 h 1211000"/>
              <a:gd name="connsiteX2" fmla="*/ 520758 w 3261630"/>
              <a:gd name="connsiteY2" fmla="*/ 151375 h 1211000"/>
              <a:gd name="connsiteX3" fmla="*/ 965828 w 3261630"/>
              <a:gd name="connsiteY3" fmla="*/ 151375 h 1211000"/>
              <a:gd name="connsiteX4" fmla="*/ 1410897 w 3261630"/>
              <a:gd name="connsiteY4" fmla="*/ 151375 h 1211000"/>
              <a:gd name="connsiteX5" fmla="*/ 1977350 w 3261630"/>
              <a:gd name="connsiteY5" fmla="*/ 151375 h 1211000"/>
              <a:gd name="connsiteX6" fmla="*/ 2543802 w 3261630"/>
              <a:gd name="connsiteY6" fmla="*/ 151375 h 1211000"/>
              <a:gd name="connsiteX7" fmla="*/ 3110255 w 3261630"/>
              <a:gd name="connsiteY7" fmla="*/ 151375 h 1211000"/>
              <a:gd name="connsiteX8" fmla="*/ 3110255 w 3261630"/>
              <a:gd name="connsiteY8" fmla="*/ 75688 h 1211000"/>
              <a:gd name="connsiteX9" fmla="*/ 3185943 w 3261630"/>
              <a:gd name="connsiteY9" fmla="*/ 0 h 1211000"/>
              <a:gd name="connsiteX10" fmla="*/ 3261631 w 3261630"/>
              <a:gd name="connsiteY10" fmla="*/ 75688 h 1211000"/>
              <a:gd name="connsiteX11" fmla="*/ 3261630 w 3261630"/>
              <a:gd name="connsiteY11" fmla="*/ 983938 h 1211000"/>
              <a:gd name="connsiteX12" fmla="*/ 3185942 w 3261630"/>
              <a:gd name="connsiteY12" fmla="*/ 1059626 h 1211000"/>
              <a:gd name="connsiteX13" fmla="*/ 2680181 w 3261630"/>
              <a:gd name="connsiteY13" fmla="*/ 1059626 h 1211000"/>
              <a:gd name="connsiteX14" fmla="*/ 2113728 w 3261630"/>
              <a:gd name="connsiteY14" fmla="*/ 1059626 h 1211000"/>
              <a:gd name="connsiteX15" fmla="*/ 1577621 w 3261630"/>
              <a:gd name="connsiteY15" fmla="*/ 1059625 h 1211000"/>
              <a:gd name="connsiteX16" fmla="*/ 1102206 w 3261630"/>
              <a:gd name="connsiteY16" fmla="*/ 1059625 h 1211000"/>
              <a:gd name="connsiteX17" fmla="*/ 657136 w 3261630"/>
              <a:gd name="connsiteY17" fmla="*/ 1059625 h 1211000"/>
              <a:gd name="connsiteX18" fmla="*/ 151375 w 3261630"/>
              <a:gd name="connsiteY18" fmla="*/ 1059625 h 1211000"/>
              <a:gd name="connsiteX19" fmla="*/ 151375 w 3261630"/>
              <a:gd name="connsiteY19" fmla="*/ 1135313 h 1211000"/>
              <a:gd name="connsiteX20" fmla="*/ 75687 w 3261630"/>
              <a:gd name="connsiteY20" fmla="*/ 1211001 h 1211000"/>
              <a:gd name="connsiteX21" fmla="*/ -1 w 3261630"/>
              <a:gd name="connsiteY21" fmla="*/ 1135313 h 1211000"/>
              <a:gd name="connsiteX22" fmla="*/ 0 w 3261630"/>
              <a:gd name="connsiteY22" fmla="*/ 227063 h 1211000"/>
              <a:gd name="connsiteX23" fmla="*/ 3110255 w 3261630"/>
              <a:gd name="connsiteY23" fmla="*/ 151375 h 1211000"/>
              <a:gd name="connsiteX24" fmla="*/ 3185943 w 3261630"/>
              <a:gd name="connsiteY24" fmla="*/ 151375 h 1211000"/>
              <a:gd name="connsiteX25" fmla="*/ 3261631 w 3261630"/>
              <a:gd name="connsiteY25" fmla="*/ 75687 h 1211000"/>
              <a:gd name="connsiteX26" fmla="*/ 3185943 w 3261630"/>
              <a:gd name="connsiteY26" fmla="*/ 151375 h 1211000"/>
              <a:gd name="connsiteX27" fmla="*/ 3185943 w 3261630"/>
              <a:gd name="connsiteY27" fmla="*/ 75688 h 1211000"/>
              <a:gd name="connsiteX28" fmla="*/ 3148099 w 3261630"/>
              <a:gd name="connsiteY28" fmla="*/ 113532 h 1211000"/>
              <a:gd name="connsiteX29" fmla="*/ 3110255 w 3261630"/>
              <a:gd name="connsiteY29" fmla="*/ 75688 h 1211000"/>
              <a:gd name="connsiteX30" fmla="*/ 75688 w 3261630"/>
              <a:gd name="connsiteY30"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extLst>
              <a:ext uri="{C807C97D-BFC1-408E-A445-0C87EB9F89A2}">
                <ask:lineSketchStyleProps xmlns:ask="http://schemas.microsoft.com/office/drawing/2018/sketchyshapes" sd="1862497331">
                  <a:prstGeom prst="horizontalScroll">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Kể</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về</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một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nhân</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vật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yêu</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thích</a:t>
            </a:r>
            <a:endParaRPr lang="en-US" sz="2100" dirty="0">
              <a:solidFill>
                <a:schemeClr val="bg1">
                  <a:lumMod val="10000"/>
                </a:schemeClr>
              </a:solidFill>
              <a:effectLst>
                <a:glow rad="228600">
                  <a:schemeClr val="accent4">
                    <a:satMod val="175000"/>
                    <a:alpha val="40000"/>
                  </a:schemeClr>
                </a:glow>
              </a:effectLst>
              <a:latin typeface="Coiny" panose="02000903060500060000" pitchFamily="2" charset="0"/>
            </a:endParaRPr>
          </a:p>
        </p:txBody>
      </p:sp>
      <p:cxnSp>
        <p:nvCxnSpPr>
          <p:cNvPr id="31" name="Straight Arrow Connector 30">
            <a:extLst>
              <a:ext uri="{FF2B5EF4-FFF2-40B4-BE49-F238E27FC236}">
                <a16:creationId xmlns:a16="http://schemas.microsoft.com/office/drawing/2014/main" id="{07714A49-A757-46C6-83C0-D14F9D8C515C}"/>
              </a:ext>
            </a:extLst>
          </p:cNvPr>
          <p:cNvCxnSpPr>
            <a:cxnSpLocks/>
            <a:stCxn id="27" idx="3"/>
            <a:endCxn id="32" idx="1"/>
          </p:cNvCxnSpPr>
          <p:nvPr/>
        </p:nvCxnSpPr>
        <p:spPr>
          <a:xfrm>
            <a:off x="4337955" y="3926560"/>
            <a:ext cx="1076356" cy="172740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B74C70-AAA7-4BBC-86D1-4B2696799A54}"/>
              </a:ext>
            </a:extLst>
          </p:cNvPr>
          <p:cNvSpPr txBox="1"/>
          <p:nvPr/>
        </p:nvSpPr>
        <p:spPr>
          <a:xfrm>
            <a:off x="5414311" y="5423132"/>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có suy nghĩ, cảm xúc gì về nhân vật đó? </a:t>
            </a:r>
          </a:p>
        </p:txBody>
      </p:sp>
    </p:spTree>
    <p:extLst>
      <p:ext uri="{BB962C8B-B14F-4D97-AF65-F5344CB8AC3E}">
        <p14:creationId xmlns:p14="http://schemas.microsoft.com/office/powerpoint/2010/main" val="178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B3FC2-7A80-4E4D-A97F-7724FDF96D33}"/>
              </a:ext>
            </a:extLst>
          </p:cNvPr>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Pattaya" panose="00000500000000000000" pitchFamily="2" charset="-34"/>
                <a:cs typeface="Pattaya" panose="00000500000000000000" pitchFamily="2" charset="-34"/>
              </a:rPr>
              <a:t>Trao</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đổi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bài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viết</a:t>
            </a:r>
            <a:r>
              <a:rPr lang="en-US" sz="2700" kern="1200" dirty="0">
                <a:solidFill>
                  <a:srgbClr val="FF0000"/>
                </a:solidFill>
                <a:latin typeface="Pattaya" panose="00000500000000000000" pitchFamily="2" charset="-34"/>
                <a:cs typeface="Pattaya" panose="00000500000000000000" pitchFamily="2" charset="-34"/>
              </a:rPr>
              <a:t>. </a:t>
            </a:r>
          </a:p>
        </p:txBody>
      </p:sp>
      <p:pic>
        <p:nvPicPr>
          <p:cNvPr id="3" name="Picture 2" descr="Diagram&#10;&#10;Description automatically generated">
            <a:extLst>
              <a:ext uri="{FF2B5EF4-FFF2-40B4-BE49-F238E27FC236}">
                <a16:creationId xmlns:a16="http://schemas.microsoft.com/office/drawing/2014/main" id="{9C794E52-E756-4937-81BC-558B9A148408}"/>
              </a:ext>
            </a:extLst>
          </p:cNvPr>
          <p:cNvPicPr>
            <a:picLocks noChangeAspect="1"/>
          </p:cNvPicPr>
          <p:nvPr/>
        </p:nvPicPr>
        <p:blipFill>
          <a:blip r:embed="rId3">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a:extLst>
              <a:ext uri="{FF2B5EF4-FFF2-40B4-BE49-F238E27FC236}">
                <a16:creationId xmlns:a16="http://schemas.microsoft.com/office/drawing/2014/main" id="{BD0C3A4B-9CC6-4A66-9CB3-E24359482793}"/>
              </a:ext>
            </a:extLst>
          </p:cNvPr>
          <p:cNvGrpSpPr/>
          <p:nvPr/>
        </p:nvGrpSpPr>
        <p:grpSpPr>
          <a:xfrm>
            <a:off x="2289353" y="2022396"/>
            <a:ext cx="2129051" cy="1504667"/>
            <a:chOff x="1321207" y="1335458"/>
            <a:chExt cx="2838735" cy="2006223"/>
          </a:xfrm>
        </p:grpSpPr>
        <p:sp>
          <p:nvSpPr>
            <p:cNvPr id="5" name="Speech Bubble: Oval 14">
              <a:extLst>
                <a:ext uri="{FF2B5EF4-FFF2-40B4-BE49-F238E27FC236}">
                  <a16:creationId xmlns:a16="http://schemas.microsoft.com/office/drawing/2014/main" id="{C2866E32-423E-4D46-9AC5-50E545DE2498}"/>
                </a:ext>
              </a:extLst>
            </p:cNvPr>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94A24EE-D5D0-421E-8293-CF69F92C133F}"/>
                </a:ext>
              </a:extLst>
            </p:cNvPr>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đã</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đúng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yêu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cầu</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đủ</a:t>
              </a:r>
              <a:r>
                <a:rPr lang="en-US" sz="2400" kern="12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số</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câu</a:t>
              </a:r>
              <a:r>
                <a:rPr lang="en-US" sz="2400" kern="1200" dirty="0">
                  <a:solidFill>
                    <a:prstClr val="black"/>
                  </a:solidFill>
                  <a:latin typeface="Calibri" panose="020F0502020204030204" pitchFamily="34" charset="0"/>
                  <a:cs typeface="Calibri" panose="020F0502020204030204" pitchFamily="34" charset="0"/>
                </a:rPr>
                <a:t>)</a:t>
              </a:r>
            </a:p>
          </p:txBody>
        </p:sp>
      </p:grpSp>
      <p:grpSp>
        <p:nvGrpSpPr>
          <p:cNvPr id="7" name="Group 6">
            <a:extLst>
              <a:ext uri="{FF2B5EF4-FFF2-40B4-BE49-F238E27FC236}">
                <a16:creationId xmlns:a16="http://schemas.microsoft.com/office/drawing/2014/main" id="{041220D7-DB25-447C-B100-58314A324724}"/>
              </a:ext>
            </a:extLst>
          </p:cNvPr>
          <p:cNvGrpSpPr/>
          <p:nvPr/>
        </p:nvGrpSpPr>
        <p:grpSpPr>
          <a:xfrm>
            <a:off x="4680910" y="1894052"/>
            <a:ext cx="2510465" cy="1200329"/>
            <a:chOff x="4394577" y="1279684"/>
            <a:chExt cx="3347287" cy="1600439"/>
          </a:xfrm>
        </p:grpSpPr>
        <p:sp>
          <p:nvSpPr>
            <p:cNvPr id="8" name="Speech Bubble: Rectangle 18">
              <a:extLst>
                <a:ext uri="{FF2B5EF4-FFF2-40B4-BE49-F238E27FC236}">
                  <a16:creationId xmlns:a16="http://schemas.microsoft.com/office/drawing/2014/main" id="{71BD0F70-E8E7-4D5E-9702-8ACDDFFE2341}"/>
                </a:ext>
              </a:extLst>
            </p:cNvPr>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
          <p:nvSpPr>
            <p:cNvPr id="9" name="TextBox 8">
              <a:extLst>
                <a:ext uri="{FF2B5EF4-FFF2-40B4-BE49-F238E27FC236}">
                  <a16:creationId xmlns:a16="http://schemas.microsoft.com/office/drawing/2014/main" id="{C3E8D394-D6BC-432E-97F9-5AF1D6633D91}"/>
                </a:ext>
              </a:extLst>
            </p:cNvPr>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nhiều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câu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văn</a:t>
              </a:r>
              <a:r>
                <a:rPr lang="en-US" sz="2400" b="1" kern="1200" dirty="0">
                  <a:solidFill>
                    <a:srgbClr val="0000FF"/>
                  </a:solidFill>
                  <a:latin typeface="Calibri" panose="020F0502020204030204" pitchFamily="34" charset="0"/>
                  <a:cs typeface="Calibri" panose="020F0502020204030204" pitchFamily="34" charset="0"/>
                </a:rPr>
                <a:t> hay</a:t>
              </a: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dùng</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từ</a:t>
              </a:r>
              <a:r>
                <a:rPr lang="en-US" sz="2400" kern="1200" dirty="0">
                  <a:solidFill>
                    <a:prstClr val="black"/>
                  </a:solidFill>
                  <a:latin typeface="Calibri" panose="020F0502020204030204" pitchFamily="34" charset="0"/>
                  <a:cs typeface="Calibri" panose="020F0502020204030204" pitchFamily="34" charset="0"/>
                </a:rPr>
                <a:t> hay)</a:t>
              </a:r>
            </a:p>
          </p:txBody>
        </p:sp>
      </p:grpSp>
      <p:grpSp>
        <p:nvGrpSpPr>
          <p:cNvPr id="10" name="Group 9">
            <a:extLst>
              <a:ext uri="{FF2B5EF4-FFF2-40B4-BE49-F238E27FC236}">
                <a16:creationId xmlns:a16="http://schemas.microsoft.com/office/drawing/2014/main" id="{4D5FF210-D7AB-463A-9009-1C4A33D5002D}"/>
              </a:ext>
            </a:extLst>
          </p:cNvPr>
          <p:cNvGrpSpPr/>
          <p:nvPr/>
        </p:nvGrpSpPr>
        <p:grpSpPr>
          <a:xfrm>
            <a:off x="7432749" y="2316596"/>
            <a:ext cx="2565326" cy="1729853"/>
            <a:chOff x="7829062" y="1856096"/>
            <a:chExt cx="2838736" cy="2306471"/>
          </a:xfrm>
        </p:grpSpPr>
        <p:sp>
          <p:nvSpPr>
            <p:cNvPr id="11" name="Thought Bubble: Cloud 22">
              <a:extLst>
                <a:ext uri="{FF2B5EF4-FFF2-40B4-BE49-F238E27FC236}">
                  <a16:creationId xmlns:a16="http://schemas.microsoft.com/office/drawing/2014/main" id="{17436987-6AFF-4CA6-AEE3-2B150DAC8CDB}"/>
                </a:ext>
              </a:extLst>
            </p:cNvPr>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a:endParaRPr>
            </a:p>
          </p:txBody>
        </p:sp>
        <p:sp>
          <p:nvSpPr>
            <p:cNvPr id="12" name="TextBox 11">
              <a:extLst>
                <a:ext uri="{FF2B5EF4-FFF2-40B4-BE49-F238E27FC236}">
                  <a16:creationId xmlns:a16="http://schemas.microsoft.com/office/drawing/2014/main" id="{96345420-2D50-4C52-BAD4-06B75ED6666B}"/>
                </a:ext>
              </a:extLst>
            </p:cNvPr>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sáng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tạo</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thêm</a:t>
              </a:r>
              <a:r>
                <a:rPr lang="en-US" sz="2400" kern="1200" dirty="0">
                  <a:solidFill>
                    <a:prstClr val="black"/>
                  </a:solidFill>
                  <a:latin typeface="Calibri" panose="020F0502020204030204" pitchFamily="34" charset="0"/>
                  <a:cs typeface="Calibri" panose="020F0502020204030204" pitchFamily="34" charset="0"/>
                </a:rPr>
                <a:t> ý </a:t>
              </a:r>
              <a:r>
                <a:rPr lang="en-US" sz="2400" kern="1200" dirty="0" err="1">
                  <a:solidFill>
                    <a:prstClr val="black"/>
                  </a:solidFill>
                  <a:latin typeface="Calibri" panose="020F0502020204030204" pitchFamily="34" charset="0"/>
                  <a:cs typeface="Calibri" panose="020F0502020204030204" pitchFamily="34" charset="0"/>
                </a:rPr>
                <a:t>mới</a:t>
              </a:r>
              <a:r>
                <a:rPr lang="en-US" sz="2400" kern="1200" dirty="0">
                  <a:solidFill>
                    <a:prstClr val="black"/>
                  </a:solidFill>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14890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7D4"/>
              </a:solidFill>
              <a:effectLst/>
              <a:uLnTx/>
              <a:uFillTx/>
              <a:latin typeface="Arial"/>
              <a:ea typeface="+mn-ea"/>
              <a:cs typeface="+mn-cs"/>
            </a:endParaRPr>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lvl="0" algn="just"/>
            <a:r>
              <a:rPr lang="vi-VN" sz="2600" b="1" dirty="0">
                <a:solidFill>
                  <a:srgbClr val="002060"/>
                </a:solidFill>
                <a:latin typeface="Calibri" panose="020F0502020204030204" pitchFamily="34" charset="0"/>
                <a:cs typeface="Calibri" panose="020F0502020204030204" pitchFamily="34" charset="0"/>
              </a:rPr>
              <a:t>Em rất thích nghe câu chuyện</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cổ</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tích</a:t>
            </a:r>
            <a:r>
              <a:rPr lang="vi-VN" sz="2600" b="1" dirty="0">
                <a:solidFill>
                  <a:srgbClr val="002060"/>
                </a:solidFill>
                <a:latin typeface="Calibri" panose="020F0502020204030204" pitchFamily="34" charset="0"/>
                <a:cs typeface="Calibri" panose="020F0502020204030204" pitchFamily="34" charset="0"/>
              </a:rPr>
              <a:t> Thạch Sanh. Chàng Thạch Sanh tuy sớm mồ côi cha mẹ, phải sống cuộc sống nghèo khổ, cô đơn dưới gốc đa, nhưng chưa bao giờ có lòng tham, hay suy nghĩ xấu xa cả. Tấm lòng nhân hậu, đức độ của chàng khiến em nể phục vô cùng. Hình ảnh chàng Thạch Sanh quên mình chiến đấu với chằn tinh, đại bàng tinh để cứu người, không mong chờ hồi đáp gì luôn là bức tượng vàng chói lọi. Chàng ấy thực sự là một người anh hùng vĩ đại. Dù sau này, được biết đến thêm nhiều người anh hùng khác, vẫn không có ai thay thế được Thạch Sanh trong lòng em. </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6"/>
          <a:stretch>
            <a:fillRect/>
          </a:stretch>
        </p:blipFill>
        <p:spPr>
          <a:xfrm>
            <a:off x="4852332" y="429354"/>
            <a:ext cx="2493480" cy="1877731"/>
          </a:xfrm>
          <a:prstGeom prst="rect">
            <a:avLst/>
          </a:prstGeom>
        </p:spPr>
      </p:pic>
    </p:spTree>
    <p:custDataLst>
      <p:tags r:id="rId1"/>
    </p:custDataLst>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7">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8">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E042154D-2652-45B6-9E51-E3C7036C6C2A}"/>
              </a:ext>
            </a:extLst>
          </p:cNvPr>
          <p:cNvPicPr>
            <a:picLocks noChangeAspect="1"/>
          </p:cNvPicPr>
          <p:nvPr/>
        </p:nvPicPr>
        <p:blipFill>
          <a:blip r:embed="rId5"/>
          <a:stretch>
            <a:fillRect/>
          </a:stretch>
        </p:blipFill>
        <p:spPr>
          <a:xfrm>
            <a:off x="4049408" y="1974231"/>
            <a:ext cx="5560034" cy="2566638"/>
          </a:xfrm>
          <a:prstGeom prst="rect">
            <a:avLst/>
          </a:prstGeom>
        </p:spPr>
      </p:pic>
    </p:spTree>
    <p:custDataLst>
      <p:tags r:id="rId1"/>
    </p:custDataLst>
    <p:extLst>
      <p:ext uri="{BB962C8B-B14F-4D97-AF65-F5344CB8AC3E}">
        <p14:creationId xmlns:p14="http://schemas.microsoft.com/office/powerpoint/2010/main" val="82809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01</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39BD290-4BF6-4685-9BD4-AC886676392B}"/>
              </a:ext>
            </a:extLst>
          </p:cNvPr>
          <p:cNvPicPr>
            <a:picLocks noChangeAspect="1"/>
          </p:cNvPicPr>
          <p:nvPr/>
        </p:nvPicPr>
        <p:blipFill>
          <a:blip r:embed="rId9"/>
          <a:stretch>
            <a:fillRect/>
          </a:stretch>
        </p:blipFill>
        <p:spPr>
          <a:xfrm>
            <a:off x="2292520" y="2191371"/>
            <a:ext cx="7797460" cy="3237257"/>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329AB9-60B4-49FD-86A1-65BECDCC6579}"/>
              </a:ext>
            </a:extLst>
          </p:cNvPr>
          <p:cNvPicPr>
            <a:picLocks noChangeAspect="1"/>
          </p:cNvPicPr>
          <p:nvPr/>
        </p:nvPicPr>
        <p:blipFill>
          <a:blip r:embed="rId3"/>
          <a:stretch>
            <a:fillRect/>
          </a:stretch>
        </p:blipFill>
        <p:spPr>
          <a:xfrm>
            <a:off x="3133725" y="792793"/>
            <a:ext cx="6119812" cy="5808031"/>
          </a:xfrm>
          <a:prstGeom prst="rect">
            <a:avLst/>
          </a:prstGeom>
        </p:spPr>
      </p:pic>
      <p:sp>
        <p:nvSpPr>
          <p:cNvPr id="14" name="Google Shape;544;p2">
            <a:extLst>
              <a:ext uri="{FF2B5EF4-FFF2-40B4-BE49-F238E27FC236}">
                <a16:creationId xmlns:a16="http://schemas.microsoft.com/office/drawing/2014/main" id="{75F47628-7E9B-472B-B475-9939F18B9EB0}"/>
              </a:ext>
            </a:extLst>
          </p:cNvPr>
          <p:cNvSpPr/>
          <p:nvPr/>
        </p:nvSpPr>
        <p:spPr>
          <a:xfrm>
            <a:off x="2695576" y="0"/>
            <a:ext cx="5581650" cy="696181"/>
          </a:xfrm>
          <a:prstGeom prst="roundRect">
            <a:avLst>
              <a:gd name="adj" fmla="val 16667"/>
            </a:avLst>
          </a:prstGeom>
          <a:solidFill>
            <a:srgbClr val="FFFF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1.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Đọc</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thành</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và</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trả</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lời</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câu</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hỏi</a:t>
            </a:r>
            <a:endParaRPr kumimoji="0"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pic>
        <p:nvPicPr>
          <p:cNvPr id="2" name="Picture 1">
            <a:extLst>
              <a:ext uri="{FF2B5EF4-FFF2-40B4-BE49-F238E27FC236}">
                <a16:creationId xmlns:a16="http://schemas.microsoft.com/office/drawing/2014/main" id="{FFA65180-97F8-425C-B1AA-BB98C31DE074}"/>
              </a:ext>
            </a:extLst>
          </p:cNvPr>
          <p:cNvPicPr>
            <a:picLocks noChangeAspect="1"/>
          </p:cNvPicPr>
          <p:nvPr/>
        </p:nvPicPr>
        <p:blipFill>
          <a:blip r:embed="rId4"/>
          <a:stretch>
            <a:fillRect/>
          </a:stretch>
        </p:blipFill>
        <p:spPr>
          <a:xfrm>
            <a:off x="8448675" y="85105"/>
            <a:ext cx="4002843" cy="1620428"/>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3130606" y="761027"/>
            <a:ext cx="53746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Nhờ</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đâu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nhận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gió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nhận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ra</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các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âm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thanh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rì</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rầm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thủ</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thỉ</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thét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la),</a:t>
            </a:r>
          </a:p>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Nhờ</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các</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hoạt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động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gió</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gõ</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cửa</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trèo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me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làm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rung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rinh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cành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lá</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chong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chóng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thả</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diều</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2260047" y="761027"/>
            <a:ext cx="71157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 Gió trong bài thơ có gì đáng yêu? </a:t>
            </a: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thơ</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đáng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yêu</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tinh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nghịch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vui</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vẻ</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a:t>
            </a:r>
            <a:endParaRPr kumimoji="0" sz="40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373363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02</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26E385B-F952-496E-9006-E13DDF792E80}"/>
              </a:ext>
            </a:extLst>
          </p:cNvPr>
          <p:cNvPicPr>
            <a:picLocks noChangeAspect="1"/>
          </p:cNvPicPr>
          <p:nvPr/>
        </p:nvPicPr>
        <p:blipFill>
          <a:blip r:embed="rId9"/>
          <a:stretch>
            <a:fillRect/>
          </a:stretch>
        </p:blipFill>
        <p:spPr>
          <a:xfrm>
            <a:off x="2216320" y="2368584"/>
            <a:ext cx="7797460" cy="2139881"/>
          </a:xfrm>
          <a:prstGeom prst="rect">
            <a:avLst/>
          </a:prstGeom>
        </p:spPr>
      </p:pic>
    </p:spTree>
    <p:extLst>
      <p:ext uri="{BB962C8B-B14F-4D97-AF65-F5344CB8AC3E}">
        <p14:creationId xmlns:p14="http://schemas.microsoft.com/office/powerpoint/2010/main" val="2302849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EE9276-D75C-4FA2-BE28-245AB78F5B5D}"/>
              </a:ext>
            </a:extLst>
          </p:cNvPr>
          <p:cNvPicPr>
            <a:picLocks noChangeAspect="1"/>
          </p:cNvPicPr>
          <p:nvPr/>
        </p:nvPicPr>
        <p:blipFill>
          <a:blip r:embed="rId2"/>
          <a:stretch>
            <a:fillRect/>
          </a:stretch>
        </p:blipFill>
        <p:spPr>
          <a:xfrm>
            <a:off x="9029700" y="-80963"/>
            <a:ext cx="3162300" cy="1724025"/>
          </a:xfrm>
          <a:prstGeom prst="rect">
            <a:avLst/>
          </a:prstGeom>
        </p:spPr>
      </p:pic>
      <p:sp>
        <p:nvSpPr>
          <p:cNvPr id="14" name="TextBox 13">
            <a:extLst>
              <a:ext uri="{FF2B5EF4-FFF2-40B4-BE49-F238E27FC236}">
                <a16:creationId xmlns:a16="http://schemas.microsoft.com/office/drawing/2014/main" id="{80751321-4925-4E4B-8450-A4E447D612E9}"/>
              </a:ext>
            </a:extLst>
          </p:cNvPr>
          <p:cNvSpPr txBox="1"/>
          <p:nvPr/>
        </p:nvSpPr>
        <p:spPr>
          <a:xfrm>
            <a:off x="2400300" y="619125"/>
            <a:ext cx="7124700"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Chú</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sẻ</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hoa</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bằng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lăng</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CE1E7A5-99BD-4258-984B-7ABB49327FCA}"/>
              </a:ext>
            </a:extLst>
          </p:cNvPr>
          <p:cNvSpPr txBox="1"/>
          <p:nvPr/>
        </p:nvSpPr>
        <p:spPr>
          <a:xfrm>
            <a:off x="1047750" y="1295400"/>
            <a:ext cx="9648825"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gần tổ của một chú sẻ non đang tập bay có một cây bằng lăng. Mùa hoa này, bằng lăng nở hoa mà không vui vì bé Thơ, bạn của cây, phải nằm viện. Sẻ non biết bằng lăng đã giữ lại một bông hoa cuối cùng để đợi bé Thơ.</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Sáng hôm ấy, bé Thơ về, bông bằng lăng cuối cùng đã nở. Nhưng bông hoa lại nở cao hơn cửa sổ nên bé không nhìn thấy nó. Bé cứ ngỡ là mùa hoa đã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Sẻ non rất yêu bằng lăng và bé Thơ. Nó muốn giúp bông hoa. Nó chắp cánh, bay vù về phía cành bằng lăng mảnh mai. Nó nhìn kĩ cành hoa rồi đáp xuống. Cành hoa chao qua, chao lại. Sẻ non cố đứng vững. Thế là bông hoa chúc hẳn xuống, lọt vào khuôn cửa sổ.</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Lập tức, sẻ nghe thấy tiếng reo từ trong gian phòng tràn ngập ánh nắng: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Ôi, đẹp quá! Sao lại có bông bằng lăng nở muộn thế kia? </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Phạm Hổ)</a:t>
            </a:r>
          </a:p>
        </p:txBody>
      </p:sp>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ÔN TẬP GIỮA HỌC KỲ II (T6+7)[20240311130340237].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1055</Words>
  <Application>Microsoft Office PowerPoint</Application>
  <PresentationFormat>Widescreen</PresentationFormat>
  <Paragraphs>96</Paragraphs>
  <Slides>27</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Arial</vt:lpstr>
      <vt:lpstr>Calibri</vt:lpstr>
      <vt:lpstr>Cambria</vt:lpstr>
      <vt:lpstr>Coiny</vt:lpstr>
      <vt:lpstr>HP001 4 hàng</vt:lpstr>
      <vt:lpstr>Patrick Hand</vt:lpstr>
      <vt:lpstr>Pattaya</vt:lpstr>
      <vt:lpstr>SVN-Adam Gorry</vt:lpstr>
      <vt:lpstr>Times New Roman</vt:lpstr>
      <vt:lpstr>Wingdings</vt:lpstr>
      <vt:lpstr>字魂107号-萌趣欢乐体</vt:lpstr>
      <vt:lpstr>Office 主题​​</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43</cp:revision>
  <dcterms:created xsi:type="dcterms:W3CDTF">2023-01-01T01:15:34Z</dcterms:created>
  <dcterms:modified xsi:type="dcterms:W3CDTF">2024-03-11T06:06:16Z</dcterms:modified>
</cp:coreProperties>
</file>