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heme/themeOverride1.xml" ContentType="application/vnd.openxmlformats-officedocument.themeOverride+xml"/>
  <Override PartName="/ppt/tags/tag4.xml" ContentType="application/vnd.openxmlformats-officedocument.presentationml.tags+xml"/>
  <Override PartName="/ppt/tags/tag5.xml" ContentType="application/vnd.openxmlformats-officedocument.presentationml.tags+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21"/>
  </p:notesMasterIdLst>
  <p:sldIdLst>
    <p:sldId id="333" r:id="rId5"/>
    <p:sldId id="257" r:id="rId6"/>
    <p:sldId id="259" r:id="rId7"/>
    <p:sldId id="258" r:id="rId8"/>
    <p:sldId id="278" r:id="rId9"/>
    <p:sldId id="260" r:id="rId10"/>
    <p:sldId id="261" r:id="rId11"/>
    <p:sldId id="263" r:id="rId12"/>
    <p:sldId id="262" r:id="rId13"/>
    <p:sldId id="279" r:id="rId14"/>
    <p:sldId id="270" r:id="rId15"/>
    <p:sldId id="288" r:id="rId16"/>
    <p:sldId id="290" r:id="rId17"/>
    <p:sldId id="291" r:id="rId18"/>
    <p:sldId id="276" r:id="rId19"/>
    <p:sldId id="292"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548CEC8-9F94-487D-BCF0-7F36EFD172A6}" type="slidenum">
              <a:rPr lang="en-US" smtClean="0"/>
              <a:t>1</a:t>
            </a:fld>
            <a:endParaRPr lang="en-US"/>
          </a:p>
        </p:txBody>
      </p:sp>
    </p:spTree>
    <p:extLst>
      <p:ext uri="{BB962C8B-B14F-4D97-AF65-F5344CB8AC3E}">
        <p14:creationId xmlns:p14="http://schemas.microsoft.com/office/powerpoint/2010/main" val="3560979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05/03/2024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1.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3.xml"/><Relationship Id="rId1" Type="http://schemas.openxmlformats.org/officeDocument/2006/relationships/tags" Target="../tags/tag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4.xml"/><Relationship Id="rId1" Type="http://schemas.openxmlformats.org/officeDocument/2006/relationships/themeOverride" Target="../theme/themeOverride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3"/>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custDataLst>
      <p:tags r:id="rId1"/>
    </p:custDataLst>
    <p:extLst>
      <p:ext uri="{BB962C8B-B14F-4D97-AF65-F5344CB8AC3E}">
        <p14:creationId xmlns:p14="http://schemas.microsoft.com/office/powerpoint/2010/main" val="10456187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3"/>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custDataLst>
      <p:tags r:id="rId1"/>
    </p:custDataLst>
    <p:extLst>
      <p:ext uri="{BB962C8B-B14F-4D97-AF65-F5344CB8AC3E}">
        <p14:creationId xmlns:p14="http://schemas.microsoft.com/office/powerpoint/2010/main" val="15200399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5"/>
          <a:stretch>
            <a:fillRect/>
          </a:stretch>
        </p:blipFill>
        <p:spPr>
          <a:xfrm>
            <a:off x="1863694" y="2042185"/>
            <a:ext cx="7826217" cy="1417257"/>
          </a:xfrm>
          <a:prstGeom prst="rect">
            <a:avLst/>
          </a:prstGeom>
        </p:spPr>
      </p:pic>
    </p:spTree>
    <p:custDataLst>
      <p:tags r:id="rId1"/>
    </p:custDataLst>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4"/>
          <a:stretch>
            <a:fillRect/>
          </a:stretch>
        </p:blipFill>
        <p:spPr>
          <a:xfrm>
            <a:off x="3605668" y="1527408"/>
            <a:ext cx="5322269" cy="4986960"/>
          </a:xfrm>
          <a:prstGeom prst="rect">
            <a:avLst/>
          </a:prstGeom>
        </p:spPr>
      </p:pic>
    </p:spTree>
    <p:custDataLst>
      <p:tags r:id="rId1"/>
    </p:custDataLst>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5"/>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6"/>
          <a:stretch>
            <a:fillRect/>
          </a:stretch>
        </p:blipFill>
        <p:spPr>
          <a:xfrm>
            <a:off x="1749989" y="2632678"/>
            <a:ext cx="8254699" cy="3023878"/>
          </a:xfrm>
          <a:prstGeom prst="rect">
            <a:avLst/>
          </a:prstGeom>
        </p:spPr>
      </p:pic>
    </p:spTree>
    <p:custDataLst>
      <p:tags r:id="rId1"/>
    </p:custDataLst>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5"/>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p>
        </p:txBody>
      </p:sp>
    </p:spTree>
    <p:custDataLst>
      <p:tags r:id="rId2"/>
    </p:custDataLst>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4"/>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5"/>
          <a:stretch>
            <a:fillRect/>
          </a:stretch>
        </p:blipFill>
        <p:spPr>
          <a:xfrm>
            <a:off x="1018082" y="2399996"/>
            <a:ext cx="10540898" cy="3340898"/>
          </a:xfrm>
          <a:prstGeom prst="rect">
            <a:avLst/>
          </a:prstGeom>
        </p:spPr>
      </p:pic>
    </p:spTree>
    <p:custDataLst>
      <p:tags r:id="rId1"/>
    </p:custDataLst>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ÔN TẬP GIỮA HỌC KỲ II (T5)[20240305155134750].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832</Words>
  <Application>Microsoft Office PowerPoint</Application>
  <PresentationFormat>Widescreen</PresentationFormat>
  <Paragraphs>31</Paragraphs>
  <Slides>16</Slides>
  <Notes>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vt:i4>
      </vt:variant>
    </vt:vector>
  </HeadingPairs>
  <TitlesOfParts>
    <vt:vector size="27" baseType="lpstr">
      <vt:lpstr>等线</vt:lpstr>
      <vt:lpstr>Arial</vt:lpstr>
      <vt:lpstr>Calibri</vt:lpstr>
      <vt:lpstr>Cambria</vt:lpstr>
      <vt:lpstr>inpin heiti</vt:lpstr>
      <vt:lpstr>Times New Roman</vt:lpstr>
      <vt:lpstr>站酷快乐体2016修订版</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21</cp:revision>
  <dcterms:created xsi:type="dcterms:W3CDTF">2023-01-01T00:58:55Z</dcterms:created>
  <dcterms:modified xsi:type="dcterms:W3CDTF">2024-03-05T08:52:13Z</dcterms:modified>
</cp:coreProperties>
</file>