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</p:sldMasterIdLst>
  <p:notesMasterIdLst>
    <p:notesMasterId r:id="rId25"/>
  </p:notesMasterIdLst>
  <p:sldIdLst>
    <p:sldId id="333" r:id="rId7"/>
    <p:sldId id="257" r:id="rId8"/>
    <p:sldId id="314" r:id="rId9"/>
    <p:sldId id="315" r:id="rId10"/>
    <p:sldId id="316" r:id="rId11"/>
    <p:sldId id="289" r:id="rId12"/>
    <p:sldId id="267" r:id="rId13"/>
    <p:sldId id="265" r:id="rId14"/>
    <p:sldId id="268" r:id="rId15"/>
    <p:sldId id="260" r:id="rId16"/>
    <p:sldId id="309" r:id="rId17"/>
    <p:sldId id="310" r:id="rId18"/>
    <p:sldId id="311" r:id="rId19"/>
    <p:sldId id="313" r:id="rId20"/>
    <p:sldId id="256" r:id="rId21"/>
    <p:sldId id="317" r:id="rId22"/>
    <p:sldId id="329" r:id="rId23"/>
    <p:sldId id="31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05-Mar-24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3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9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.svg"/><Relationship Id="rId4" Type="http://schemas.openxmlformats.org/officeDocument/2006/relationships/image" Target="../media/image64.sv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11" Type="http://schemas.openxmlformats.org/officeDocument/2006/relationships/audio" Target="../media/audio2.wav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178" y="4562948"/>
            <a:ext cx="6721012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235" y="2347958"/>
            <a:ext cx="8529043" cy="142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803" y="1126517"/>
            <a:ext cx="3828620" cy="11461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688336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3605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ÔN TẬP GIỮA HỌC KỲ II (T3+4)[20240305155020122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443</Words>
  <Application>Microsoft Office PowerPoint</Application>
  <PresentationFormat>Widescreen</PresentationFormat>
  <Paragraphs>80</Paragraphs>
  <Slides>18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微软雅黑</vt:lpstr>
      <vt:lpstr>Arial</vt:lpstr>
      <vt:lpstr>Calibri</vt:lpstr>
      <vt:lpstr>Calibri Light</vt:lpstr>
      <vt:lpstr>inpin heiti</vt:lpstr>
      <vt:lpstr>Livvic</vt:lpstr>
      <vt:lpstr>LNTH-Hoa Nho LNTH</vt:lpstr>
      <vt:lpstr>Nunito</vt:lpstr>
      <vt:lpstr>OpenSans</vt:lpstr>
      <vt:lpstr>Patrick Hand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32</cp:revision>
  <dcterms:created xsi:type="dcterms:W3CDTF">2022-12-31T23:29:53Z</dcterms:created>
  <dcterms:modified xsi:type="dcterms:W3CDTF">2024-03-05T08:51:29Z</dcterms:modified>
</cp:coreProperties>
</file>