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33" r:id="rId2"/>
    <p:sldId id="257" r:id="rId3"/>
    <p:sldId id="8803" r:id="rId4"/>
    <p:sldId id="8801" r:id="rId5"/>
    <p:sldId id="8802" r:id="rId6"/>
    <p:sldId id="8733" r:id="rId7"/>
    <p:sldId id="8730" r:id="rId8"/>
    <p:sldId id="8779" r:id="rId9"/>
    <p:sldId id="8780" r:id="rId10"/>
    <p:sldId id="8781" r:id="rId11"/>
    <p:sldId id="8789" r:id="rId12"/>
    <p:sldId id="8790" r:id="rId13"/>
    <p:sldId id="8791" r:id="rId14"/>
    <p:sldId id="8807" r:id="rId15"/>
    <p:sldId id="8786" r:id="rId16"/>
    <p:sldId id="8808" r:id="rId17"/>
    <p:sldId id="8799" r:id="rId18"/>
    <p:sldId id="8809" r:id="rId19"/>
    <p:sldId id="8810" r:id="rId20"/>
    <p:sldId id="8811" r:id="rId21"/>
    <p:sldId id="8812" r:id="rId22"/>
    <p:sldId id="8813" r:id="rId23"/>
    <p:sldId id="8772"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3" d="100"/>
          <a:sy n="63" d="100"/>
        </p:scale>
        <p:origin x="7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548CEC8-9F94-487D-BCF0-7F36EFD172A6}" type="slidenum">
              <a:rPr lang="en-US" smtClean="0"/>
              <a:t>1</a:t>
            </a:fld>
            <a:endParaRPr lang="en-US"/>
          </a:p>
        </p:txBody>
      </p:sp>
    </p:spTree>
    <p:extLst>
      <p:ext uri="{BB962C8B-B14F-4D97-AF65-F5344CB8AC3E}">
        <p14:creationId xmlns:p14="http://schemas.microsoft.com/office/powerpoint/2010/main" val="356097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2024/3/5</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slide" Target="slide13.xml"/><Relationship Id="rId5" Type="http://schemas.openxmlformats.org/officeDocument/2006/relationships/image" Target="../media/image18.png"/><Relationship Id="rId10" Type="http://schemas.openxmlformats.org/officeDocument/2006/relationships/slide" Target="slide12.xml"/><Relationship Id="rId4" Type="http://schemas.openxmlformats.org/officeDocument/2006/relationships/image" Target="../media/image17.png"/><Relationship Id="rId9" Type="http://schemas.openxmlformats.org/officeDocument/2006/relationships/slide" Target="slide11.xm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custDataLst>
      <p:tags r:id="rId1"/>
    </p:custDataLst>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custDataLst>
      <p:tags r:id="rId1"/>
    </p:custDataLst>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id="{230E7F2B-7D86-4F55-ADDD-CC84B02B2861}"/>
              </a:ext>
            </a:extLst>
          </p:cNvPr>
          <p:cNvPicPr>
            <a:picLocks noChangeAspect="1"/>
          </p:cNvPicPr>
          <p:nvPr/>
        </p:nvPicPr>
        <p:blipFill>
          <a:blip r:embed="rId5"/>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custDataLst>
      <p:tags r:id="rId1"/>
    </p:custDataLst>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4"/>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21408746">
            <a:off x="2132522" y="5238752"/>
            <a:ext cx="354298" cy="361434"/>
          </a:xfrm>
          <a:prstGeom prst="rect">
            <a:avLst/>
          </a:prstGeom>
        </p:spPr>
      </p:pic>
    </p:spTree>
    <p:custDataLst>
      <p:tags r:id="rId1"/>
    </p:custDataLst>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3"/>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4"/>
          <a:stretch>
            <a:fillRect/>
          </a:stretch>
        </p:blipFill>
        <p:spPr>
          <a:xfrm>
            <a:off x="8978257" y="4048124"/>
            <a:ext cx="2698298" cy="2370065"/>
          </a:xfrm>
          <a:prstGeom prst="rect">
            <a:avLst/>
          </a:prstGeom>
        </p:spPr>
      </p:pic>
    </p:spTree>
    <p:custDataLst>
      <p:tags r:id="rId1"/>
    </p:custDataLst>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val="1262479032"/>
                    </a:ext>
                  </a:extLst>
                </a:gridCol>
                <a:gridCol w="2651178">
                  <a:extLst>
                    <a:ext uri="{9D8B030D-6E8A-4147-A177-3AD203B41FA5}">
                      <a16:colId xmlns:a16="http://schemas.microsoft.com/office/drawing/2014/main" val="56683371"/>
                    </a:ext>
                  </a:extLst>
                </a:gridCol>
                <a:gridCol w="2643433">
                  <a:extLst>
                    <a:ext uri="{9D8B030D-6E8A-4147-A177-3AD203B41FA5}">
                      <a16:colId xmlns:a16="http://schemas.microsoft.com/office/drawing/2014/main" val="2126061121"/>
                    </a:ext>
                  </a:extLst>
                </a:gridCol>
                <a:gridCol w="2648595">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custDataLst>
      <p:tags r:id="rId1"/>
    </p:custDataLst>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custDataLst>
      <p:tags r:id="rId1"/>
    </p:custDataLst>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custDataLst>
      <p:tags r:id="rId1"/>
    </p:custDataLst>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3629D214-3E09-465C-9659-8B3C8C906A83}"/>
              </a:ext>
            </a:extLst>
          </p:cNvPr>
          <p:cNvPicPr>
            <a:picLocks noChangeAspect="1"/>
          </p:cNvPicPr>
          <p:nvPr/>
        </p:nvPicPr>
        <p:blipFill>
          <a:blip r:embed="rId5"/>
          <a:stretch>
            <a:fillRect/>
          </a:stretch>
        </p:blipFill>
        <p:spPr>
          <a:xfrm>
            <a:off x="1069412" y="2087764"/>
            <a:ext cx="10053175" cy="2682472"/>
          </a:xfrm>
          <a:prstGeom prst="rect">
            <a:avLst/>
          </a:prstGeom>
        </p:spPr>
      </p:pic>
    </p:spTree>
    <p:custDataLst>
      <p:tags r:id="rId1"/>
    </p:custDataLst>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rotWithShape="1">
          <a:blip r:embed="rId4">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68743C49-40B0-4CCD-889D-9898BF022C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EB07B28-963A-4E6F-B748-8FF91A2980A0}"/>
              </a:ext>
            </a:extLst>
          </p:cNvPr>
          <p:cNvPicPr>
            <a:picLocks noChangeAspect="1"/>
          </p:cNvPicPr>
          <p:nvPr/>
        </p:nvPicPr>
        <p:blipFill>
          <a:blip r:embed="rId6"/>
          <a:stretch>
            <a:fillRect/>
          </a:stretch>
        </p:blipFill>
        <p:spPr>
          <a:xfrm>
            <a:off x="2731503" y="2137329"/>
            <a:ext cx="6157494" cy="1859441"/>
          </a:xfrm>
          <a:prstGeom prst="rect">
            <a:avLst/>
          </a:prstGeom>
        </p:spPr>
      </p:pic>
    </p:spTree>
    <p:custDataLst>
      <p:tags r:id="rId1"/>
    </p:custDataLst>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ÔN TẬP GIỮA HỌC KỲ II (T1+2)[20240305154917378].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832</Words>
  <Application>Microsoft Office PowerPoint</Application>
  <PresentationFormat>Widescreen</PresentationFormat>
  <Paragraphs>83</Paragraphs>
  <Slides>23</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Arial</vt:lpstr>
      <vt:lpstr>Calibri</vt:lpstr>
      <vt:lpstr>Coiny</vt:lpstr>
      <vt:lpstr>LNTH-Purrfect</vt:lpstr>
      <vt:lpstr>Times New Roman</vt:lpstr>
      <vt:lpstr>字魂59号-创粗黑</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39</cp:revision>
  <dcterms:created xsi:type="dcterms:W3CDTF">2022-12-31T09:50:38Z</dcterms:created>
  <dcterms:modified xsi:type="dcterms:W3CDTF">2024-03-05T08:57:25Z</dcterms:modified>
</cp:coreProperties>
</file>