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7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7"/>
  </p:notesMasterIdLst>
  <p:sldIdLst>
    <p:sldId id="333" r:id="rId7"/>
    <p:sldId id="257" r:id="rId8"/>
    <p:sldId id="258" r:id="rId9"/>
    <p:sldId id="259" r:id="rId10"/>
    <p:sldId id="283" r:id="rId11"/>
    <p:sldId id="284" r:id="rId12"/>
    <p:sldId id="757" r:id="rId13"/>
    <p:sldId id="263" r:id="rId14"/>
    <p:sldId id="275" r:id="rId15"/>
    <p:sldId id="276" r:id="rId16"/>
    <p:sldId id="294" r:id="rId17"/>
    <p:sldId id="272" r:id="rId18"/>
    <p:sldId id="758" r:id="rId19"/>
    <p:sldId id="267" r:id="rId20"/>
    <p:sldId id="759" r:id="rId21"/>
    <p:sldId id="760" r:id="rId22"/>
    <p:sldId id="386" r:id="rId23"/>
    <p:sldId id="260" r:id="rId24"/>
    <p:sldId id="273" r:id="rId25"/>
    <p:sldId id="27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7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0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7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9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802292" y="4646784"/>
            <a:ext cx="4587415" cy="1015315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HDTN_ tuần 27[20240305155614438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480</Words>
  <Application>Microsoft Office PowerPoint</Application>
  <PresentationFormat>Widescreen</PresentationFormat>
  <Paragraphs>37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Cambria</vt:lpstr>
      <vt:lpstr>Cambria (Đầu đề)</vt:lpstr>
      <vt:lpstr>Georgia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34</cp:revision>
  <dcterms:created xsi:type="dcterms:W3CDTF">2022-12-30T06:05:50Z</dcterms:created>
  <dcterms:modified xsi:type="dcterms:W3CDTF">2024-03-05T11:12:58Z</dcterms:modified>
</cp:coreProperties>
</file>