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2" r:id="rId1"/>
    <p:sldMasterId id="2147483727" r:id="rId2"/>
    <p:sldMasterId id="2147483740" r:id="rId3"/>
    <p:sldMasterId id="2147483767" r:id="rId4"/>
    <p:sldMasterId id="2147483781" r:id="rId5"/>
    <p:sldMasterId id="2147483787" r:id="rId6"/>
    <p:sldMasterId id="2147483799" r:id="rId7"/>
  </p:sldMasterIdLst>
  <p:notesMasterIdLst>
    <p:notesMasterId r:id="rId39"/>
  </p:notesMasterIdLst>
  <p:sldIdLst>
    <p:sldId id="435" r:id="rId8"/>
    <p:sldId id="264" r:id="rId9"/>
    <p:sldId id="372" r:id="rId10"/>
    <p:sldId id="373" r:id="rId11"/>
    <p:sldId id="374" r:id="rId12"/>
    <p:sldId id="422" r:id="rId13"/>
    <p:sldId id="260" r:id="rId14"/>
    <p:sldId id="2007577113" r:id="rId15"/>
    <p:sldId id="2007577114" r:id="rId16"/>
    <p:sldId id="2007577115" r:id="rId17"/>
    <p:sldId id="2007577117" r:id="rId18"/>
    <p:sldId id="2007577118" r:id="rId19"/>
    <p:sldId id="2007577119" r:id="rId20"/>
    <p:sldId id="371" r:id="rId21"/>
    <p:sldId id="265" r:id="rId22"/>
    <p:sldId id="344" r:id="rId23"/>
    <p:sldId id="2007577120" r:id="rId24"/>
    <p:sldId id="2007577121" r:id="rId25"/>
    <p:sldId id="2007577122" r:id="rId26"/>
    <p:sldId id="2007577123" r:id="rId27"/>
    <p:sldId id="2007577116" r:id="rId28"/>
    <p:sldId id="2007577124" r:id="rId29"/>
    <p:sldId id="2007577125" r:id="rId30"/>
    <p:sldId id="2007577126" r:id="rId31"/>
    <p:sldId id="2007577127" r:id="rId32"/>
    <p:sldId id="2007577128" r:id="rId33"/>
    <p:sldId id="2007577129" r:id="rId34"/>
    <p:sldId id="2007577130" r:id="rId35"/>
    <p:sldId id="2007577131" r:id="rId36"/>
    <p:sldId id="318" r:id="rId37"/>
    <p:sldId id="455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Duyen" initials="K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26" autoAdjust="0"/>
    <p:restoredTop sz="94660"/>
  </p:normalViewPr>
  <p:slideViewPr>
    <p:cSldViewPr snapToGrid="0">
      <p:cViewPr varScale="1">
        <p:scale>
          <a:sx n="69" d="100"/>
          <a:sy n="69" d="100"/>
        </p:scale>
        <p:origin x="89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C56BA2-F8B2-496A-B6D5-EB1B6E8BAB66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C4E56-BD44-4A9D-9FF6-6D0AE4E6647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667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7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28C8BC-32A5-41CA-88DD-3CEDC5A2DA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977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6052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bánh </a:t>
            </a:r>
            <a:r>
              <a:rPr lang="en-US" dirty="0" err="1"/>
              <a:t>quy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</a:t>
            </a:r>
            <a:r>
              <a:rPr lang="en-US" dirty="0" err="1"/>
              <a:t>chờ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bàn</a:t>
            </a:r>
            <a:r>
              <a:rPr lang="en-US" dirty="0"/>
              <a:t>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 </a:t>
            </a:r>
            <a:r>
              <a:rPr lang="en-US" dirty="0" err="1"/>
              <a:t>bấm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6271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120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8.gi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9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B82C9382-9423-4495-BD43-F3D09D2C4DEF}"/>
              </a:ext>
            </a:extLst>
          </p:cNvPr>
          <p:cNvSpPr/>
          <p:nvPr userDrawn="1"/>
        </p:nvSpPr>
        <p:spPr>
          <a:xfrm>
            <a:off x="0" y="0"/>
            <a:ext cx="4837814" cy="68580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D27A374C-E857-4231-AF5A-31265336F087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4741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2024/9/15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288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2024/9/15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6565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2024/9/15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5686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2024/9/15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5926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2024/9/15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1632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2024/9/15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6403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2024/9/15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873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2024/9/15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8609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2024/9/15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3672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2024/9/15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2654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2024/9/15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015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535" y="-31141"/>
            <a:ext cx="1307157" cy="158527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67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71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89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2024/9/15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2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63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014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55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3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15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2231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22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796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339425B-DC30-415E-BA9B-685E70F9C1EF}" type="datetimeFigureOut">
              <a:rPr lang="en-US" smtClean="0"/>
              <a:pPr>
                <a:defRPr/>
              </a:pPr>
              <a:t>9/15/2024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675DC10-16C3-4B88-A06A-4272D71CAD2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041805"/>
      </p:ext>
    </p:extLst>
  </p:cSld>
  <p:clrMapOvr>
    <a:masterClrMapping/>
  </p:clrMapOvr>
  <p:transition spd="slow">
    <p:fade thruBlk="1"/>
    <p:sndAc>
      <p:endSnd/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0">
          <a:blip r:embed="rId2"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17532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Gradoo" panose="02040603050506020204" pitchFamily="18" charset="0"/>
              </a:rPr>
              <a:t>KTUTS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800" y="2827964"/>
            <a:ext cx="13716000" cy="403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920259"/>
      </p:ext>
    </p:extLst>
  </p:cSld>
  <p:clrMapOvr>
    <a:masterClrMapping/>
  </p:clrMapOvr>
  <p:transition spd="slow">
    <p:fade thruBlk="1"/>
    <p:sndAc>
      <p:endSnd/>
    </p:sndAc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0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>
            <a:extLst>
              <a:ext uri="{FF2B5EF4-FFF2-40B4-BE49-F238E27FC236}">
                <a16:creationId xmlns:a16="http://schemas.microsoft.com/office/drawing/2014/main" id="{43513CA5-3C94-495A-AE3A-977CC3AC1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20823" b="12839"/>
          <a:stretch/>
        </p:blipFill>
        <p:spPr>
          <a:xfrm>
            <a:off x="0" y="0"/>
            <a:ext cx="12225867" cy="6858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11005792" y="6273225"/>
            <a:ext cx="117532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925764857"/>
      </p:ext>
    </p:extLst>
  </p:cSld>
  <p:clrMapOvr>
    <a:masterClrMapping/>
  </p:clrMapOvr>
  <p:transition spd="slow">
    <p:fade thruBlk="1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0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9"/>
          <p:cNvSpPr>
            <a:spLocks noChangeArrowheads="1"/>
          </p:cNvSpPr>
          <p:nvPr userDrawn="1"/>
        </p:nvSpPr>
        <p:spPr bwMode="auto">
          <a:xfrm>
            <a:off x="381000" y="304800"/>
            <a:ext cx="11430000" cy="630916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41275" algn="ctr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901692"/>
      </p:ext>
    </p:extLst>
  </p:cSld>
  <p:clrMapOvr>
    <a:masterClrMapping/>
  </p:clrMapOvr>
  <p:transition spd="slow">
    <p:fade thruBlk="1"/>
    <p:sndAc>
      <p:endSnd/>
    </p:sndAc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1016678" y="6273225"/>
            <a:ext cx="117532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000075421"/>
      </p:ext>
    </p:extLst>
  </p:cSld>
  <p:clrMapOvr>
    <a:masterClrMapping/>
  </p:clrMapOvr>
  <p:transition spd="slow">
    <p:fade thruBlk="1"/>
    <p:sndAc>
      <p:endSnd/>
    </p:sndAc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blipFill dpi="0" rotWithShape="0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1016678" y="6273225"/>
            <a:ext cx="117532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014782018"/>
      </p:ext>
    </p:extLst>
  </p:cSld>
  <p:clrMapOvr>
    <a:masterClrMapping/>
  </p:clrMapOvr>
  <p:transition spd="slow">
    <p:fade thruBlk="1"/>
    <p:sndAc>
      <p:endSnd/>
    </p:sndAc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4556F-BA8F-43BF-8B2B-82A3F4D36E3D}" type="datetimeFigureOut">
              <a:rPr lang="en-US"/>
              <a:pPr>
                <a:defRPr/>
              </a:pPr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64C5CE-6CC6-459E-B0CF-FCBD4A6741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163043"/>
      </p:ext>
    </p:extLst>
  </p:cSld>
  <p:clrMapOvr>
    <a:masterClrMapping/>
  </p:clrMapOvr>
  <p:transition spd="slow">
    <p:fade thruBlk="1"/>
    <p:sndAc>
      <p:endSnd/>
    </p:sndAc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0992729" y="6266694"/>
            <a:ext cx="117532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922489670"/>
      </p:ext>
    </p:extLst>
  </p:cSld>
  <p:clrMapOvr>
    <a:masterClrMapping/>
  </p:clrMapOvr>
  <p:transition spd="slow">
    <p:fade thruBlk="1"/>
    <p:sndAc>
      <p:endSnd/>
    </p:sndAc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0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1027564" y="6273225"/>
            <a:ext cx="117532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851760702"/>
      </p:ext>
    </p:extLst>
  </p:cSld>
  <p:clrMapOvr>
    <a:masterClrMapping/>
  </p:clrMapOvr>
  <p:transition spd="slow">
    <p:fade thruBlk="1"/>
    <p:sndAc>
      <p:endSnd/>
    </p:sndAc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0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1878559"/>
      </p:ext>
    </p:extLst>
  </p:cSld>
  <p:clrMapOvr>
    <a:masterClrMapping/>
  </p:clrMapOvr>
  <p:transition spd="slow">
    <p:fade thruBlk="1"/>
    <p:sndAc>
      <p:endSnd/>
    </p:sndAc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196294-1B55-4C1E-825F-F630F7AE29D9}" type="datetimeFigureOut">
              <a:rPr lang="en-US"/>
              <a:pPr>
                <a:defRPr/>
              </a:pPr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618EC-8613-476B-84E8-41D0B4C029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4007"/>
      </p:ext>
    </p:extLst>
  </p:cSld>
  <p:clrMapOvr>
    <a:masterClrMapping/>
  </p:clrMapOvr>
  <p:transition spd="slow">
    <p:fade thruBlk="1"/>
    <p:sndAc>
      <p:endSnd/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781CD58-54E6-40C2-A2A4-8CD1063157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39C3CB-6E0D-48A3-B385-E6B0C1DB1801}" type="datetimeFigureOut">
              <a:rPr lang="en-US"/>
              <a:pPr>
                <a:defRPr/>
              </a:pPr>
              <a:t>9/15/2024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9E10873-0EF9-4167-99CC-B45D455152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D895853-505B-46B1-A695-4E72D59A09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DC111E-DBC4-4168-8AAA-AB8E42AE6F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7543975"/>
      </p:ext>
    </p:extLst>
  </p:cSld>
  <p:clrMapOvr>
    <a:masterClrMapping/>
  </p:clrMapOvr>
  <p:transition spd="slow">
    <p:checker dir="vert"/>
    <p:sndAc>
      <p:stSnd>
        <p:snd r:embed="rId1" name="cashreg.wav"/>
      </p:stSnd>
    </p:sndAc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blipFill dpi="0" rotWithShape="0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1016678" y="6273225"/>
            <a:ext cx="117532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854806264"/>
      </p:ext>
    </p:extLst>
  </p:cSld>
  <p:clrMapOvr>
    <a:masterClrMapping/>
  </p:clrMapOvr>
  <p:transition spd="slow">
    <p:fade thruBlk="1"/>
    <p:sndAc>
      <p:endSnd/>
    </p:sndAc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8583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AA1FF1C1-6CBC-4082-8F84-BB31130B09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601" y="-25400"/>
            <a:ext cx="12514503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471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3A9CD8F-106F-41F6-ADED-7252EE8207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601" y="-25400"/>
            <a:ext cx="12514503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01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AD8240-3148-4746-BA4B-7B32B016BA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51CC32A-496B-42D5-8EC6-30D10EB5C1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F25E7C-B1D9-4999-8D1F-ED84C4EE9A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DA2CC75-8280-4D50-8556-C2874ADEF926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8A7BBD-E847-449A-AA53-B3DBD3F53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910074-A50B-4F6C-9D3A-997C16815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17307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3022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12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25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51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6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89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02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5814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9474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711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3556">
                <a:solidFill>
                  <a:schemeClr val="tx1">
                    <a:tint val="75000"/>
                  </a:schemeClr>
                </a:solidFill>
              </a:defRPr>
            </a:lvl1pPr>
            <a:lvl2pPr marL="81276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25519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3pPr>
            <a:lvl4pPr marL="2438278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4pPr>
            <a:lvl5pPr marL="3251037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5pPr>
            <a:lvl6pPr marL="4063797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6pPr>
            <a:lvl7pPr marL="4876557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7pPr>
            <a:lvl8pPr marL="5689315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8pPr>
            <a:lvl9pPr marL="6502075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493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4977"/>
            </a:lvl1pPr>
            <a:lvl2pPr>
              <a:defRPr sz="4267"/>
            </a:lvl2pPr>
            <a:lvl3pPr>
              <a:defRPr sz="3556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4977"/>
            </a:lvl1pPr>
            <a:lvl2pPr>
              <a:defRPr sz="4267"/>
            </a:lvl2pPr>
            <a:lvl3pPr>
              <a:defRPr sz="3556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22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3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760" indent="0">
              <a:buNone/>
              <a:defRPr sz="3556" b="1"/>
            </a:lvl2pPr>
            <a:lvl3pPr marL="1625519" indent="0">
              <a:buNone/>
              <a:defRPr sz="3200" b="1"/>
            </a:lvl3pPr>
            <a:lvl4pPr marL="2438278" indent="0">
              <a:buNone/>
              <a:defRPr sz="2844" b="1"/>
            </a:lvl4pPr>
            <a:lvl5pPr marL="3251037" indent="0">
              <a:buNone/>
              <a:defRPr sz="2844" b="1"/>
            </a:lvl5pPr>
            <a:lvl6pPr marL="4063797" indent="0">
              <a:buNone/>
              <a:defRPr sz="2844" b="1"/>
            </a:lvl6pPr>
            <a:lvl7pPr marL="4876557" indent="0">
              <a:buNone/>
              <a:defRPr sz="2844" b="1"/>
            </a:lvl7pPr>
            <a:lvl8pPr marL="5689315" indent="0">
              <a:buNone/>
              <a:defRPr sz="2844" b="1"/>
            </a:lvl8pPr>
            <a:lvl9pPr marL="6502075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4267"/>
            </a:lvl1pPr>
            <a:lvl2pPr>
              <a:defRPr sz="3556"/>
            </a:lvl2pPr>
            <a:lvl3pPr>
              <a:defRPr sz="3200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760" indent="0">
              <a:buNone/>
              <a:defRPr sz="3556" b="1"/>
            </a:lvl2pPr>
            <a:lvl3pPr marL="1625519" indent="0">
              <a:buNone/>
              <a:defRPr sz="3200" b="1"/>
            </a:lvl3pPr>
            <a:lvl4pPr marL="2438278" indent="0">
              <a:buNone/>
              <a:defRPr sz="2844" b="1"/>
            </a:lvl4pPr>
            <a:lvl5pPr marL="3251037" indent="0">
              <a:buNone/>
              <a:defRPr sz="2844" b="1"/>
            </a:lvl5pPr>
            <a:lvl6pPr marL="4063797" indent="0">
              <a:buNone/>
              <a:defRPr sz="2844" b="1"/>
            </a:lvl6pPr>
            <a:lvl7pPr marL="4876557" indent="0">
              <a:buNone/>
              <a:defRPr sz="2844" b="1"/>
            </a:lvl7pPr>
            <a:lvl8pPr marL="5689315" indent="0">
              <a:buNone/>
              <a:defRPr sz="2844" b="1"/>
            </a:lvl8pPr>
            <a:lvl9pPr marL="6502075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4267"/>
            </a:lvl1pPr>
            <a:lvl2pPr>
              <a:defRPr sz="3556"/>
            </a:lvl2pPr>
            <a:lvl3pPr>
              <a:defRPr sz="3200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90362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3211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51398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355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8" cy="5853113"/>
          </a:xfrm>
        </p:spPr>
        <p:txBody>
          <a:bodyPr/>
          <a:lstStyle>
            <a:lvl1pPr>
              <a:defRPr sz="5689"/>
            </a:lvl1pPr>
            <a:lvl2pPr>
              <a:defRPr sz="4977"/>
            </a:lvl2pPr>
            <a:lvl3pPr>
              <a:defRPr sz="4267"/>
            </a:lvl3pPr>
            <a:lvl4pPr>
              <a:defRPr sz="3556"/>
            </a:lvl4pPr>
            <a:lvl5pPr>
              <a:defRPr sz="3556"/>
            </a:lvl5pPr>
            <a:lvl6pPr>
              <a:defRPr sz="3556"/>
            </a:lvl6pPr>
            <a:lvl7pPr>
              <a:defRPr sz="3556"/>
            </a:lvl7pPr>
            <a:lvl8pPr>
              <a:defRPr sz="3556"/>
            </a:lvl8pPr>
            <a:lvl9pPr>
              <a:defRPr sz="355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2489"/>
            </a:lvl1pPr>
            <a:lvl2pPr marL="812760" indent="0">
              <a:buNone/>
              <a:defRPr sz="2133"/>
            </a:lvl2pPr>
            <a:lvl3pPr marL="1625519" indent="0">
              <a:buNone/>
              <a:defRPr sz="1777"/>
            </a:lvl3pPr>
            <a:lvl4pPr marL="2438278" indent="0">
              <a:buNone/>
              <a:defRPr sz="1600"/>
            </a:lvl4pPr>
            <a:lvl5pPr marL="3251037" indent="0">
              <a:buNone/>
              <a:defRPr sz="1600"/>
            </a:lvl5pPr>
            <a:lvl6pPr marL="4063797" indent="0">
              <a:buNone/>
              <a:defRPr sz="1600"/>
            </a:lvl6pPr>
            <a:lvl7pPr marL="4876557" indent="0">
              <a:buNone/>
              <a:defRPr sz="1600"/>
            </a:lvl7pPr>
            <a:lvl8pPr marL="5689315" indent="0">
              <a:buNone/>
              <a:defRPr sz="1600"/>
            </a:lvl8pPr>
            <a:lvl9pPr marL="6502075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8442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355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5689"/>
            </a:lvl1pPr>
            <a:lvl2pPr marL="812760" indent="0">
              <a:buNone/>
              <a:defRPr sz="4977"/>
            </a:lvl2pPr>
            <a:lvl3pPr marL="1625519" indent="0">
              <a:buNone/>
              <a:defRPr sz="4267"/>
            </a:lvl3pPr>
            <a:lvl4pPr marL="2438278" indent="0">
              <a:buNone/>
              <a:defRPr sz="3556"/>
            </a:lvl4pPr>
            <a:lvl5pPr marL="3251037" indent="0">
              <a:buNone/>
              <a:defRPr sz="3556"/>
            </a:lvl5pPr>
            <a:lvl6pPr marL="4063797" indent="0">
              <a:buNone/>
              <a:defRPr sz="3556"/>
            </a:lvl6pPr>
            <a:lvl7pPr marL="4876557" indent="0">
              <a:buNone/>
              <a:defRPr sz="3556"/>
            </a:lvl7pPr>
            <a:lvl8pPr marL="5689315" indent="0">
              <a:buNone/>
              <a:defRPr sz="3556"/>
            </a:lvl8pPr>
            <a:lvl9pPr marL="6502075" indent="0">
              <a:buNone/>
              <a:defRPr sz="355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2489"/>
            </a:lvl1pPr>
            <a:lvl2pPr marL="812760" indent="0">
              <a:buNone/>
              <a:defRPr sz="2133"/>
            </a:lvl2pPr>
            <a:lvl3pPr marL="1625519" indent="0">
              <a:buNone/>
              <a:defRPr sz="1777"/>
            </a:lvl3pPr>
            <a:lvl4pPr marL="2438278" indent="0">
              <a:buNone/>
              <a:defRPr sz="1600"/>
            </a:lvl4pPr>
            <a:lvl5pPr marL="3251037" indent="0">
              <a:buNone/>
              <a:defRPr sz="1600"/>
            </a:lvl5pPr>
            <a:lvl6pPr marL="4063797" indent="0">
              <a:buNone/>
              <a:defRPr sz="1600"/>
            </a:lvl6pPr>
            <a:lvl7pPr marL="4876557" indent="0">
              <a:buNone/>
              <a:defRPr sz="1600"/>
            </a:lvl7pPr>
            <a:lvl8pPr marL="5689315" indent="0">
              <a:buNone/>
              <a:defRPr sz="1600"/>
            </a:lvl8pPr>
            <a:lvl9pPr marL="6502075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3827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6190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49208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601" y="-25400"/>
            <a:ext cx="12514503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05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AA1FF1C1-6CBC-4082-8F84-BB31130B09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601" y="-25400"/>
            <a:ext cx="12514503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569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2127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AD8240-3148-4746-BA4B-7B32B016BA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51CC32A-496B-42D5-8EC6-30D10EB5C1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F25E7C-B1D9-4999-8D1F-ED84C4EE9A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DA2CC75-8280-4D50-8556-C2874ADEF926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8A7BBD-E847-449A-AA53-B3DBD3F53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910074-A50B-4F6C-9D3A-997C16815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5719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0210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31.jp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EFDCC-7BD0-4E70-89DE-1B8CDDB1CD0A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73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8846-F6E0-4771-83B5-8AE142D77D0D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11">
            <a:extLst>
              <a:ext uri="{FF2B5EF4-FFF2-40B4-BE49-F238E27FC236}">
                <a16:creationId xmlns:a16="http://schemas.microsoft.com/office/drawing/2014/main" id="{966663B5-08BA-480B-A982-E3B66AA6B2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>
            <a:fillRect/>
          </a:stretch>
        </p:blipFill>
        <p:spPr>
          <a:xfrm>
            <a:off x="7364123" y="4543119"/>
            <a:ext cx="4827879" cy="2317000"/>
          </a:xfrm>
          <a:prstGeom prst="rect">
            <a:avLst/>
          </a:prstGeom>
        </p:spPr>
      </p:pic>
      <p:sp>
        <p:nvSpPr>
          <p:cNvPr id="8" name="矩形 6">
            <a:extLst>
              <a:ext uri="{FF2B5EF4-FFF2-40B4-BE49-F238E27FC236}">
                <a16:creationId xmlns:a16="http://schemas.microsoft.com/office/drawing/2014/main" id="{E23B9ED3-4F6B-443A-9A8C-E4478A3E023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400"/>
            <a:endParaRPr lang="zh-CN" alt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727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697" r:id="rId12"/>
    <p:sldLayoutId id="2147483698" r:id="rId13"/>
    <p:sldLayoutId id="2147483699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749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9054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</p:sldLayoutIdLst>
  <p:transition spd="slow">
    <p:fade thruBlk="1"/>
    <p:sndAc>
      <p:endSnd/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1075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A2381-B563-4F09-922B-CF4B20ADD68C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479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xStyles>
    <p:titleStyle>
      <a:lvl1pPr algn="ctr" defTabSz="1625519" rtl="0" eaLnBrk="1" latinLnBrk="0" hangingPunct="1">
        <a:spcBef>
          <a:spcPct val="0"/>
        </a:spcBef>
        <a:buNone/>
        <a:defRPr sz="782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09570" indent="-609570" algn="l" defTabSz="1625519" rtl="0" eaLnBrk="1" latinLnBrk="0" hangingPunct="1">
        <a:spcBef>
          <a:spcPct val="20000"/>
        </a:spcBef>
        <a:buFont typeface="Arial" pitchFamily="34" charset="0"/>
        <a:buChar char="•"/>
        <a:defRPr sz="5689" kern="1200">
          <a:solidFill>
            <a:schemeClr val="tx1"/>
          </a:solidFill>
          <a:latin typeface="+mn-lt"/>
          <a:ea typeface="+mn-ea"/>
          <a:cs typeface="+mn-cs"/>
        </a:defRPr>
      </a:lvl1pPr>
      <a:lvl2pPr marL="1320734" indent="-507974" algn="l" defTabSz="1625519" rtl="0" eaLnBrk="1" latinLnBrk="0" hangingPunct="1">
        <a:spcBef>
          <a:spcPct val="20000"/>
        </a:spcBef>
        <a:buFont typeface="Arial" pitchFamily="34" charset="0"/>
        <a:buChar char="–"/>
        <a:defRPr sz="4977" kern="1200">
          <a:solidFill>
            <a:schemeClr val="tx1"/>
          </a:solidFill>
          <a:latin typeface="+mn-lt"/>
          <a:ea typeface="+mn-ea"/>
          <a:cs typeface="+mn-cs"/>
        </a:defRPr>
      </a:lvl2pPr>
      <a:lvl3pPr marL="2031899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3pPr>
      <a:lvl4pPr marL="2844658" indent="-406379" algn="l" defTabSz="1625519" rtl="0" eaLnBrk="1" latinLnBrk="0" hangingPunct="1">
        <a:spcBef>
          <a:spcPct val="20000"/>
        </a:spcBef>
        <a:buFont typeface="Arial" pitchFamily="34" charset="0"/>
        <a:buChar char="–"/>
        <a:defRPr sz="3556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indent="-406379" algn="l" defTabSz="1625519" rtl="0" eaLnBrk="1" latinLnBrk="0" hangingPunct="1">
        <a:spcBef>
          <a:spcPct val="20000"/>
        </a:spcBef>
        <a:buFont typeface="Arial" pitchFamily="34" charset="0"/>
        <a:buChar char="»"/>
        <a:defRPr sz="3556" kern="1200">
          <a:solidFill>
            <a:schemeClr val="tx1"/>
          </a:solidFill>
          <a:latin typeface="+mn-lt"/>
          <a:ea typeface="+mn-ea"/>
          <a:cs typeface="+mn-cs"/>
        </a:defRPr>
      </a:lvl5pPr>
      <a:lvl6pPr marL="4470176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6pPr>
      <a:lvl7pPr marL="5282936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7pPr>
      <a:lvl8pPr marL="6095696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8pPr>
      <a:lvl9pPr marL="6908454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760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519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8278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51037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3797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6557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9315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02075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458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12" Type="http://schemas.openxmlformats.org/officeDocument/2006/relationships/image" Target="../media/image81.png"/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81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2" Type="http://schemas.openxmlformats.org/officeDocument/2006/relationships/image" Target="../media/image96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1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10" Type="http://schemas.openxmlformats.org/officeDocument/2006/relationships/image" Target="../media/image112.png"/><Relationship Id="rId4" Type="http://schemas.openxmlformats.org/officeDocument/2006/relationships/image" Target="../media/image107.png"/><Relationship Id="rId9" Type="http://schemas.openxmlformats.org/officeDocument/2006/relationships/image" Target="../media/image8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14.pn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gif"/><Relationship Id="rId3" Type="http://schemas.openxmlformats.org/officeDocument/2006/relationships/image" Target="../media/image116.jpeg"/><Relationship Id="rId7" Type="http://schemas.openxmlformats.org/officeDocument/2006/relationships/image" Target="../media/image120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23.png"/><Relationship Id="rId5" Type="http://schemas.openxmlformats.org/officeDocument/2006/relationships/image" Target="../media/image120.png"/><Relationship Id="rId4" Type="http://schemas.openxmlformats.org/officeDocument/2006/relationships/image" Target="../media/image1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gif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50.gif"/><Relationship Id="rId12" Type="http://schemas.openxmlformats.org/officeDocument/2006/relationships/image" Target="../media/image5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9.gif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16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2.png"/><Relationship Id="rId5" Type="http://schemas.openxmlformats.org/officeDocument/2006/relationships/image" Target="../media/image120.png"/><Relationship Id="rId4" Type="http://schemas.openxmlformats.org/officeDocument/2006/relationships/notesSlide" Target="../notesSlides/notesSlide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130.png"/><Relationship Id="rId18" Type="http://schemas.openxmlformats.org/officeDocument/2006/relationships/image" Target="../media/image120.png"/><Relationship Id="rId3" Type="http://schemas.openxmlformats.org/officeDocument/2006/relationships/slide" Target="slide22.xml"/><Relationship Id="rId7" Type="http://schemas.openxmlformats.org/officeDocument/2006/relationships/image" Target="../media/image128.png"/><Relationship Id="rId12" Type="http://schemas.openxmlformats.org/officeDocument/2006/relationships/slide" Target="slide25.xml"/><Relationship Id="rId17" Type="http://schemas.openxmlformats.org/officeDocument/2006/relationships/image" Target="../media/image132.png"/><Relationship Id="rId2" Type="http://schemas.openxmlformats.org/officeDocument/2006/relationships/slide" Target="slide7.xml"/><Relationship Id="rId16" Type="http://schemas.openxmlformats.org/officeDocument/2006/relationships/image" Target="../media/image131.png"/><Relationship Id="rId1" Type="http://schemas.openxmlformats.org/officeDocument/2006/relationships/slideLayout" Target="../slideLayouts/slideLayout37.xml"/><Relationship Id="rId6" Type="http://schemas.openxmlformats.org/officeDocument/2006/relationships/slide" Target="slide23.xml"/><Relationship Id="rId11" Type="http://schemas.openxmlformats.org/officeDocument/2006/relationships/slide" Target="slide20.xml"/><Relationship Id="rId5" Type="http://schemas.openxmlformats.org/officeDocument/2006/relationships/slide" Target="slide17.xml"/><Relationship Id="rId15" Type="http://schemas.openxmlformats.org/officeDocument/2006/relationships/slide" Target="slide26.xml"/><Relationship Id="rId10" Type="http://schemas.openxmlformats.org/officeDocument/2006/relationships/image" Target="../media/image129.png"/><Relationship Id="rId4" Type="http://schemas.openxmlformats.org/officeDocument/2006/relationships/image" Target="../media/image127.png"/><Relationship Id="rId9" Type="http://schemas.openxmlformats.org/officeDocument/2006/relationships/slide" Target="slide24.xml"/><Relationship Id="rId14" Type="http://schemas.openxmlformats.org/officeDocument/2006/relationships/slide" Target="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34.png"/><Relationship Id="rId4" Type="http://schemas.openxmlformats.org/officeDocument/2006/relationships/slide" Target="slide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34.png"/><Relationship Id="rId4" Type="http://schemas.openxmlformats.org/officeDocument/2006/relationships/image" Target="../media/image1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41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2.GIF"/><Relationship Id="rId3" Type="http://schemas.openxmlformats.org/officeDocument/2006/relationships/image" Target="../media/image56.png"/><Relationship Id="rId7" Type="http://schemas.openxmlformats.org/officeDocument/2006/relationships/image" Target="../media/image53.png"/><Relationship Id="rId12" Type="http://schemas.openxmlformats.org/officeDocument/2006/relationships/image" Target="../media/image61.png"/><Relationship Id="rId2" Type="http://schemas.openxmlformats.org/officeDocument/2006/relationships/image" Target="../media/image49.gif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image" Target="../media/image60.png"/><Relationship Id="rId5" Type="http://schemas.openxmlformats.org/officeDocument/2006/relationships/image" Target="../media/image51.gif"/><Relationship Id="rId15" Type="http://schemas.openxmlformats.org/officeDocument/2006/relationships/image" Target="../media/image64.png"/><Relationship Id="rId10" Type="http://schemas.openxmlformats.org/officeDocument/2006/relationships/image" Target="../media/image54.png"/><Relationship Id="rId4" Type="http://schemas.openxmlformats.org/officeDocument/2006/relationships/image" Target="../media/image52.gif"/><Relationship Id="rId9" Type="http://schemas.openxmlformats.org/officeDocument/2006/relationships/image" Target="../media/image59.png"/><Relationship Id="rId14" Type="http://schemas.openxmlformats.org/officeDocument/2006/relationships/image" Target="../media/image6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gif"/><Relationship Id="rId3" Type="http://schemas.openxmlformats.org/officeDocument/2006/relationships/image" Target="../media/image146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6.png"/><Relationship Id="rId5" Type="http://schemas.openxmlformats.org/officeDocument/2006/relationships/image" Target="../media/image42.png"/><Relationship Id="rId4" Type="http://schemas.openxmlformats.org/officeDocument/2006/relationships/image" Target="../media/image14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2.GIF"/><Relationship Id="rId3" Type="http://schemas.openxmlformats.org/officeDocument/2006/relationships/image" Target="../media/image56.png"/><Relationship Id="rId7" Type="http://schemas.openxmlformats.org/officeDocument/2006/relationships/image" Target="../media/image53.png"/><Relationship Id="rId12" Type="http://schemas.openxmlformats.org/officeDocument/2006/relationships/image" Target="../media/image61.png"/><Relationship Id="rId2" Type="http://schemas.openxmlformats.org/officeDocument/2006/relationships/image" Target="../media/image49.gif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image" Target="../media/image60.png"/><Relationship Id="rId5" Type="http://schemas.openxmlformats.org/officeDocument/2006/relationships/image" Target="../media/image51.gif"/><Relationship Id="rId15" Type="http://schemas.openxmlformats.org/officeDocument/2006/relationships/image" Target="../media/image64.png"/><Relationship Id="rId10" Type="http://schemas.openxmlformats.org/officeDocument/2006/relationships/image" Target="../media/image54.png"/><Relationship Id="rId4" Type="http://schemas.openxmlformats.org/officeDocument/2006/relationships/image" Target="../media/image52.gif"/><Relationship Id="rId9" Type="http://schemas.openxmlformats.org/officeDocument/2006/relationships/image" Target="../media/image59.png"/><Relationship Id="rId14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7.png"/><Relationship Id="rId3" Type="http://schemas.openxmlformats.org/officeDocument/2006/relationships/image" Target="../media/image56.png"/><Relationship Id="rId7" Type="http://schemas.openxmlformats.org/officeDocument/2006/relationships/image" Target="../media/image53.png"/><Relationship Id="rId12" Type="http://schemas.openxmlformats.org/officeDocument/2006/relationships/image" Target="../media/image61.png"/><Relationship Id="rId17" Type="http://schemas.openxmlformats.org/officeDocument/2006/relationships/image" Target="../media/image68.png"/><Relationship Id="rId2" Type="http://schemas.openxmlformats.org/officeDocument/2006/relationships/image" Target="../media/image49.gif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image" Target="../media/image60.png"/><Relationship Id="rId5" Type="http://schemas.openxmlformats.org/officeDocument/2006/relationships/image" Target="../media/image51.gif"/><Relationship Id="rId15" Type="http://schemas.openxmlformats.org/officeDocument/2006/relationships/image" Target="../media/image63.png"/><Relationship Id="rId10" Type="http://schemas.openxmlformats.org/officeDocument/2006/relationships/image" Target="../media/image54.png"/><Relationship Id="rId4" Type="http://schemas.openxmlformats.org/officeDocument/2006/relationships/image" Target="../media/image52.gif"/><Relationship Id="rId9" Type="http://schemas.openxmlformats.org/officeDocument/2006/relationships/image" Target="../media/image59.png"/><Relationship Id="rId14" Type="http://schemas.openxmlformats.org/officeDocument/2006/relationships/image" Target="../media/image6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1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1094C3-554E-472B-97B3-2747FE980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997" y="25400"/>
            <a:ext cx="8605003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863" y="580460"/>
            <a:ext cx="8934416" cy="557651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631" y="5461000"/>
            <a:ext cx="12233700" cy="141439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" y="5156200"/>
            <a:ext cx="1742988" cy="154932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7484" y="2"/>
            <a:ext cx="3892792" cy="25145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AC9CB2-645A-4071-AEA8-39AA16CBAE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3653" y="2"/>
            <a:ext cx="3938348" cy="393834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279401"/>
            <a:ext cx="2284165" cy="23898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8EAC9A6-6632-A5D8-97D4-46F71F4EEF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4862" y="2097337"/>
            <a:ext cx="9065538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696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6EC73D0-E6B3-4832-BAEB-887A03D365E9}"/>
              </a:ext>
            </a:extLst>
          </p:cNvPr>
          <p:cNvSpPr txBox="1">
            <a:spLocks/>
          </p:cNvSpPr>
          <p:nvPr/>
        </p:nvSpPr>
        <p:spPr>
          <a:xfrm>
            <a:off x="-410825" y="5744940"/>
            <a:ext cx="4187330" cy="694657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b="1" dirty="0" err="1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Số</a:t>
            </a:r>
            <a:r>
              <a:rPr lang="en-GB" sz="4400" b="1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 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795369-AA32-443E-9897-42AC2704DE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891" y="1111094"/>
            <a:ext cx="3460905" cy="34609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9BE84D-5AEB-4006-953C-060543842D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341" y="1493248"/>
            <a:ext cx="5717274" cy="3078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ACD8F3-927C-4114-949E-13905C0B18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038" y="2112712"/>
            <a:ext cx="960229" cy="9639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AC9C0D-E98D-4CE1-A09A-67303E2A95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585" y="2103227"/>
            <a:ext cx="891991" cy="11620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AA7807-063C-46C1-B57B-F05CCD99BB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957" y="2103227"/>
            <a:ext cx="881735" cy="10648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8A72B2-715F-43C0-9A44-24C625083C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148" y="1943569"/>
            <a:ext cx="824360" cy="10648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617CC5-0C63-445E-87C3-C379BC945F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164" y="3158988"/>
            <a:ext cx="1189031" cy="10059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51BC8C-4461-41C2-87AB-DDB473D602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40" y="3150523"/>
            <a:ext cx="996230" cy="10242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3025D6-FCA6-42C0-B70C-B35D22C1643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387" y="3150523"/>
            <a:ext cx="792578" cy="9596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610C2C-C74A-412C-B12A-5EAA510A6D6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844" y="3005188"/>
            <a:ext cx="873914" cy="11812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0FB5BB-8D21-455C-9BDA-8683B629CC3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3" y="4263488"/>
            <a:ext cx="3063930" cy="1531965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8741F8D-7E63-4AE7-BEA5-9B7FD727605A}"/>
              </a:ext>
            </a:extLst>
          </p:cNvPr>
          <p:cNvSpPr txBox="1">
            <a:spLocks/>
          </p:cNvSpPr>
          <p:nvPr/>
        </p:nvSpPr>
        <p:spPr>
          <a:xfrm>
            <a:off x="3572995" y="4444070"/>
            <a:ext cx="3008963" cy="50100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000" b="1" dirty="0" err="1" smtClean="0">
                <a:latin typeface="SVN-Avo" panose="02040603050506020204" pitchFamily="18" charset="0"/>
                <a:cs typeface="Lato" panose="020F0502020204030203" pitchFamily="34" charset="0"/>
              </a:rPr>
              <a:t>tám</a:t>
            </a:r>
            <a:endParaRPr lang="en-GB" sz="6000" b="1" dirty="0">
              <a:latin typeface="SVN-Avo" panose="02040603050506020204" pitchFamily="18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05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FDB73D6-F703-4FCA-88A4-DEEF1C47C427}"/>
              </a:ext>
            </a:extLst>
          </p:cNvPr>
          <p:cNvSpPr txBox="1">
            <a:spLocks/>
          </p:cNvSpPr>
          <p:nvPr/>
        </p:nvSpPr>
        <p:spPr>
          <a:xfrm>
            <a:off x="7355931" y="756527"/>
            <a:ext cx="4083396" cy="64312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44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DB2CB4-DDD0-4B5D-8A8E-1CB69BEAAF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389" y="1260990"/>
            <a:ext cx="3563211" cy="35632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CB9552-7866-4AAD-AF31-247E45E37B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013" y="1670604"/>
            <a:ext cx="5273723" cy="28794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381F70-F418-4149-9CFA-FD06AC2F74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931" y="2102154"/>
            <a:ext cx="821732" cy="6676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8870C8-48A7-4901-BA68-49B6921C26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900" y="2254984"/>
            <a:ext cx="880702" cy="7252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9A37F3-C64D-434B-B66E-755290C73B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814" y="2399850"/>
            <a:ext cx="850263" cy="594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F48FC6-2288-430A-B9EB-1B1FC4E99A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1206" y="2566379"/>
            <a:ext cx="759091" cy="6751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3DCA12-1FC2-4A3A-8E06-C57E78A748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136" y="3335664"/>
            <a:ext cx="901700" cy="8263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0E68B9-4991-4423-8471-42C686754F4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602" y="3193947"/>
            <a:ext cx="719778" cy="5783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E3109F-1BA4-4E2C-BA06-DDE7DCCCFB1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656" y="3564648"/>
            <a:ext cx="685946" cy="6320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2F61B5-18E2-46C2-B0A8-461C0F6E65C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827" y="3476101"/>
            <a:ext cx="650207" cy="5924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79154F9-D972-4401-820F-C78235FCF97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569" y="2859425"/>
            <a:ext cx="767369" cy="6838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8821842-2238-4771-B84F-13239F7C2C0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97" y="4251960"/>
            <a:ext cx="2769181" cy="1384591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8741F8D-7E63-4AE7-BEA5-9B7FD727605A}"/>
              </a:ext>
            </a:extLst>
          </p:cNvPr>
          <p:cNvSpPr txBox="1">
            <a:spLocks/>
          </p:cNvSpPr>
          <p:nvPr/>
        </p:nvSpPr>
        <p:spPr>
          <a:xfrm>
            <a:off x="3433389" y="4693755"/>
            <a:ext cx="3008963" cy="50100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000" b="1" dirty="0" err="1" smtClean="0">
                <a:latin typeface="SVN-Avo" panose="02040603050506020204" pitchFamily="18" charset="0"/>
                <a:cs typeface="Lato" panose="020F0502020204030203" pitchFamily="34" charset="0"/>
              </a:rPr>
              <a:t>chín</a:t>
            </a:r>
            <a:endParaRPr lang="en-GB" sz="6000" b="1" dirty="0">
              <a:latin typeface="SVN-Avo" panose="02040603050506020204" pitchFamily="18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73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F45C6FB-7A23-4EDE-8882-6788BB420B17}"/>
              </a:ext>
            </a:extLst>
          </p:cNvPr>
          <p:cNvSpPr txBox="1">
            <a:spLocks/>
          </p:cNvSpPr>
          <p:nvPr/>
        </p:nvSpPr>
        <p:spPr>
          <a:xfrm>
            <a:off x="-354380" y="5685326"/>
            <a:ext cx="4083396" cy="64312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b="1" dirty="0" err="1">
                <a:solidFill>
                  <a:srgbClr val="40505E"/>
                </a:solidFill>
                <a:cs typeface="Lato" panose="020F0502020204030203" pitchFamily="34" charset="0"/>
              </a:rPr>
              <a:t>Số</a:t>
            </a:r>
            <a:r>
              <a:rPr lang="en-GB" sz="4400" b="1" dirty="0">
                <a:solidFill>
                  <a:srgbClr val="40505E"/>
                </a:solidFill>
                <a:cs typeface="Lato" panose="020F0502020204030203" pitchFamily="34" charset="0"/>
              </a:rPr>
              <a:t> 10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2F9494-295F-4BD2-9DF3-92EBD4E586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706" y="2385768"/>
            <a:ext cx="6640294" cy="35957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9E5A2D-0B4E-4F69-BD82-6545A0464E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60142">
            <a:off x="10056929" y="3791720"/>
            <a:ext cx="538693" cy="5386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41A9AE-684F-4BAF-9953-E674BCD6EB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18208">
            <a:off x="6844975" y="3724564"/>
            <a:ext cx="698696" cy="5216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E185A6-0D88-45A0-94BE-266408F4BDD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1241">
            <a:off x="7423890" y="3472755"/>
            <a:ext cx="614250" cy="614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458898-CD09-42E2-AAD2-F18B3522B0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9914">
            <a:off x="8166378" y="4206152"/>
            <a:ext cx="614250" cy="6142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F70C89-7C65-4CAE-9055-338E1E4EDB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5589">
            <a:off x="8908231" y="3451411"/>
            <a:ext cx="614250" cy="6142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2081C4-3E94-4421-AFFF-F92B39572C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99271">
            <a:off x="8968598" y="4220730"/>
            <a:ext cx="614250" cy="6142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B44AB9-00C4-4D5F-B2C7-811EFAA02FA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6773">
            <a:off x="9488367" y="3978943"/>
            <a:ext cx="529241" cy="5292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961342-65D0-46D9-B574-0CADF7955D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5589">
            <a:off x="6651356" y="4184972"/>
            <a:ext cx="614250" cy="6142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E2D8827-782D-4336-9C21-ADE28F8019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08873">
            <a:off x="7361492" y="4223545"/>
            <a:ext cx="698696" cy="5216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ECE4D2D-8FCD-4039-A39F-533F31F168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4984">
            <a:off x="8188227" y="3630022"/>
            <a:ext cx="698696" cy="5216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82A192F-1EF1-4962-ABC3-E520C8D2D94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93" y="4396406"/>
            <a:ext cx="2546506" cy="1273253"/>
          </a:xfrm>
          <a:prstGeom prst="rect">
            <a:avLst/>
          </a:prstGeom>
        </p:spPr>
      </p:pic>
      <p:pic>
        <p:nvPicPr>
          <p:cNvPr id="17" name="y2mate.com - Hướng dẫn viết chữ số 10_360p">
            <a:hlinkClick r:id="" action="ppaction://media"/>
            <a:extLst>
              <a:ext uri="{FF2B5EF4-FFF2-40B4-BE49-F238E27FC236}">
                <a16:creationId xmlns:a16="http://schemas.microsoft.com/office/drawing/2014/main" id="{593F50F0-BFC5-2687-F982-CADF7A7BE0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801620" y="0"/>
            <a:ext cx="3699792" cy="3699792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88741F8D-7E63-4AE7-BEA5-9B7FD727605A}"/>
              </a:ext>
            </a:extLst>
          </p:cNvPr>
          <p:cNvSpPr txBox="1">
            <a:spLocks/>
          </p:cNvSpPr>
          <p:nvPr/>
        </p:nvSpPr>
        <p:spPr>
          <a:xfrm>
            <a:off x="3110466" y="3919030"/>
            <a:ext cx="3008963" cy="50100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000" b="1" dirty="0" err="1">
                <a:latin typeface="SVN-Avo" panose="02040603050506020204" pitchFamily="18" charset="0"/>
                <a:cs typeface="Lato" panose="020F0502020204030203" pitchFamily="34" charset="0"/>
              </a:rPr>
              <a:t>m</a:t>
            </a:r>
            <a:r>
              <a:rPr lang="en-GB" sz="6000" b="1" dirty="0" err="1" smtClean="0">
                <a:latin typeface="SVN-Avo" panose="02040603050506020204" pitchFamily="18" charset="0"/>
                <a:cs typeface="Lato" panose="020F0502020204030203" pitchFamily="34" charset="0"/>
              </a:rPr>
              <a:t>ười</a:t>
            </a:r>
            <a:endParaRPr lang="en-GB" sz="6000" b="1" dirty="0">
              <a:latin typeface="SVN-Avo" panose="02040603050506020204" pitchFamily="18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431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2500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73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4339E45-98CD-41B6-93E4-53F79ABE9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333" y="130640"/>
            <a:ext cx="8590846" cy="6596720"/>
          </a:xfrm>
          <a:prstGeom prst="rect">
            <a:avLst/>
          </a:prstGeom>
        </p:spPr>
      </p:pic>
      <p:sp>
        <p:nvSpPr>
          <p:cNvPr id="3" name="Right Triangle 2">
            <a:extLst>
              <a:ext uri="{FF2B5EF4-FFF2-40B4-BE49-F238E27FC236}">
                <a16:creationId xmlns:a16="http://schemas.microsoft.com/office/drawing/2014/main" id="{F71950C5-AEC5-404C-8C51-79402E635986}"/>
              </a:ext>
            </a:extLst>
          </p:cNvPr>
          <p:cNvSpPr/>
          <p:nvPr/>
        </p:nvSpPr>
        <p:spPr>
          <a:xfrm rot="5400000">
            <a:off x="1055510" y="-1055510"/>
            <a:ext cx="2099734" cy="4210756"/>
          </a:xfrm>
          <a:prstGeom prst="rt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2BFFE61A-1F6F-470F-8DF7-D03E394FCC40}"/>
              </a:ext>
            </a:extLst>
          </p:cNvPr>
          <p:cNvSpPr/>
          <p:nvPr/>
        </p:nvSpPr>
        <p:spPr>
          <a:xfrm rot="5400000">
            <a:off x="1207909" y="-1368370"/>
            <a:ext cx="1535292" cy="4210754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89782F-D2FB-46CD-8660-23954CDBC7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0" y="0"/>
            <a:ext cx="1885245" cy="90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66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图片 6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682" y="3875654"/>
            <a:ext cx="6624570" cy="2084531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398644" y="1331218"/>
            <a:ext cx="7452609" cy="2084531"/>
          </a:xfrm>
          <a:prstGeom prst="rect">
            <a:avLst/>
          </a:prstGeom>
          <a:noFill/>
          <a:ln>
            <a:noFill/>
          </a:ln>
        </p:spPr>
        <p:txBody>
          <a:bodyPr wrap="square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9600" b="1" dirty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Thư giãn </a:t>
            </a:r>
            <a:endParaRPr lang="en-US" sz="9600" b="1" dirty="0">
              <a:ln w="11430">
                <a:noFill/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istrator\Desktop\GA ĐT TOAN\6 s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587" y="2912309"/>
            <a:ext cx="1751962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istrator\Desktop\GA ĐT TOAN\10 s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435" y="4861420"/>
            <a:ext cx="1708751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GA ĐT TOAN\7 s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702" y="2912309"/>
            <a:ext cx="1718019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istrator\Desktop\GA ĐT TOAN\8 s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091" y="2912309"/>
            <a:ext cx="1718224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Administrator\Desktop\GA ĐT TOAN\9 s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068" y="4861419"/>
            <a:ext cx="1694124" cy="169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7A415D-A830-4A81-A841-ACF69482E1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32" y="0"/>
            <a:ext cx="3502036" cy="1751019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5CBE3F6-930D-4B18-A4FB-B0CF7D2C3A37}"/>
              </a:ext>
            </a:extLst>
          </p:cNvPr>
          <p:cNvSpPr txBox="1">
            <a:spLocks/>
          </p:cNvSpPr>
          <p:nvPr/>
        </p:nvSpPr>
        <p:spPr>
          <a:xfrm>
            <a:off x="1463498" y="1790219"/>
            <a:ext cx="3544632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>
                <a:latin typeface="SVN-Avo" panose="02040603050506020204" pitchFamily="18" charset="0"/>
                <a:cs typeface="Lato" panose="020F0502020204030203" pitchFamily="34" charset="0"/>
              </a:rPr>
              <a:t>1. </a:t>
            </a:r>
            <a:r>
              <a:rPr lang="en-GB" sz="4000" b="1" dirty="0" err="1">
                <a:latin typeface="SVN-Avo" panose="02040603050506020204" pitchFamily="18" charset="0"/>
                <a:cs typeface="Lato" panose="020F0502020204030203" pitchFamily="34" charset="0"/>
              </a:rPr>
              <a:t>Tập</a:t>
            </a:r>
            <a:r>
              <a:rPr lang="en-GB" sz="4000" b="1" dirty="0">
                <a:latin typeface="SVN-Avo" panose="02040603050506020204" pitchFamily="18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latin typeface="SVN-Avo" panose="02040603050506020204" pitchFamily="18" charset="0"/>
                <a:cs typeface="Lato" panose="020F0502020204030203" pitchFamily="34" charset="0"/>
              </a:rPr>
              <a:t>viết</a:t>
            </a:r>
            <a:r>
              <a:rPr lang="en-GB" sz="4000" b="1" dirty="0">
                <a:latin typeface="SVN-Avo" panose="02040603050506020204" pitchFamily="18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latin typeface="SVN-Avo" panose="02040603050506020204" pitchFamily="18" charset="0"/>
                <a:cs typeface="Lato" panose="020F0502020204030203" pitchFamily="34" charset="0"/>
              </a:rPr>
              <a:t>số</a:t>
            </a:r>
            <a:endParaRPr lang="en-GB" sz="4000" b="1" dirty="0">
              <a:latin typeface="SVN-Avo" panose="02040603050506020204" pitchFamily="18" charset="0"/>
              <a:cs typeface="Lato" panose="020F0502020204030203" pitchFamily="34" charset="0"/>
            </a:endParaRP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1EADFCB3-B810-4371-B193-EFD7EB5B56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30" y="462644"/>
            <a:ext cx="2898391" cy="21079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5_số 6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94649" y="599653"/>
            <a:ext cx="4413956" cy="464306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97E8377-A0E1-4838-A8BB-FE25DB9032E7}"/>
              </a:ext>
            </a:extLst>
          </p:cNvPr>
          <p:cNvSpPr txBox="1">
            <a:spLocks/>
          </p:cNvSpPr>
          <p:nvPr/>
        </p:nvSpPr>
        <p:spPr>
          <a:xfrm>
            <a:off x="344538" y="5843502"/>
            <a:ext cx="2850217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04F1A1-244F-460C-A332-0C6E01CD6F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5" y="4117356"/>
            <a:ext cx="2250723" cy="11253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677F11-707A-49A2-8A2C-8E3322B67B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156" y="954167"/>
            <a:ext cx="4007089" cy="39903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F431915-7D5D-47CE-A9D3-86BD5EA58563}"/>
              </a:ext>
            </a:extLst>
          </p:cNvPr>
          <p:cNvSpPr txBox="1">
            <a:spLocks/>
          </p:cNvSpPr>
          <p:nvPr/>
        </p:nvSpPr>
        <p:spPr>
          <a:xfrm>
            <a:off x="-447322" y="5574838"/>
            <a:ext cx="4539772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5A8E7E-F2F9-4179-9621-E93B50141D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933" y="633396"/>
            <a:ext cx="4809067" cy="48090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5A3117-8CCF-4911-82EB-BDA41EED28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361" y="1179694"/>
            <a:ext cx="3811411" cy="37901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1026E7-3AF1-4C5D-BB6E-C212A23724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5351"/>
            <a:ext cx="2998973" cy="149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3349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EDF4D1-A352-4135-ADD6-50F59D6CBD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308" y="339886"/>
            <a:ext cx="4951692" cy="49516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538BC0-D9CD-4D69-BB74-DBBC4FECBA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65" y="908171"/>
            <a:ext cx="3831063" cy="38151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0D02A4-96B6-4314-B50C-BE41B1B37C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8645"/>
            <a:ext cx="3060826" cy="153041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7594AFD-EEC6-4ED1-9AF1-00F1140AA444}"/>
              </a:ext>
            </a:extLst>
          </p:cNvPr>
          <p:cNvSpPr txBox="1">
            <a:spLocks/>
          </p:cNvSpPr>
          <p:nvPr/>
        </p:nvSpPr>
        <p:spPr>
          <a:xfrm>
            <a:off x="-447322" y="5574838"/>
            <a:ext cx="4539772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6423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B4C05E-9BDB-4FB5-BE88-D5B77F563C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8645"/>
            <a:ext cx="3060826" cy="153041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35DF94-470C-40D5-88BB-5D1AF46DFAA7}"/>
              </a:ext>
            </a:extLst>
          </p:cNvPr>
          <p:cNvSpPr txBox="1">
            <a:spLocks/>
          </p:cNvSpPr>
          <p:nvPr/>
        </p:nvSpPr>
        <p:spPr>
          <a:xfrm>
            <a:off x="-447322" y="5574838"/>
            <a:ext cx="4539772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7BEFFD-E1A1-4989-9BC6-03836FBE97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104" y="161369"/>
            <a:ext cx="4952497" cy="49524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939886-287F-4AD0-8955-554BEF89A5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148" y="694013"/>
            <a:ext cx="4005143" cy="397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893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048" y="3517890"/>
            <a:ext cx="356077" cy="3339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83" y="3403600"/>
            <a:ext cx="368300" cy="3454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853" y="4694267"/>
            <a:ext cx="233400" cy="218913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009" y="1821754"/>
            <a:ext cx="1042371" cy="7238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530601"/>
            <a:ext cx="448735" cy="7577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81" y="3020406"/>
            <a:ext cx="460071" cy="7769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98" y="3181277"/>
            <a:ext cx="3310565" cy="2482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1" y="1491577"/>
            <a:ext cx="1939609" cy="29260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02875" y="5793398"/>
            <a:ext cx="1563744" cy="9753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6400" y="755211"/>
            <a:ext cx="538480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5333" b="1" dirty="0">
                <a:solidFill>
                  <a:prstClr val="white"/>
                </a:solidFill>
                <a:latin typeface="SVN-Avo" panose="02040603050506020204" pitchFamily="18" charset="0"/>
                <a:cs typeface="Times New Roman" panose="02020603050405020304" pitchFamily="18" charset="0"/>
              </a:rPr>
              <a:t>Game </a:t>
            </a:r>
            <a:r>
              <a:rPr lang="en-US" sz="5333" b="1" dirty="0" err="1">
                <a:solidFill>
                  <a:prstClr val="white"/>
                </a:solidFill>
                <a:latin typeface="SVN-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5333" b="1" dirty="0">
                <a:solidFill>
                  <a:prstClr val="white"/>
                </a:solidFill>
                <a:latin typeface="SVN-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solidFill>
                  <a:prstClr val="white"/>
                </a:solidFill>
                <a:latin typeface="SVN-Avo" panose="02040603050506020204" pitchFamily="18" charset="0"/>
                <a:cs typeface="Times New Roman" panose="02020603050405020304" pitchFamily="18" charset="0"/>
              </a:rPr>
              <a:t>cá</a:t>
            </a:r>
            <a:endParaRPr lang="vi-VN" sz="5333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E17C6954-6503-488C-A8E6-1D7D1802687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6985" y="3425360"/>
            <a:ext cx="1563744" cy="97536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215FB51-700D-412C-896C-8DEB74DD47E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89847" y="4180840"/>
            <a:ext cx="1563744" cy="97536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FE27EEE-BB8A-44DE-B860-6F6B339BB17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6985" y="5829134"/>
            <a:ext cx="1563744" cy="975361"/>
          </a:xfrm>
          <a:prstGeom prst="rect">
            <a:avLst/>
          </a:prstGeom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id="{D1155387-879E-40B6-9945-AA291C540A15}"/>
              </a:ext>
            </a:extLst>
          </p:cNvPr>
          <p:cNvSpPr/>
          <p:nvPr/>
        </p:nvSpPr>
        <p:spPr>
          <a:xfrm>
            <a:off x="3860801" y="4180839"/>
            <a:ext cx="4223897" cy="1644232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8800" b="1">
                <a:solidFill>
                  <a:srgbClr val="FF0000"/>
                </a:solidFill>
                <a:latin typeface="Calibri"/>
              </a:rPr>
              <a:t>GO</a:t>
            </a:r>
          </a:p>
        </p:txBody>
      </p:sp>
      <p:pic>
        <p:nvPicPr>
          <p:cNvPr id="3" name="introcauca">
            <a:hlinkClick r:id="" action="ppaction://media"/>
            <a:extLst>
              <a:ext uri="{FF2B5EF4-FFF2-40B4-BE49-F238E27FC236}">
                <a16:creationId xmlns:a16="http://schemas.microsoft.com/office/drawing/2014/main" id="{50FA3404-47C9-4CF6-B5C2-67B66A9339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902664" y="-9809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82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5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7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9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4.69136E-6 L 3.33333E-6 -0.07223 " pathEditMode="relative" rAng="0" ptsTypes="AA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9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9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7" grpId="1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B4C05E-9BDB-4FB5-BE88-D5B77F563C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8645"/>
            <a:ext cx="3060826" cy="153041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35DF94-470C-40D5-88BB-5D1AF46DFAA7}"/>
              </a:ext>
            </a:extLst>
          </p:cNvPr>
          <p:cNvSpPr txBox="1">
            <a:spLocks/>
          </p:cNvSpPr>
          <p:nvPr/>
        </p:nvSpPr>
        <p:spPr>
          <a:xfrm>
            <a:off x="-447322" y="5574838"/>
            <a:ext cx="4539772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  <p:pic>
        <p:nvPicPr>
          <p:cNvPr id="5" name="y2mate.com - Hướng dẫn viết chữ số 10_360p">
            <a:hlinkClick r:id="" action="ppaction://media"/>
            <a:extLst>
              <a:ext uri="{FF2B5EF4-FFF2-40B4-BE49-F238E27FC236}">
                <a16:creationId xmlns:a16="http://schemas.microsoft.com/office/drawing/2014/main" id="{41F35F40-DB28-EED3-BE9C-9AC0CDB184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82482" y="964675"/>
            <a:ext cx="4814299" cy="4814299"/>
          </a:xfrm>
          <a:prstGeom prst="rect">
            <a:avLst/>
          </a:prstGeom>
        </p:spPr>
      </p:pic>
      <p:pic>
        <p:nvPicPr>
          <p:cNvPr id="4" name="Picture 3" descr="C:\Users\Administrator\Desktop\GA ĐT TOAN\10 so.jpg">
            <a:extLst>
              <a:ext uri="{FF2B5EF4-FFF2-40B4-BE49-F238E27FC236}">
                <a16:creationId xmlns:a16="http://schemas.microsoft.com/office/drawing/2014/main" id="{278EB43E-8E05-E3A3-34A9-45A6DA215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434" y="1304819"/>
            <a:ext cx="2249377" cy="2230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52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hlinkClick r:id="rId2" action="ppaction://hlinksldjump"/>
            <a:extLst>
              <a:ext uri="{FF2B5EF4-FFF2-40B4-BE49-F238E27FC236}">
                <a16:creationId xmlns:a16="http://schemas.microsoft.com/office/drawing/2014/main" id="{55A66C7E-0A16-4F48-BF67-E86EB999FE94}"/>
              </a:ext>
            </a:extLst>
          </p:cNvPr>
          <p:cNvSpPr/>
          <p:nvPr/>
        </p:nvSpPr>
        <p:spPr>
          <a:xfrm>
            <a:off x="1215495" y="1761067"/>
            <a:ext cx="2833376" cy="216282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0358D8C4-4C3B-427B-A363-15AB672FD0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585" y="2186368"/>
            <a:ext cx="2266168" cy="1661856"/>
          </a:xfrm>
          <a:prstGeom prst="rect">
            <a:avLst/>
          </a:prstGeom>
        </p:spPr>
      </p:pic>
      <p:sp>
        <p:nvSpPr>
          <p:cNvPr id="4" name="Rounded Rectangle 7">
            <a:hlinkClick r:id="rId5" action="ppaction://hlinksldjump"/>
            <a:extLst>
              <a:ext uri="{FF2B5EF4-FFF2-40B4-BE49-F238E27FC236}">
                <a16:creationId xmlns:a16="http://schemas.microsoft.com/office/drawing/2014/main" id="{4E744ED6-1BDD-42FB-B999-65D56A167A7D}"/>
              </a:ext>
            </a:extLst>
          </p:cNvPr>
          <p:cNvSpPr/>
          <p:nvPr/>
        </p:nvSpPr>
        <p:spPr>
          <a:xfrm>
            <a:off x="4917200" y="1761068"/>
            <a:ext cx="2833376" cy="216282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531CC947-7721-42EF-BBB9-AB15EB0827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034" y="2108935"/>
            <a:ext cx="2261707" cy="1658584"/>
          </a:xfrm>
          <a:prstGeom prst="rect">
            <a:avLst/>
          </a:prstGeom>
        </p:spPr>
      </p:pic>
      <p:sp>
        <p:nvSpPr>
          <p:cNvPr id="6" name="Rounded Rectangle 11">
            <a:hlinkClick r:id="rId8" action="ppaction://hlinksldjump"/>
            <a:extLst>
              <a:ext uri="{FF2B5EF4-FFF2-40B4-BE49-F238E27FC236}">
                <a16:creationId xmlns:a16="http://schemas.microsoft.com/office/drawing/2014/main" id="{880CF88E-D97C-4C01-96C6-50114F5DD24E}"/>
              </a:ext>
            </a:extLst>
          </p:cNvPr>
          <p:cNvSpPr/>
          <p:nvPr/>
        </p:nvSpPr>
        <p:spPr>
          <a:xfrm>
            <a:off x="8523048" y="1761067"/>
            <a:ext cx="2833376" cy="216282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7" name="Picture 6">
            <a:hlinkClick r:id="rId9" action="ppaction://hlinksldjump"/>
            <a:extLst>
              <a:ext uri="{FF2B5EF4-FFF2-40B4-BE49-F238E27FC236}">
                <a16:creationId xmlns:a16="http://schemas.microsoft.com/office/drawing/2014/main" id="{1D8B65A5-8C08-489D-96F5-497FB83952C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75457" y="1855270"/>
            <a:ext cx="2268869" cy="1663836"/>
          </a:xfrm>
          <a:prstGeom prst="rect">
            <a:avLst/>
          </a:prstGeom>
        </p:spPr>
      </p:pic>
      <p:sp>
        <p:nvSpPr>
          <p:cNvPr id="8" name="Rounded Rectangle 17">
            <a:hlinkClick r:id="rId11" action="ppaction://hlinksldjump"/>
            <a:extLst>
              <a:ext uri="{FF2B5EF4-FFF2-40B4-BE49-F238E27FC236}">
                <a16:creationId xmlns:a16="http://schemas.microsoft.com/office/drawing/2014/main" id="{9A3719EC-482C-4697-83B2-F254B65EA038}"/>
              </a:ext>
            </a:extLst>
          </p:cNvPr>
          <p:cNvSpPr/>
          <p:nvPr/>
        </p:nvSpPr>
        <p:spPr>
          <a:xfrm>
            <a:off x="1224031" y="4242651"/>
            <a:ext cx="2833376" cy="224692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9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56BE65C7-EEA4-4A9F-BC48-72E104FF40D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585" y="4400990"/>
            <a:ext cx="2310218" cy="1694159"/>
          </a:xfrm>
          <a:prstGeom prst="rect">
            <a:avLst/>
          </a:prstGeom>
        </p:spPr>
      </p:pic>
      <p:sp>
        <p:nvSpPr>
          <p:cNvPr id="10" name="Rounded Rectangle 22">
            <a:hlinkClick r:id="rId14" action="ppaction://hlinksldjump"/>
            <a:extLst>
              <a:ext uri="{FF2B5EF4-FFF2-40B4-BE49-F238E27FC236}">
                <a16:creationId xmlns:a16="http://schemas.microsoft.com/office/drawing/2014/main" id="{640B0A31-DF83-403D-9576-9881BFD695B8}"/>
              </a:ext>
            </a:extLst>
          </p:cNvPr>
          <p:cNvSpPr/>
          <p:nvPr/>
        </p:nvSpPr>
        <p:spPr>
          <a:xfrm>
            <a:off x="4917200" y="4198205"/>
            <a:ext cx="2833376" cy="224692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11" name="Picture 10">
            <a:hlinkClick r:id="rId15" action="ppaction://hlinksldjump"/>
            <a:extLst>
              <a:ext uri="{FF2B5EF4-FFF2-40B4-BE49-F238E27FC236}">
                <a16:creationId xmlns:a16="http://schemas.microsoft.com/office/drawing/2014/main" id="{67F182D9-96BA-4839-8417-D9386E60516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131" y="4242797"/>
            <a:ext cx="2543515" cy="1865242"/>
          </a:xfrm>
          <a:prstGeom prst="rect">
            <a:avLst/>
          </a:prstGeom>
        </p:spPr>
      </p:pic>
      <p:sp>
        <p:nvSpPr>
          <p:cNvPr id="12" name="Rounded Rectangle 26">
            <a:hlinkClick r:id="" action="ppaction://noaction"/>
            <a:extLst>
              <a:ext uri="{FF2B5EF4-FFF2-40B4-BE49-F238E27FC236}">
                <a16:creationId xmlns:a16="http://schemas.microsoft.com/office/drawing/2014/main" id="{FAB449C9-F086-4CBF-BF6C-9F0D1BC8026E}"/>
              </a:ext>
            </a:extLst>
          </p:cNvPr>
          <p:cNvSpPr/>
          <p:nvPr/>
        </p:nvSpPr>
        <p:spPr>
          <a:xfrm>
            <a:off x="8523048" y="4198205"/>
            <a:ext cx="2833376" cy="224692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13" name="Picture 12">
            <a:hlinkClick r:id="rId15" action="ppaction://hlinksldjump"/>
            <a:extLst>
              <a:ext uri="{FF2B5EF4-FFF2-40B4-BE49-F238E27FC236}">
                <a16:creationId xmlns:a16="http://schemas.microsoft.com/office/drawing/2014/main" id="{3E49A7CE-F38B-4884-9155-EEF91EBE723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689" y="4375015"/>
            <a:ext cx="2578407" cy="1890832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48B474D-15E3-452E-82AB-8EC0BA0DE098}"/>
              </a:ext>
            </a:extLst>
          </p:cNvPr>
          <p:cNvSpPr txBox="1">
            <a:spLocks/>
          </p:cNvSpPr>
          <p:nvPr/>
        </p:nvSpPr>
        <p:spPr>
          <a:xfrm>
            <a:off x="4548642" y="704344"/>
            <a:ext cx="3068000" cy="103442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Avo" panose="02040603050506020204" pitchFamily="18" charset="0"/>
                <a:cs typeface="Lato" panose="020F0502020204030203" pitchFamily="34" charset="0"/>
              </a:rPr>
              <a:t>2. </a:t>
            </a:r>
            <a:r>
              <a:rPr lang="en-GB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Avo" panose="02040603050506020204" pitchFamily="18" charset="0"/>
                <a:cs typeface="Lato" panose="020F0502020204030203" pitchFamily="34" charset="0"/>
              </a:rPr>
              <a:t>Số</a:t>
            </a:r>
            <a:r>
              <a:rPr lang="en-GB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Avo" panose="02040603050506020204" pitchFamily="18" charset="0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4255D39-60FA-4C64-B7BA-26724B55572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64" y="149856"/>
            <a:ext cx="2349641" cy="117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44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E80E0495-C572-4DEA-866F-A27B004508C6}"/>
              </a:ext>
            </a:extLst>
          </p:cNvPr>
          <p:cNvSpPr/>
          <p:nvPr/>
        </p:nvSpPr>
        <p:spPr>
          <a:xfrm>
            <a:off x="619843" y="1941689"/>
            <a:ext cx="3407999" cy="225074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cái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5E132860-87B9-4AAF-9019-0F4CEBAF6A82}"/>
              </a:ext>
            </a:extLst>
          </p:cNvPr>
          <p:cNvSpPr/>
          <p:nvPr/>
        </p:nvSpPr>
        <p:spPr>
          <a:xfrm>
            <a:off x="4691081" y="1668749"/>
            <a:ext cx="5028651" cy="346622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53A01086-18E7-4F88-AA2A-A01FCBADAE86}"/>
              </a:ext>
            </a:extLst>
          </p:cNvPr>
          <p:cNvSpPr/>
          <p:nvPr/>
        </p:nvSpPr>
        <p:spPr>
          <a:xfrm>
            <a:off x="8950846" y="4238123"/>
            <a:ext cx="1131248" cy="11879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74C3E9-407E-4212-9852-7BDC995CF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412" y="2137856"/>
            <a:ext cx="3693987" cy="27089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FA4C0A-50FF-4EE8-AE29-AA4EFDCD3C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8112" y="4640266"/>
            <a:ext cx="1964529" cy="1964529"/>
          </a:xfrm>
          <a:prstGeom prst="rect">
            <a:avLst/>
          </a:prstGeom>
        </p:spPr>
      </p:pic>
      <p:sp>
        <p:nvSpPr>
          <p:cNvPr id="7" name="Rounded Rectangle 13">
            <a:extLst>
              <a:ext uri="{FF2B5EF4-FFF2-40B4-BE49-F238E27FC236}">
                <a16:creationId xmlns:a16="http://schemas.microsoft.com/office/drawing/2014/main" id="{B35285A3-5110-4B48-9C97-400789352961}"/>
              </a:ext>
            </a:extLst>
          </p:cNvPr>
          <p:cNvSpPr/>
          <p:nvPr/>
        </p:nvSpPr>
        <p:spPr>
          <a:xfrm>
            <a:off x="8965899" y="4252804"/>
            <a:ext cx="1131248" cy="11879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7D5A10-4ED4-439A-8FC0-D5F888B7AE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44" y="472350"/>
            <a:ext cx="2392797" cy="119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18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40C3726B-A5FE-4E1A-A660-FC634ACA0081}"/>
              </a:ext>
            </a:extLst>
          </p:cNvPr>
          <p:cNvSpPr/>
          <p:nvPr/>
        </p:nvSpPr>
        <p:spPr>
          <a:xfrm>
            <a:off x="869244" y="1896533"/>
            <a:ext cx="3439247" cy="233679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DD095F8D-2C90-4DF2-BE18-F4D2158814E6}"/>
              </a:ext>
            </a:extLst>
          </p:cNvPr>
          <p:cNvSpPr/>
          <p:nvPr/>
        </p:nvSpPr>
        <p:spPr>
          <a:xfrm>
            <a:off x="4871705" y="1761067"/>
            <a:ext cx="5028651" cy="352734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88E542-1408-436C-9CAE-70563463C8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263" y="2031396"/>
            <a:ext cx="3811648" cy="27952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9EFE1C-40F4-4772-BCD0-28FEC71346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046" y="4604877"/>
            <a:ext cx="1964529" cy="1964529"/>
          </a:xfrm>
          <a:prstGeom prst="rect">
            <a:avLst/>
          </a:prstGeom>
        </p:spPr>
      </p:pic>
      <p:sp>
        <p:nvSpPr>
          <p:cNvPr id="7" name="Rounded Rectangle 15">
            <a:extLst>
              <a:ext uri="{FF2B5EF4-FFF2-40B4-BE49-F238E27FC236}">
                <a16:creationId xmlns:a16="http://schemas.microsoft.com/office/drawing/2014/main" id="{E54DA799-4845-46DB-8284-9D248C7FFD1B}"/>
              </a:ext>
            </a:extLst>
          </p:cNvPr>
          <p:cNvSpPr/>
          <p:nvPr/>
        </p:nvSpPr>
        <p:spPr>
          <a:xfrm>
            <a:off x="9094301" y="4604877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8" name="Rounded Rectangle 16">
            <a:extLst>
              <a:ext uri="{FF2B5EF4-FFF2-40B4-BE49-F238E27FC236}">
                <a16:creationId xmlns:a16="http://schemas.microsoft.com/office/drawing/2014/main" id="{A4BD6EEF-74B2-4551-9B64-318734E08122}"/>
              </a:ext>
            </a:extLst>
          </p:cNvPr>
          <p:cNvSpPr/>
          <p:nvPr/>
        </p:nvSpPr>
        <p:spPr>
          <a:xfrm>
            <a:off x="9094301" y="4604877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7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077E7A-9750-42A5-9E59-506349A375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83" y="467693"/>
            <a:ext cx="2258180" cy="112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18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15C8BACF-AA9B-436B-9339-25AE494FBFB4}"/>
              </a:ext>
            </a:extLst>
          </p:cNvPr>
          <p:cNvSpPr/>
          <p:nvPr/>
        </p:nvSpPr>
        <p:spPr>
          <a:xfrm>
            <a:off x="615794" y="1680463"/>
            <a:ext cx="3689353" cy="256415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6763E0E1-760C-4778-810D-9C33EA319BD5}"/>
              </a:ext>
            </a:extLst>
          </p:cNvPr>
          <p:cNvSpPr/>
          <p:nvPr/>
        </p:nvSpPr>
        <p:spPr>
          <a:xfrm>
            <a:off x="4837837" y="1372800"/>
            <a:ext cx="5209273" cy="371240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41A09A-B053-4462-8A86-E06EA9B7F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90417" y="1862667"/>
            <a:ext cx="3722272" cy="27296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5862B9-D38B-4EB5-AC42-2604EA45B0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7457" y="4597541"/>
            <a:ext cx="1964529" cy="1964529"/>
          </a:xfrm>
          <a:prstGeom prst="rect">
            <a:avLst/>
          </a:prstGeom>
        </p:spPr>
      </p:pic>
      <p:sp>
        <p:nvSpPr>
          <p:cNvPr id="6" name="Rounded Rectangle 22">
            <a:extLst>
              <a:ext uri="{FF2B5EF4-FFF2-40B4-BE49-F238E27FC236}">
                <a16:creationId xmlns:a16="http://schemas.microsoft.com/office/drawing/2014/main" id="{E116E521-AF84-41F4-8807-C9BCAB507034}"/>
              </a:ext>
            </a:extLst>
          </p:cNvPr>
          <p:cNvSpPr/>
          <p:nvPr/>
        </p:nvSpPr>
        <p:spPr>
          <a:xfrm>
            <a:off x="9377584" y="4463148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7" name="Rounded Rectangle 23">
            <a:extLst>
              <a:ext uri="{FF2B5EF4-FFF2-40B4-BE49-F238E27FC236}">
                <a16:creationId xmlns:a16="http://schemas.microsoft.com/office/drawing/2014/main" id="{ECC45E5A-D1C9-417C-9EF3-5B3AA346101A}"/>
              </a:ext>
            </a:extLst>
          </p:cNvPr>
          <p:cNvSpPr/>
          <p:nvPr/>
        </p:nvSpPr>
        <p:spPr>
          <a:xfrm>
            <a:off x="9377584" y="4463148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6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D1A229-86DD-4417-8AF7-19B0779D46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94" y="551372"/>
            <a:ext cx="2258180" cy="112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37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0315FCEF-21C0-4CC5-BADC-6A99A36A78BB}"/>
              </a:ext>
            </a:extLst>
          </p:cNvPr>
          <p:cNvSpPr/>
          <p:nvPr/>
        </p:nvSpPr>
        <p:spPr>
          <a:xfrm>
            <a:off x="1067433" y="1937917"/>
            <a:ext cx="3335233" cy="236010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6C316E6C-7225-4C6F-9C93-DA1F2E34335E}"/>
              </a:ext>
            </a:extLst>
          </p:cNvPr>
          <p:cNvSpPr/>
          <p:nvPr/>
        </p:nvSpPr>
        <p:spPr>
          <a:xfrm>
            <a:off x="4866270" y="1537926"/>
            <a:ext cx="4920571" cy="338215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977860-DAF5-44B2-B6EB-DCEA418880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66267" y="2053529"/>
            <a:ext cx="3432934" cy="25174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D2857D-C4C4-4401-A109-B8803CCE6D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1116" y="4571015"/>
            <a:ext cx="1964529" cy="1964529"/>
          </a:xfrm>
          <a:prstGeom prst="rect">
            <a:avLst/>
          </a:prstGeom>
        </p:spPr>
      </p:pic>
      <p:sp>
        <p:nvSpPr>
          <p:cNvPr id="6" name="Rounded Rectangle 22">
            <a:extLst>
              <a:ext uri="{FF2B5EF4-FFF2-40B4-BE49-F238E27FC236}">
                <a16:creationId xmlns:a16="http://schemas.microsoft.com/office/drawing/2014/main" id="{225D36D5-44CD-489C-B3C2-DDEEFC195464}"/>
              </a:ext>
            </a:extLst>
          </p:cNvPr>
          <p:cNvSpPr/>
          <p:nvPr/>
        </p:nvSpPr>
        <p:spPr>
          <a:xfrm>
            <a:off x="8973424" y="4298022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7" name="Rounded Rectangle 23">
            <a:extLst>
              <a:ext uri="{FF2B5EF4-FFF2-40B4-BE49-F238E27FC236}">
                <a16:creationId xmlns:a16="http://schemas.microsoft.com/office/drawing/2014/main" id="{9B52406F-FA56-4CC7-9EF3-06293A5E2270}"/>
              </a:ext>
            </a:extLst>
          </p:cNvPr>
          <p:cNvSpPr/>
          <p:nvPr/>
        </p:nvSpPr>
        <p:spPr>
          <a:xfrm>
            <a:off x="8973424" y="4298022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8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11CD51-6E50-4546-88CE-2805CFC804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71" y="472086"/>
            <a:ext cx="2385674" cy="119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73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D55C008D-4965-49AF-9681-454A884827DF}"/>
              </a:ext>
            </a:extLst>
          </p:cNvPr>
          <p:cNvSpPr/>
          <p:nvPr/>
        </p:nvSpPr>
        <p:spPr>
          <a:xfrm>
            <a:off x="1001361" y="1689366"/>
            <a:ext cx="3320255" cy="261763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C30DA1FC-7C69-461E-87DC-724CE4DE3CF8}"/>
              </a:ext>
            </a:extLst>
          </p:cNvPr>
          <p:cNvSpPr/>
          <p:nvPr/>
        </p:nvSpPr>
        <p:spPr>
          <a:xfrm>
            <a:off x="4645926" y="1619931"/>
            <a:ext cx="5118963" cy="337723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4DCFE7-DFD6-4C57-A6BD-EBAFB0A18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685" y="1958138"/>
            <a:ext cx="4011444" cy="29417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E065E9-F65B-4CF7-8DB5-1FB4FA7930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4417" y="4620771"/>
            <a:ext cx="1964529" cy="1964529"/>
          </a:xfrm>
          <a:prstGeom prst="rect">
            <a:avLst/>
          </a:prstGeom>
        </p:spPr>
      </p:pic>
      <p:sp>
        <p:nvSpPr>
          <p:cNvPr id="6" name="Rounded Rectangle 18">
            <a:extLst>
              <a:ext uri="{FF2B5EF4-FFF2-40B4-BE49-F238E27FC236}">
                <a16:creationId xmlns:a16="http://schemas.microsoft.com/office/drawing/2014/main" id="{597963E6-1C9B-43F2-8627-2783C0AD1CC5}"/>
              </a:ext>
            </a:extLst>
          </p:cNvPr>
          <p:cNvSpPr/>
          <p:nvPr/>
        </p:nvSpPr>
        <p:spPr>
          <a:xfrm>
            <a:off x="8973423" y="4177570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7" name="Rounded Rectangle 19">
            <a:extLst>
              <a:ext uri="{FF2B5EF4-FFF2-40B4-BE49-F238E27FC236}">
                <a16:creationId xmlns:a16="http://schemas.microsoft.com/office/drawing/2014/main" id="{E68D67D3-63D9-4B12-AF45-15A728978A76}"/>
              </a:ext>
            </a:extLst>
          </p:cNvPr>
          <p:cNvSpPr/>
          <p:nvPr/>
        </p:nvSpPr>
        <p:spPr>
          <a:xfrm>
            <a:off x="8973423" y="4177570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10</a:t>
            </a:r>
          </a:p>
        </p:txBody>
      </p:sp>
      <p:sp>
        <p:nvSpPr>
          <p:cNvPr id="8" name="Action Button: Home 1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22A0DA35-E16C-4038-95D4-C16B972EF1B0}"/>
              </a:ext>
            </a:extLst>
          </p:cNvPr>
          <p:cNvSpPr/>
          <p:nvPr/>
        </p:nvSpPr>
        <p:spPr>
          <a:xfrm>
            <a:off x="10294751" y="5432828"/>
            <a:ext cx="335619" cy="34041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00F9AA-12C5-4CF2-A2DA-06DE5FBB99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47" y="462807"/>
            <a:ext cx="2453116" cy="122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18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46B388B3-E6EB-4D2E-BE10-AE43A8F659B3}"/>
              </a:ext>
            </a:extLst>
          </p:cNvPr>
          <p:cNvSpPr/>
          <p:nvPr/>
        </p:nvSpPr>
        <p:spPr>
          <a:xfrm>
            <a:off x="706414" y="1254399"/>
            <a:ext cx="3348935" cy="2893992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3A5616D5-CCA6-4E25-A97A-B422842FBD8D}"/>
              </a:ext>
            </a:extLst>
          </p:cNvPr>
          <p:cNvSpPr/>
          <p:nvPr/>
        </p:nvSpPr>
        <p:spPr>
          <a:xfrm>
            <a:off x="4432668" y="1775664"/>
            <a:ext cx="5106466" cy="338215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BD87E9-AC97-4A02-9DD9-0D0D7DBBD7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92223" y="4578971"/>
            <a:ext cx="1964529" cy="1964529"/>
          </a:xfrm>
          <a:prstGeom prst="rect">
            <a:avLst/>
          </a:prstGeom>
        </p:spPr>
      </p:pic>
      <p:sp>
        <p:nvSpPr>
          <p:cNvPr id="5" name="Rounded Rectangle 17">
            <a:extLst>
              <a:ext uri="{FF2B5EF4-FFF2-40B4-BE49-F238E27FC236}">
                <a16:creationId xmlns:a16="http://schemas.microsoft.com/office/drawing/2014/main" id="{0A83CC15-9BC5-47D2-A93D-5595E217BBD6}"/>
              </a:ext>
            </a:extLst>
          </p:cNvPr>
          <p:cNvSpPr/>
          <p:nvPr/>
        </p:nvSpPr>
        <p:spPr>
          <a:xfrm>
            <a:off x="8894401" y="4135770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6" name="Rounded Rectangle 18">
            <a:extLst>
              <a:ext uri="{FF2B5EF4-FFF2-40B4-BE49-F238E27FC236}">
                <a16:creationId xmlns:a16="http://schemas.microsoft.com/office/drawing/2014/main" id="{BCB5FB69-E09F-4511-A609-AD9C2FB4A4BA}"/>
              </a:ext>
            </a:extLst>
          </p:cNvPr>
          <p:cNvSpPr/>
          <p:nvPr/>
        </p:nvSpPr>
        <p:spPr>
          <a:xfrm>
            <a:off x="8894401" y="4135770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9</a:t>
            </a:r>
          </a:p>
        </p:txBody>
      </p:sp>
      <p:sp>
        <p:nvSpPr>
          <p:cNvPr id="7" name="Action Button: Hom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2E765FEA-ECA2-4EF8-A5FE-2B96EDE3A8F8}"/>
              </a:ext>
            </a:extLst>
          </p:cNvPr>
          <p:cNvSpPr/>
          <p:nvPr/>
        </p:nvSpPr>
        <p:spPr>
          <a:xfrm>
            <a:off x="10215729" y="5391028"/>
            <a:ext cx="335619" cy="34041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AD02AA-4C23-4BBB-998F-848A28574E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638" y="2103043"/>
            <a:ext cx="3173738" cy="23274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755E1B-05C2-4C58-98E4-A671C691E6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17" y="472350"/>
            <a:ext cx="2171031" cy="108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89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5">
            <a:extLst>
              <a:ext uri="{FF2B5EF4-FFF2-40B4-BE49-F238E27FC236}">
                <a16:creationId xmlns:a16="http://schemas.microsoft.com/office/drawing/2014/main" id="{F526957F-5D38-4356-BE62-7CEF5D009A8E}"/>
              </a:ext>
            </a:extLst>
          </p:cNvPr>
          <p:cNvSpPr/>
          <p:nvPr/>
        </p:nvSpPr>
        <p:spPr>
          <a:xfrm>
            <a:off x="7435831" y="2430991"/>
            <a:ext cx="638628" cy="63862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85DC6E-03D2-4D57-A2FB-4CEA93D2A7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155" y="2639850"/>
            <a:ext cx="5338820" cy="3021193"/>
          </a:xfrm>
          <a:prstGeom prst="rect">
            <a:avLst/>
          </a:prstGeom>
        </p:spPr>
      </p:pic>
      <p:sp>
        <p:nvSpPr>
          <p:cNvPr id="4" name="Rounded Rectangle 41">
            <a:extLst>
              <a:ext uri="{FF2B5EF4-FFF2-40B4-BE49-F238E27FC236}">
                <a16:creationId xmlns:a16="http://schemas.microsoft.com/office/drawing/2014/main" id="{14B2B070-A1E8-4B3D-9182-010908DA6678}"/>
              </a:ext>
            </a:extLst>
          </p:cNvPr>
          <p:cNvSpPr/>
          <p:nvPr/>
        </p:nvSpPr>
        <p:spPr>
          <a:xfrm>
            <a:off x="7383061" y="2512747"/>
            <a:ext cx="657112" cy="47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3B6BDD"/>
                </a:solidFill>
                <a:latin typeface="+mj-lt"/>
              </a:rPr>
              <a:t>A.</a:t>
            </a:r>
          </a:p>
        </p:txBody>
      </p:sp>
      <p:sp>
        <p:nvSpPr>
          <p:cNvPr id="5" name="Rounded Rectangle 42">
            <a:extLst>
              <a:ext uri="{FF2B5EF4-FFF2-40B4-BE49-F238E27FC236}">
                <a16:creationId xmlns:a16="http://schemas.microsoft.com/office/drawing/2014/main" id="{1A6B9299-BCA8-4641-8C55-CA8C3F0F5347}"/>
              </a:ext>
            </a:extLst>
          </p:cNvPr>
          <p:cNvSpPr/>
          <p:nvPr/>
        </p:nvSpPr>
        <p:spPr>
          <a:xfrm>
            <a:off x="7279330" y="3896008"/>
            <a:ext cx="895369" cy="638628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>
              <a:latin typeface="+mj-lt"/>
            </a:endParaRPr>
          </a:p>
        </p:txBody>
      </p:sp>
      <p:sp>
        <p:nvSpPr>
          <p:cNvPr id="6" name="Rounded Rectangle 43">
            <a:extLst>
              <a:ext uri="{FF2B5EF4-FFF2-40B4-BE49-F238E27FC236}">
                <a16:creationId xmlns:a16="http://schemas.microsoft.com/office/drawing/2014/main" id="{7B3D3A13-E8BA-44B6-8A31-B7EBA9F20B61}"/>
              </a:ext>
            </a:extLst>
          </p:cNvPr>
          <p:cNvSpPr/>
          <p:nvPr/>
        </p:nvSpPr>
        <p:spPr>
          <a:xfrm>
            <a:off x="7357580" y="3989157"/>
            <a:ext cx="716879" cy="47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3B6BDD"/>
                </a:solidFill>
                <a:latin typeface="+mj-lt"/>
              </a:rPr>
              <a:t>B.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996F98-0D4D-4EF0-A846-CB2DF1A72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814" y="2154703"/>
            <a:ext cx="1624370" cy="11912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E7F12E-7C21-46B2-898A-290F253F81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814" y="3593166"/>
            <a:ext cx="1696790" cy="12443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1DEE57-131B-43CE-BC13-860B4B9F16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221" y="148761"/>
            <a:ext cx="2479541" cy="1239772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5FB3166-C480-470A-88BC-F73D1EBEF9E9}"/>
              </a:ext>
            </a:extLst>
          </p:cNvPr>
          <p:cNvSpPr txBox="1">
            <a:spLocks/>
          </p:cNvSpPr>
          <p:nvPr/>
        </p:nvSpPr>
        <p:spPr>
          <a:xfrm>
            <a:off x="1049855" y="1123020"/>
            <a:ext cx="9216364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solidFill>
                  <a:srgbClr val="002060"/>
                </a:solidFill>
                <a:latin typeface="SVN-Avo" panose="02040603050506020204" pitchFamily="18" charset="0"/>
                <a:cs typeface="Lato Heavy" panose="020F0502020204030203" pitchFamily="34" charset="0"/>
              </a:rPr>
              <a:t>3. </a:t>
            </a:r>
            <a:r>
              <a:rPr lang="en-GB" sz="4000" b="1" dirty="0" err="1">
                <a:solidFill>
                  <a:srgbClr val="002060"/>
                </a:solidFill>
                <a:latin typeface="SVN-Avo" panose="02040603050506020204" pitchFamily="18" charset="0"/>
                <a:cs typeface="Lato Heavy" panose="020F0502020204030203" pitchFamily="34" charset="0"/>
              </a:rPr>
              <a:t>Hãy</a:t>
            </a:r>
            <a:r>
              <a:rPr lang="en-GB" sz="4000" b="1" dirty="0">
                <a:solidFill>
                  <a:srgbClr val="002060"/>
                </a:solidFill>
                <a:latin typeface="SVN-Avo" panose="02040603050506020204" pitchFamily="18" charset="0"/>
                <a:cs typeface="Lato Heavy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SVN-Avo" panose="02040603050506020204" pitchFamily="18" charset="0"/>
                <a:cs typeface="Lato Heavy" panose="020F0502020204030203" pitchFamily="34" charset="0"/>
              </a:rPr>
              <a:t>cho</a:t>
            </a:r>
            <a:r>
              <a:rPr lang="en-GB" sz="4000" b="1" dirty="0">
                <a:solidFill>
                  <a:srgbClr val="002060"/>
                </a:solidFill>
                <a:latin typeface="SVN-Avo" panose="02040603050506020204" pitchFamily="18" charset="0"/>
                <a:cs typeface="Lato Heavy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SVN-Avo" panose="02040603050506020204" pitchFamily="18" charset="0"/>
                <a:cs typeface="Lato Heavy" panose="020F0502020204030203" pitchFamily="34" charset="0"/>
              </a:rPr>
              <a:t>thêm</a:t>
            </a:r>
            <a:r>
              <a:rPr lang="en-GB" sz="4000" b="1" dirty="0">
                <a:solidFill>
                  <a:srgbClr val="002060"/>
                </a:solidFill>
                <a:latin typeface="SVN-Avo" panose="02040603050506020204" pitchFamily="18" charset="0"/>
                <a:cs typeface="Lato Heavy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SVN-Avo" panose="02040603050506020204" pitchFamily="18" charset="0"/>
                <a:cs typeface="Lato Heavy" panose="020F0502020204030203" pitchFamily="34" charset="0"/>
              </a:rPr>
              <a:t>bánh</a:t>
            </a:r>
            <a:r>
              <a:rPr lang="en-GB" sz="4000" b="1" dirty="0">
                <a:solidFill>
                  <a:srgbClr val="002060"/>
                </a:solidFill>
                <a:latin typeface="SVN-Avo" panose="02040603050506020204" pitchFamily="18" charset="0"/>
                <a:cs typeface="Lato Heavy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SVN-Avo" panose="02040603050506020204" pitchFamily="18" charset="0"/>
                <a:cs typeface="Lato Heavy" panose="020F0502020204030203" pitchFamily="34" charset="0"/>
              </a:rPr>
              <a:t>lên</a:t>
            </a:r>
            <a:r>
              <a:rPr lang="en-GB" sz="4000" b="1" dirty="0">
                <a:solidFill>
                  <a:srgbClr val="002060"/>
                </a:solidFill>
                <a:latin typeface="SVN-Avo" panose="02040603050506020204" pitchFamily="18" charset="0"/>
                <a:cs typeface="Lato Heavy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SVN-Avo" panose="02040603050506020204" pitchFamily="18" charset="0"/>
                <a:cs typeface="Lato Heavy" panose="020F0502020204030203" pitchFamily="34" charset="0"/>
              </a:rPr>
              <a:t>đĩa</a:t>
            </a:r>
            <a:r>
              <a:rPr lang="en-GB" sz="4000" b="1" dirty="0">
                <a:solidFill>
                  <a:srgbClr val="002060"/>
                </a:solidFill>
                <a:latin typeface="SVN-Avo" panose="02040603050506020204" pitchFamily="18" charset="0"/>
                <a:cs typeface="Lato Heavy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SVN-Avo" panose="02040603050506020204" pitchFamily="18" charset="0"/>
                <a:cs typeface="Lato Heavy" panose="020F0502020204030203" pitchFamily="34" charset="0"/>
              </a:rPr>
              <a:t>để</a:t>
            </a:r>
            <a:r>
              <a:rPr lang="en-GB" sz="4000" b="1" dirty="0">
                <a:solidFill>
                  <a:srgbClr val="002060"/>
                </a:solidFill>
                <a:latin typeface="SVN-Avo" panose="02040603050506020204" pitchFamily="18" charset="0"/>
                <a:cs typeface="Lato Heavy" panose="020F0502020204030203" pitchFamily="34" charset="0"/>
              </a:rPr>
              <a:t>: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279E17B-B74F-4C8C-BB69-9EF364B85760}"/>
              </a:ext>
            </a:extLst>
          </p:cNvPr>
          <p:cNvSpPr txBox="1">
            <a:spLocks/>
          </p:cNvSpPr>
          <p:nvPr/>
        </p:nvSpPr>
        <p:spPr>
          <a:xfrm>
            <a:off x="1295644" y="1862190"/>
            <a:ext cx="6612545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solidFill>
                  <a:srgbClr val="002060"/>
                </a:solidFill>
                <a:latin typeface="SVN-Avo" panose="02040603050506020204" pitchFamily="18" charset="0"/>
                <a:cs typeface="Lato Heavy" panose="020F0502020204030203" pitchFamily="34" charset="0"/>
              </a:rPr>
              <a:t>a) </a:t>
            </a:r>
            <a:r>
              <a:rPr lang="en-GB" sz="4000" b="1" dirty="0" err="1">
                <a:solidFill>
                  <a:srgbClr val="002060"/>
                </a:solidFill>
                <a:latin typeface="SVN-Avo" panose="02040603050506020204" pitchFamily="18" charset="0"/>
                <a:cs typeface="Lato Heavy" panose="020F0502020204030203" pitchFamily="34" charset="0"/>
              </a:rPr>
              <a:t>Trên</a:t>
            </a:r>
            <a:r>
              <a:rPr lang="en-GB" sz="4000" b="1" dirty="0">
                <a:solidFill>
                  <a:srgbClr val="002060"/>
                </a:solidFill>
                <a:latin typeface="SVN-Avo" panose="02040603050506020204" pitchFamily="18" charset="0"/>
                <a:cs typeface="Lato Heavy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SVN-Avo" panose="02040603050506020204" pitchFamily="18" charset="0"/>
                <a:cs typeface="Lato Heavy" panose="020F0502020204030203" pitchFamily="34" charset="0"/>
              </a:rPr>
              <a:t>đĩa</a:t>
            </a:r>
            <a:r>
              <a:rPr lang="en-GB" sz="4000" b="1" dirty="0">
                <a:solidFill>
                  <a:srgbClr val="002060"/>
                </a:solidFill>
                <a:latin typeface="SVN-Avo" panose="02040603050506020204" pitchFamily="18" charset="0"/>
                <a:cs typeface="Lato Heavy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SVN-Avo" panose="02040603050506020204" pitchFamily="18" charset="0"/>
                <a:cs typeface="Lato Heavy" panose="020F0502020204030203" pitchFamily="34" charset="0"/>
              </a:rPr>
              <a:t>có</a:t>
            </a:r>
            <a:r>
              <a:rPr lang="en-GB" sz="4000" b="1" dirty="0">
                <a:solidFill>
                  <a:srgbClr val="002060"/>
                </a:solidFill>
                <a:latin typeface="SVN-Avo" panose="02040603050506020204" pitchFamily="18" charset="0"/>
                <a:cs typeface="Lato Heavy" panose="020F0502020204030203" pitchFamily="34" charset="0"/>
              </a:rPr>
              <a:t> 6 </a:t>
            </a:r>
            <a:r>
              <a:rPr lang="en-GB" sz="4000" b="1" dirty="0" err="1">
                <a:solidFill>
                  <a:srgbClr val="002060"/>
                </a:solidFill>
                <a:latin typeface="SVN-Avo" panose="02040603050506020204" pitchFamily="18" charset="0"/>
                <a:cs typeface="Lato Heavy" panose="020F0502020204030203" pitchFamily="34" charset="0"/>
              </a:rPr>
              <a:t>cái</a:t>
            </a:r>
            <a:r>
              <a:rPr lang="en-GB" sz="4000" b="1" dirty="0">
                <a:solidFill>
                  <a:srgbClr val="002060"/>
                </a:solidFill>
                <a:latin typeface="SVN-Avo" panose="02040603050506020204" pitchFamily="18" charset="0"/>
                <a:cs typeface="Lato Heavy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SVN-Avo" panose="02040603050506020204" pitchFamily="18" charset="0"/>
                <a:cs typeface="Lato Heavy" panose="020F0502020204030203" pitchFamily="34" charset="0"/>
              </a:rPr>
              <a:t>bánh</a:t>
            </a:r>
            <a:endParaRPr lang="en-GB" sz="4000" b="1" dirty="0">
              <a:solidFill>
                <a:srgbClr val="002060"/>
              </a:solidFill>
              <a:latin typeface="SVN-Avo" panose="02040603050506020204" pitchFamily="18" charset="0"/>
              <a:cs typeface="Lato Heavy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29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05185 L -0.11589 -0.12731 C -0.14024 -0.14398 -0.1767 -0.15301 -0.21433 -0.15301 C -0.25808 -0.15301 -0.29245 -0.14398 -0.31641 -0.12731 L -0.43216 -0.05185 " pathEditMode="relative" rAng="0" ptsTypes="AAAAA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15" y="-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5">
            <a:extLst>
              <a:ext uri="{FF2B5EF4-FFF2-40B4-BE49-F238E27FC236}">
                <a16:creationId xmlns:a16="http://schemas.microsoft.com/office/drawing/2014/main" id="{381F4A43-1383-4F3A-B883-98C540C0D66F}"/>
              </a:ext>
            </a:extLst>
          </p:cNvPr>
          <p:cNvSpPr/>
          <p:nvPr/>
        </p:nvSpPr>
        <p:spPr>
          <a:xfrm>
            <a:off x="7145867" y="2634192"/>
            <a:ext cx="849570" cy="638628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EE98D7-77F0-4FEE-90F0-BEB61ECD2F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133" y="2843051"/>
            <a:ext cx="5338820" cy="30211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53BD23-67D1-49EB-A99D-08F059C9D7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889" y="3883881"/>
            <a:ext cx="2331495" cy="1709762"/>
          </a:xfrm>
          <a:prstGeom prst="rect">
            <a:avLst/>
          </a:prstGeom>
        </p:spPr>
      </p:pic>
      <p:sp>
        <p:nvSpPr>
          <p:cNvPr id="5" name="Rounded Rectangle 41">
            <a:extLst>
              <a:ext uri="{FF2B5EF4-FFF2-40B4-BE49-F238E27FC236}">
                <a16:creationId xmlns:a16="http://schemas.microsoft.com/office/drawing/2014/main" id="{7106FFBE-9CE6-4872-B6DC-03B40D422483}"/>
              </a:ext>
            </a:extLst>
          </p:cNvPr>
          <p:cNvSpPr/>
          <p:nvPr/>
        </p:nvSpPr>
        <p:spPr>
          <a:xfrm>
            <a:off x="7191021" y="2700684"/>
            <a:ext cx="736681" cy="47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3B6BDD"/>
                </a:solidFill>
              </a:rPr>
              <a:t>A.</a:t>
            </a:r>
          </a:p>
        </p:txBody>
      </p:sp>
      <p:sp>
        <p:nvSpPr>
          <p:cNvPr id="6" name="Rounded Rectangle 42">
            <a:extLst>
              <a:ext uri="{FF2B5EF4-FFF2-40B4-BE49-F238E27FC236}">
                <a16:creationId xmlns:a16="http://schemas.microsoft.com/office/drawing/2014/main" id="{9C3FFCCD-871D-4986-A0D7-A1F15FB623D8}"/>
              </a:ext>
            </a:extLst>
          </p:cNvPr>
          <p:cNvSpPr/>
          <p:nvPr/>
        </p:nvSpPr>
        <p:spPr>
          <a:xfrm>
            <a:off x="7356809" y="4100134"/>
            <a:ext cx="638628" cy="63862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7" name="Rounded Rectangle 43">
            <a:extLst>
              <a:ext uri="{FF2B5EF4-FFF2-40B4-BE49-F238E27FC236}">
                <a16:creationId xmlns:a16="http://schemas.microsoft.com/office/drawing/2014/main" id="{6C3F675D-3315-40EB-ADCB-E8C26A56C87F}"/>
              </a:ext>
            </a:extLst>
          </p:cNvPr>
          <p:cNvSpPr/>
          <p:nvPr/>
        </p:nvSpPr>
        <p:spPr>
          <a:xfrm>
            <a:off x="7438565" y="4181890"/>
            <a:ext cx="475116" cy="47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3B6BDD"/>
                </a:solidFill>
              </a:rPr>
              <a:t>B.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64738B-C58B-43D7-94D4-68E22DA93B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93" y="1818303"/>
            <a:ext cx="2360191" cy="17308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6C7CD7-FFDC-48B8-9133-D055B41DE9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39" y="378609"/>
            <a:ext cx="2460587" cy="123029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892F2EA-5A19-41CB-AC60-6B596477112B}"/>
              </a:ext>
            </a:extLst>
          </p:cNvPr>
          <p:cNvSpPr txBox="1">
            <a:spLocks/>
          </p:cNvSpPr>
          <p:nvPr/>
        </p:nvSpPr>
        <p:spPr>
          <a:xfrm>
            <a:off x="746647" y="2051751"/>
            <a:ext cx="6610161" cy="485965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latin typeface="SVN-Avo" panose="02040603050506020204" pitchFamily="18" charset="0"/>
                <a:cs typeface="Lato Heavy" panose="020F0502020204030203" pitchFamily="34" charset="0"/>
              </a:rPr>
              <a:t>b) </a:t>
            </a:r>
            <a:r>
              <a:rPr lang="en-GB" sz="4000" b="1" dirty="0" err="1">
                <a:latin typeface="SVN-Avo" panose="02040603050506020204" pitchFamily="18" charset="0"/>
                <a:cs typeface="Lato Heavy" panose="020F0502020204030203" pitchFamily="34" charset="0"/>
              </a:rPr>
              <a:t>Trên</a:t>
            </a:r>
            <a:r>
              <a:rPr lang="en-GB" sz="4000" b="1" dirty="0">
                <a:latin typeface="SVN-Avo" panose="02040603050506020204" pitchFamily="18" charset="0"/>
                <a:cs typeface="Lato Heavy" panose="020F0502020204030203" pitchFamily="34" charset="0"/>
              </a:rPr>
              <a:t> </a:t>
            </a:r>
            <a:r>
              <a:rPr lang="en-GB" sz="4000" b="1" dirty="0" err="1">
                <a:latin typeface="SVN-Avo" panose="02040603050506020204" pitchFamily="18" charset="0"/>
                <a:cs typeface="Lato Heavy" panose="020F0502020204030203" pitchFamily="34" charset="0"/>
              </a:rPr>
              <a:t>đĩa</a:t>
            </a:r>
            <a:r>
              <a:rPr lang="en-GB" sz="4000" b="1" dirty="0">
                <a:latin typeface="SVN-Avo" panose="02040603050506020204" pitchFamily="18" charset="0"/>
                <a:cs typeface="Lato Heavy" panose="020F0502020204030203" pitchFamily="34" charset="0"/>
              </a:rPr>
              <a:t> </a:t>
            </a:r>
            <a:r>
              <a:rPr lang="en-GB" sz="4000" b="1" dirty="0" err="1">
                <a:latin typeface="SVN-Avo" panose="02040603050506020204" pitchFamily="18" charset="0"/>
                <a:cs typeface="Lato Heavy" panose="020F0502020204030203" pitchFamily="34" charset="0"/>
              </a:rPr>
              <a:t>có</a:t>
            </a:r>
            <a:r>
              <a:rPr lang="en-GB" sz="4000" b="1" dirty="0">
                <a:latin typeface="SVN-Avo" panose="02040603050506020204" pitchFamily="18" charset="0"/>
                <a:cs typeface="Lato Heavy" panose="020F0502020204030203" pitchFamily="34" charset="0"/>
              </a:rPr>
              <a:t> 9 </a:t>
            </a:r>
            <a:r>
              <a:rPr lang="en-GB" sz="4000" b="1" dirty="0" err="1">
                <a:latin typeface="SVN-Avo" panose="02040603050506020204" pitchFamily="18" charset="0"/>
                <a:cs typeface="Lato Heavy" panose="020F0502020204030203" pitchFamily="34" charset="0"/>
              </a:rPr>
              <a:t>cái</a:t>
            </a:r>
            <a:r>
              <a:rPr lang="en-GB" sz="4000" b="1" dirty="0">
                <a:latin typeface="SVN-Avo" panose="02040603050506020204" pitchFamily="18" charset="0"/>
                <a:cs typeface="Lato Heavy" panose="020F0502020204030203" pitchFamily="34" charset="0"/>
              </a:rPr>
              <a:t> </a:t>
            </a:r>
            <a:r>
              <a:rPr lang="en-GB" sz="4000" b="1" dirty="0" err="1" smtClean="0">
                <a:latin typeface="SVN-Avo" panose="02040603050506020204" pitchFamily="18" charset="0"/>
                <a:cs typeface="Lato Heavy" panose="020F0502020204030203" pitchFamily="34" charset="0"/>
              </a:rPr>
              <a:t>bánh</a:t>
            </a:r>
            <a:r>
              <a:rPr lang="en-GB" sz="4000" b="1" dirty="0" smtClean="0">
                <a:latin typeface="SVN-Avo" panose="02040603050506020204" pitchFamily="18" charset="0"/>
                <a:cs typeface="Lato Heavy" panose="020F0502020204030203" pitchFamily="34" charset="0"/>
              </a:rPr>
              <a:t>:</a:t>
            </a:r>
            <a:endParaRPr lang="en-GB" sz="4000" b="1" dirty="0">
              <a:latin typeface="SVN-Avo" panose="02040603050506020204" pitchFamily="18" charset="0"/>
              <a:cs typeface="Lato Heavy" panose="020F0502020204030203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86AADA5-65C8-484D-85A6-CA758FB6B9F4}"/>
              </a:ext>
            </a:extLst>
          </p:cNvPr>
          <p:cNvSpPr txBox="1">
            <a:spLocks/>
          </p:cNvSpPr>
          <p:nvPr/>
        </p:nvSpPr>
        <p:spPr>
          <a:xfrm>
            <a:off x="370748" y="1289558"/>
            <a:ext cx="12956410" cy="485965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latin typeface="SVN-Avo" panose="02040603050506020204" pitchFamily="18" charset="0"/>
                <a:cs typeface="Lato Heavy" panose="020F0502020204030203" pitchFamily="34" charset="0"/>
              </a:rPr>
              <a:t>3. </a:t>
            </a:r>
            <a:r>
              <a:rPr lang="en-GB" sz="4000" b="1" dirty="0" err="1">
                <a:latin typeface="SVN-Avo" panose="02040603050506020204" pitchFamily="18" charset="0"/>
                <a:cs typeface="Lato Heavy" panose="020F0502020204030203" pitchFamily="34" charset="0"/>
              </a:rPr>
              <a:t>Hãy</a:t>
            </a:r>
            <a:r>
              <a:rPr lang="en-GB" sz="4000" b="1" dirty="0">
                <a:latin typeface="SVN-Avo" panose="02040603050506020204" pitchFamily="18" charset="0"/>
                <a:cs typeface="Lato Heavy" panose="020F0502020204030203" pitchFamily="34" charset="0"/>
              </a:rPr>
              <a:t> </a:t>
            </a:r>
            <a:r>
              <a:rPr lang="en-GB" sz="4000" b="1" dirty="0" err="1">
                <a:latin typeface="SVN-Avo" panose="02040603050506020204" pitchFamily="18" charset="0"/>
                <a:cs typeface="Lato Heavy" panose="020F0502020204030203" pitchFamily="34" charset="0"/>
              </a:rPr>
              <a:t>cho</a:t>
            </a:r>
            <a:r>
              <a:rPr lang="en-GB" sz="4000" b="1" dirty="0">
                <a:latin typeface="SVN-Avo" panose="02040603050506020204" pitchFamily="18" charset="0"/>
                <a:cs typeface="Lato Heavy" panose="020F0502020204030203" pitchFamily="34" charset="0"/>
              </a:rPr>
              <a:t> </a:t>
            </a:r>
            <a:r>
              <a:rPr lang="en-GB" sz="4000" b="1" dirty="0" err="1">
                <a:latin typeface="SVN-Avo" panose="02040603050506020204" pitchFamily="18" charset="0"/>
                <a:cs typeface="Lato Heavy" panose="020F0502020204030203" pitchFamily="34" charset="0"/>
              </a:rPr>
              <a:t>thêm</a:t>
            </a:r>
            <a:r>
              <a:rPr lang="en-GB" sz="4000" b="1" dirty="0">
                <a:latin typeface="SVN-Avo" panose="02040603050506020204" pitchFamily="18" charset="0"/>
                <a:cs typeface="Lato Heavy" panose="020F0502020204030203" pitchFamily="34" charset="0"/>
              </a:rPr>
              <a:t> </a:t>
            </a:r>
            <a:r>
              <a:rPr lang="en-GB" sz="4000" b="1" dirty="0" err="1">
                <a:latin typeface="SVN-Avo" panose="02040603050506020204" pitchFamily="18" charset="0"/>
                <a:cs typeface="Lato Heavy" panose="020F0502020204030203" pitchFamily="34" charset="0"/>
              </a:rPr>
              <a:t>bánh</a:t>
            </a:r>
            <a:r>
              <a:rPr lang="en-GB" sz="4000" b="1" dirty="0">
                <a:latin typeface="SVN-Avo" panose="02040603050506020204" pitchFamily="18" charset="0"/>
                <a:cs typeface="Lato Heavy" panose="020F0502020204030203" pitchFamily="34" charset="0"/>
              </a:rPr>
              <a:t> </a:t>
            </a:r>
            <a:r>
              <a:rPr lang="en-GB" sz="4000" b="1" dirty="0" err="1">
                <a:latin typeface="SVN-Avo" panose="02040603050506020204" pitchFamily="18" charset="0"/>
                <a:cs typeface="Lato Heavy" panose="020F0502020204030203" pitchFamily="34" charset="0"/>
              </a:rPr>
              <a:t>lên</a:t>
            </a:r>
            <a:r>
              <a:rPr lang="en-GB" sz="4000" b="1" dirty="0">
                <a:latin typeface="SVN-Avo" panose="02040603050506020204" pitchFamily="18" charset="0"/>
                <a:cs typeface="Lato Heavy" panose="020F0502020204030203" pitchFamily="34" charset="0"/>
              </a:rPr>
              <a:t> </a:t>
            </a:r>
            <a:r>
              <a:rPr lang="en-GB" sz="4000" b="1" dirty="0" err="1">
                <a:latin typeface="SVN-Avo" panose="02040603050506020204" pitchFamily="18" charset="0"/>
                <a:cs typeface="Lato Heavy" panose="020F0502020204030203" pitchFamily="34" charset="0"/>
              </a:rPr>
              <a:t>đĩa</a:t>
            </a:r>
            <a:r>
              <a:rPr lang="en-GB" sz="4000" b="1" dirty="0">
                <a:latin typeface="SVN-Avo" panose="02040603050506020204" pitchFamily="18" charset="0"/>
                <a:cs typeface="Lato Heavy" panose="020F0502020204030203" pitchFamily="34" charset="0"/>
              </a:rPr>
              <a:t> </a:t>
            </a:r>
            <a:r>
              <a:rPr lang="en-GB" sz="4000" b="1" dirty="0" err="1">
                <a:latin typeface="SVN-Avo" panose="02040603050506020204" pitchFamily="18" charset="0"/>
                <a:cs typeface="Lato Heavy" panose="020F0502020204030203" pitchFamily="34" charset="0"/>
              </a:rPr>
              <a:t>để</a:t>
            </a:r>
            <a:r>
              <a:rPr lang="en-GB" sz="4000" b="1" dirty="0">
                <a:latin typeface="SVN-Avo" panose="02040603050506020204" pitchFamily="18" charset="0"/>
                <a:cs typeface="Lato Heavy" panose="020F0502020204030203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0288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6 L -0.50572 0.34352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86" y="1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733676"/>
            <a:ext cx="12192000" cy="41243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80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726" y="2691364"/>
            <a:ext cx="276225" cy="25908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98" y="3046939"/>
            <a:ext cx="4562557" cy="3818450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0"/>
            <a:ext cx="12192000" cy="3328670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-1" fmla="*/ 0 w 9144000"/>
              <a:gd name="connsiteY0-2" fmla="*/ 0 h 3162373"/>
              <a:gd name="connsiteX1-3" fmla="*/ 9144000 w 9144000"/>
              <a:gd name="connsiteY1-4" fmla="*/ 0 h 3162373"/>
              <a:gd name="connsiteX2-5" fmla="*/ 9144000 w 9144000"/>
              <a:gd name="connsiteY2-6" fmla="*/ 2780928 h 3162373"/>
              <a:gd name="connsiteX3-7" fmla="*/ 6477000 w 9144000"/>
              <a:gd name="connsiteY3-8" fmla="*/ 3162300 h 3162373"/>
              <a:gd name="connsiteX4-9" fmla="*/ 0 w 9144000"/>
              <a:gd name="connsiteY4-10" fmla="*/ 2780928 h 3162373"/>
              <a:gd name="connsiteX5" fmla="*/ 0 w 9144000"/>
              <a:gd name="connsiteY5" fmla="*/ 0 h 3162373"/>
              <a:gd name="connsiteX0-11" fmla="*/ 0 w 9144000"/>
              <a:gd name="connsiteY0-12" fmla="*/ 0 h 3162373"/>
              <a:gd name="connsiteX1-13" fmla="*/ 9144000 w 9144000"/>
              <a:gd name="connsiteY1-14" fmla="*/ 0 h 3162373"/>
              <a:gd name="connsiteX2-15" fmla="*/ 9144000 w 9144000"/>
              <a:gd name="connsiteY2-16" fmla="*/ 2780928 h 3162373"/>
              <a:gd name="connsiteX3-17" fmla="*/ 6477000 w 9144000"/>
              <a:gd name="connsiteY3-18" fmla="*/ 3162300 h 3162373"/>
              <a:gd name="connsiteX4-19" fmla="*/ 5105400 w 9144000"/>
              <a:gd name="connsiteY4-20" fmla="*/ 2781300 h 3162373"/>
              <a:gd name="connsiteX5-21" fmla="*/ 0 w 9144000"/>
              <a:gd name="connsiteY5-22" fmla="*/ 2780928 h 3162373"/>
              <a:gd name="connsiteX6" fmla="*/ 0 w 9144000"/>
              <a:gd name="connsiteY6" fmla="*/ 0 h 3162373"/>
              <a:gd name="connsiteX0-23" fmla="*/ 0 w 9144000"/>
              <a:gd name="connsiteY0-24" fmla="*/ 0 h 3162373"/>
              <a:gd name="connsiteX1-25" fmla="*/ 9144000 w 9144000"/>
              <a:gd name="connsiteY1-26" fmla="*/ 0 h 3162373"/>
              <a:gd name="connsiteX2-27" fmla="*/ 9144000 w 9144000"/>
              <a:gd name="connsiteY2-28" fmla="*/ 2780928 h 3162373"/>
              <a:gd name="connsiteX3-29" fmla="*/ 6477000 w 9144000"/>
              <a:gd name="connsiteY3-30" fmla="*/ 3162300 h 3162373"/>
              <a:gd name="connsiteX4-31" fmla="*/ 5105400 w 9144000"/>
              <a:gd name="connsiteY4-32" fmla="*/ 2781300 h 3162373"/>
              <a:gd name="connsiteX5-33" fmla="*/ 2286000 w 9144000"/>
              <a:gd name="connsiteY5-34" fmla="*/ 2952750 h 3162373"/>
              <a:gd name="connsiteX6-35" fmla="*/ 0 w 9144000"/>
              <a:gd name="connsiteY6-36" fmla="*/ 2780928 h 3162373"/>
              <a:gd name="connsiteX7" fmla="*/ 0 w 9144000"/>
              <a:gd name="connsiteY7" fmla="*/ 0 h 3162373"/>
              <a:gd name="connsiteX0-37" fmla="*/ 0 w 9144000"/>
              <a:gd name="connsiteY0-38" fmla="*/ 0 h 3162373"/>
              <a:gd name="connsiteX1-39" fmla="*/ 9144000 w 9144000"/>
              <a:gd name="connsiteY1-40" fmla="*/ 0 h 3162373"/>
              <a:gd name="connsiteX2-41" fmla="*/ 9144000 w 9144000"/>
              <a:gd name="connsiteY2-42" fmla="*/ 2780928 h 3162373"/>
              <a:gd name="connsiteX3-43" fmla="*/ 6477000 w 9144000"/>
              <a:gd name="connsiteY3-44" fmla="*/ 3162300 h 3162373"/>
              <a:gd name="connsiteX4-45" fmla="*/ 6096000 w 9144000"/>
              <a:gd name="connsiteY4-46" fmla="*/ 2647950 h 3162373"/>
              <a:gd name="connsiteX5-47" fmla="*/ 2286000 w 9144000"/>
              <a:gd name="connsiteY5-48" fmla="*/ 2952750 h 3162373"/>
              <a:gd name="connsiteX6-49" fmla="*/ 0 w 9144000"/>
              <a:gd name="connsiteY6-50" fmla="*/ 2780928 h 3162373"/>
              <a:gd name="connsiteX7-51" fmla="*/ 0 w 9144000"/>
              <a:gd name="connsiteY7-52" fmla="*/ 0 h 3162373"/>
              <a:gd name="connsiteX0-53" fmla="*/ 0 w 9144000"/>
              <a:gd name="connsiteY0-54" fmla="*/ 0 h 3162373"/>
              <a:gd name="connsiteX1-55" fmla="*/ 9144000 w 9144000"/>
              <a:gd name="connsiteY1-56" fmla="*/ 0 h 3162373"/>
              <a:gd name="connsiteX2-57" fmla="*/ 9144000 w 9144000"/>
              <a:gd name="connsiteY2-58" fmla="*/ 2780928 h 3162373"/>
              <a:gd name="connsiteX3-59" fmla="*/ 6477000 w 9144000"/>
              <a:gd name="connsiteY3-60" fmla="*/ 3162300 h 3162373"/>
              <a:gd name="connsiteX4-61" fmla="*/ 5619750 w 9144000"/>
              <a:gd name="connsiteY4-62" fmla="*/ 2762250 h 3162373"/>
              <a:gd name="connsiteX5-63" fmla="*/ 2286000 w 9144000"/>
              <a:gd name="connsiteY5-64" fmla="*/ 2952750 h 3162373"/>
              <a:gd name="connsiteX6-65" fmla="*/ 0 w 9144000"/>
              <a:gd name="connsiteY6-66" fmla="*/ 2780928 h 3162373"/>
              <a:gd name="connsiteX7-67" fmla="*/ 0 w 9144000"/>
              <a:gd name="connsiteY7-68" fmla="*/ 0 h 3162373"/>
              <a:gd name="connsiteX0-69" fmla="*/ 0 w 9144000"/>
              <a:gd name="connsiteY0-70" fmla="*/ 0 h 3333801"/>
              <a:gd name="connsiteX1-71" fmla="*/ 9144000 w 9144000"/>
              <a:gd name="connsiteY1-72" fmla="*/ 0 h 3333801"/>
              <a:gd name="connsiteX2-73" fmla="*/ 9144000 w 9144000"/>
              <a:gd name="connsiteY2-74" fmla="*/ 2780928 h 3333801"/>
              <a:gd name="connsiteX3-75" fmla="*/ 6400800 w 9144000"/>
              <a:gd name="connsiteY3-76" fmla="*/ 3333750 h 3333801"/>
              <a:gd name="connsiteX4-77" fmla="*/ 5619750 w 9144000"/>
              <a:gd name="connsiteY4-78" fmla="*/ 2762250 h 3333801"/>
              <a:gd name="connsiteX5-79" fmla="*/ 2286000 w 9144000"/>
              <a:gd name="connsiteY5-80" fmla="*/ 2952750 h 3333801"/>
              <a:gd name="connsiteX6-81" fmla="*/ 0 w 9144000"/>
              <a:gd name="connsiteY6-82" fmla="*/ 2780928 h 3333801"/>
              <a:gd name="connsiteX7-83" fmla="*/ 0 w 9144000"/>
              <a:gd name="connsiteY7-84" fmla="*/ 0 h 3333801"/>
              <a:gd name="connsiteX0-85" fmla="*/ 0 w 9144000"/>
              <a:gd name="connsiteY0-86" fmla="*/ 0 h 3333801"/>
              <a:gd name="connsiteX1-87" fmla="*/ 9144000 w 9144000"/>
              <a:gd name="connsiteY1-88" fmla="*/ 0 h 3333801"/>
              <a:gd name="connsiteX2-89" fmla="*/ 9144000 w 9144000"/>
              <a:gd name="connsiteY2-90" fmla="*/ 2780928 h 3333801"/>
              <a:gd name="connsiteX3-91" fmla="*/ 6400800 w 9144000"/>
              <a:gd name="connsiteY3-92" fmla="*/ 3333750 h 3333801"/>
              <a:gd name="connsiteX4-93" fmla="*/ 4622224 w 9144000"/>
              <a:gd name="connsiteY4-94" fmla="*/ 2790662 h 3333801"/>
              <a:gd name="connsiteX5-95" fmla="*/ 2286000 w 9144000"/>
              <a:gd name="connsiteY5-96" fmla="*/ 2952750 h 3333801"/>
              <a:gd name="connsiteX6-97" fmla="*/ 0 w 9144000"/>
              <a:gd name="connsiteY6-98" fmla="*/ 2780928 h 3333801"/>
              <a:gd name="connsiteX7-99" fmla="*/ 0 w 9144000"/>
              <a:gd name="connsiteY7-100" fmla="*/ 0 h 3333801"/>
              <a:gd name="connsiteX0-101" fmla="*/ 0 w 9144000"/>
              <a:gd name="connsiteY0-102" fmla="*/ 0 h 3518474"/>
              <a:gd name="connsiteX1-103" fmla="*/ 9144000 w 9144000"/>
              <a:gd name="connsiteY1-104" fmla="*/ 0 h 3518474"/>
              <a:gd name="connsiteX2-105" fmla="*/ 9144000 w 9144000"/>
              <a:gd name="connsiteY2-106" fmla="*/ 2780928 h 3518474"/>
              <a:gd name="connsiteX3-107" fmla="*/ 5056909 w 9144000"/>
              <a:gd name="connsiteY3-108" fmla="*/ 3518436 h 3518474"/>
              <a:gd name="connsiteX4-109" fmla="*/ 4622224 w 9144000"/>
              <a:gd name="connsiteY4-110" fmla="*/ 2790662 h 3518474"/>
              <a:gd name="connsiteX5-111" fmla="*/ 2286000 w 9144000"/>
              <a:gd name="connsiteY5-112" fmla="*/ 2952750 h 3518474"/>
              <a:gd name="connsiteX6-113" fmla="*/ 0 w 9144000"/>
              <a:gd name="connsiteY6-114" fmla="*/ 2780928 h 3518474"/>
              <a:gd name="connsiteX7-115" fmla="*/ 0 w 9144000"/>
              <a:gd name="connsiteY7-116" fmla="*/ 0 h 3518474"/>
              <a:gd name="connsiteX0-117" fmla="*/ 0 w 9144000"/>
              <a:gd name="connsiteY0-118" fmla="*/ 0 h 3518474"/>
              <a:gd name="connsiteX1-119" fmla="*/ 9144000 w 9144000"/>
              <a:gd name="connsiteY1-120" fmla="*/ 0 h 3518474"/>
              <a:gd name="connsiteX2-121" fmla="*/ 9144000 w 9144000"/>
              <a:gd name="connsiteY2-122" fmla="*/ 2780928 h 3518474"/>
              <a:gd name="connsiteX3-123" fmla="*/ 5056909 w 9144000"/>
              <a:gd name="connsiteY3-124" fmla="*/ 3518436 h 3518474"/>
              <a:gd name="connsiteX4-125" fmla="*/ 4428260 w 9144000"/>
              <a:gd name="connsiteY4-126" fmla="*/ 2748042 h 3518474"/>
              <a:gd name="connsiteX5-127" fmla="*/ 2286000 w 9144000"/>
              <a:gd name="connsiteY5-128" fmla="*/ 2952750 h 3518474"/>
              <a:gd name="connsiteX6-129" fmla="*/ 0 w 9144000"/>
              <a:gd name="connsiteY6-130" fmla="*/ 2780928 h 3518474"/>
              <a:gd name="connsiteX7-131" fmla="*/ 0 w 9144000"/>
              <a:gd name="connsiteY7-132" fmla="*/ 0 h 3518474"/>
              <a:gd name="connsiteX0-133" fmla="*/ 0 w 9144000"/>
              <a:gd name="connsiteY0-134" fmla="*/ 0 h 3404828"/>
              <a:gd name="connsiteX1-135" fmla="*/ 9144000 w 9144000"/>
              <a:gd name="connsiteY1-136" fmla="*/ 0 h 3404828"/>
              <a:gd name="connsiteX2-137" fmla="*/ 9144000 w 9144000"/>
              <a:gd name="connsiteY2-138" fmla="*/ 2780928 h 3404828"/>
              <a:gd name="connsiteX3-139" fmla="*/ 5306291 w 9144000"/>
              <a:gd name="connsiteY3-140" fmla="*/ 3404782 h 3404828"/>
              <a:gd name="connsiteX4-141" fmla="*/ 4428260 w 9144000"/>
              <a:gd name="connsiteY4-142" fmla="*/ 2748042 h 3404828"/>
              <a:gd name="connsiteX5-143" fmla="*/ 2286000 w 9144000"/>
              <a:gd name="connsiteY5-144" fmla="*/ 2952750 h 3404828"/>
              <a:gd name="connsiteX6-145" fmla="*/ 0 w 9144000"/>
              <a:gd name="connsiteY6-146" fmla="*/ 2780928 h 3404828"/>
              <a:gd name="connsiteX7-147" fmla="*/ 0 w 9144000"/>
              <a:gd name="connsiteY7-148" fmla="*/ 0 h 34048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80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6968" y="3499568"/>
            <a:ext cx="1862193" cy="139664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214643" y="3569212"/>
            <a:ext cx="252413" cy="4262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060" y="4045946"/>
            <a:ext cx="6202838" cy="28682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834" y="1755704"/>
            <a:ext cx="1773789" cy="267592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551377" y="4657489"/>
            <a:ext cx="1347302" cy="967223"/>
            <a:chOff x="9540552" y="4239924"/>
            <a:chExt cx="1619672" cy="116275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55245" y="4239924"/>
              <a:ext cx="597776" cy="99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vi-VN" sz="480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570012" y="3216503"/>
            <a:ext cx="1185564" cy="830997"/>
            <a:chOff x="9540552" y="4269531"/>
            <a:chExt cx="1619672" cy="113527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099253" y="4269531"/>
              <a:ext cx="679327" cy="11352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vi-VN" sz="480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1467100" y="4820542"/>
            <a:ext cx="1185564" cy="830997"/>
            <a:chOff x="9540552" y="4269050"/>
            <a:chExt cx="1619672" cy="113527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127862" y="4269050"/>
              <a:ext cx="679327" cy="11352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vi-VN" sz="480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 flipH="1">
            <a:off x="1333192" y="3588089"/>
            <a:ext cx="1275158" cy="831609"/>
            <a:chOff x="9540552" y="4420621"/>
            <a:chExt cx="1619672" cy="105628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0031286" y="4421398"/>
              <a:ext cx="631596" cy="10555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>
                  <a:solidFill>
                    <a:schemeClr val="bg1"/>
                  </a:solidFill>
                </a:rPr>
                <a:t>3</a:t>
              </a: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895" y="1560689"/>
            <a:ext cx="3169658" cy="1615306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7184873" y="992686"/>
            <a:ext cx="926003" cy="830997"/>
            <a:chOff x="9540552" y="4022892"/>
            <a:chExt cx="1619672" cy="147031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9795905" y="4022892"/>
              <a:ext cx="869744" cy="14703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>
                  <a:solidFill>
                    <a:schemeClr val="bg1"/>
                  </a:solidFill>
                </a:rPr>
                <a:t>3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766445" y="4121749"/>
            <a:ext cx="202748" cy="19016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2131" y="3427095"/>
            <a:ext cx="276225" cy="25908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27570" y="2735016"/>
            <a:ext cx="557010" cy="25881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142" y="2517208"/>
            <a:ext cx="465614" cy="4656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43257" y="777019"/>
            <a:ext cx="46065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rgbClr val="002060"/>
                </a:solidFill>
              </a:rPr>
              <a:t>Có mấy củ cà rốt?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006" y="2757800"/>
            <a:ext cx="343054" cy="34305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1082" y="3554463"/>
            <a:ext cx="258790" cy="4370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78041" y="249555"/>
            <a:ext cx="3000375" cy="742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15" dur="1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7407E-6 1.11022E-16 L -1.18842 0.05648 " pathEditMode="relative" rAng="0" ptsTypes="AA">
                                      <p:cBhvr>
                                        <p:cTn id="17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421" y="280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9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19753E-6 L 1.21875 0.16389 " pathEditMode="relative" rAng="0" ptsTypes="AA">
                                      <p:cBhvr>
                                        <p:cTn id="21" dur="1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26" y="817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2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2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2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bldLvl="0" animBg="1"/>
      <p:bldP spid="7" grpId="0"/>
      <p:bldP spid="7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3031067" y="2206909"/>
            <a:ext cx="642337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60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Củng</a:t>
            </a:r>
            <a:r>
              <a:rPr lang="en-US" altLang="en-US" sz="60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cố</a:t>
            </a:r>
            <a:r>
              <a:rPr lang="en-US" altLang="en-US" sz="60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- </a:t>
            </a:r>
            <a:r>
              <a:rPr lang="en-US" altLang="en-US" sz="60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Dặn</a:t>
            </a:r>
            <a:r>
              <a:rPr lang="en-US" altLang="en-US" sz="60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dò</a:t>
            </a:r>
            <a:endParaRPr lang="en-US" altLang="en-US" sz="6000" b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4310064" y="2669487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云形 5">
            <a:extLst>
              <a:ext uri="{FF2B5EF4-FFF2-40B4-BE49-F238E27FC236}">
                <a16:creationId xmlns:a16="http://schemas.microsoft.com/office/drawing/2014/main" id="{15BAC4DC-B276-4FC1-ABB6-F464EE84D40D}"/>
              </a:ext>
            </a:extLst>
          </p:cNvPr>
          <p:cNvSpPr/>
          <p:nvPr/>
        </p:nvSpPr>
        <p:spPr>
          <a:xfrm>
            <a:off x="4353421" y="1655741"/>
            <a:ext cx="6899563" cy="4094019"/>
          </a:xfrm>
          <a:prstGeom prst="cloud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CN" altLang="en-US">
              <a:solidFill>
                <a:srgbClr val="FFFFFF"/>
              </a:solidFill>
              <a:latin typeface="Arial"/>
              <a:ea typeface="微软雅黑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4E281AE4-8571-41CE-9B94-557C99F77D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44" y="1092200"/>
            <a:ext cx="5073651" cy="507365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302C633-0430-4FAF-B534-A783FC9170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7600" y="1600200"/>
            <a:ext cx="2057400" cy="1293683"/>
          </a:xfrm>
          <a:prstGeom prst="rect">
            <a:avLst/>
          </a:prstGeom>
        </p:spPr>
      </p:pic>
      <p:pic>
        <p:nvPicPr>
          <p:cNvPr id="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37417">
            <a:off x="90912" y="122142"/>
            <a:ext cx="2284165" cy="2389839"/>
          </a:xfrm>
          <a:prstGeom prst="rect">
            <a:avLst/>
          </a:prstGeom>
        </p:spPr>
      </p:pic>
      <p:pic>
        <p:nvPicPr>
          <p:cNvPr id="11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7209" y="21493"/>
            <a:ext cx="3892792" cy="25145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877" y="2006601"/>
            <a:ext cx="5555984" cy="317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29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5188" y="2733676"/>
            <a:ext cx="12220786" cy="41243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726" y="2691364"/>
            <a:ext cx="276225" cy="25908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12" y="4449079"/>
            <a:ext cx="6308507" cy="2465054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0"/>
            <a:ext cx="12192000" cy="3328670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-1" fmla="*/ 0 w 9144000"/>
              <a:gd name="connsiteY0-2" fmla="*/ 0 h 3162373"/>
              <a:gd name="connsiteX1-3" fmla="*/ 9144000 w 9144000"/>
              <a:gd name="connsiteY1-4" fmla="*/ 0 h 3162373"/>
              <a:gd name="connsiteX2-5" fmla="*/ 9144000 w 9144000"/>
              <a:gd name="connsiteY2-6" fmla="*/ 2780928 h 3162373"/>
              <a:gd name="connsiteX3-7" fmla="*/ 6477000 w 9144000"/>
              <a:gd name="connsiteY3-8" fmla="*/ 3162300 h 3162373"/>
              <a:gd name="connsiteX4-9" fmla="*/ 0 w 9144000"/>
              <a:gd name="connsiteY4-10" fmla="*/ 2780928 h 3162373"/>
              <a:gd name="connsiteX5" fmla="*/ 0 w 9144000"/>
              <a:gd name="connsiteY5" fmla="*/ 0 h 3162373"/>
              <a:gd name="connsiteX0-11" fmla="*/ 0 w 9144000"/>
              <a:gd name="connsiteY0-12" fmla="*/ 0 h 3162373"/>
              <a:gd name="connsiteX1-13" fmla="*/ 9144000 w 9144000"/>
              <a:gd name="connsiteY1-14" fmla="*/ 0 h 3162373"/>
              <a:gd name="connsiteX2-15" fmla="*/ 9144000 w 9144000"/>
              <a:gd name="connsiteY2-16" fmla="*/ 2780928 h 3162373"/>
              <a:gd name="connsiteX3-17" fmla="*/ 6477000 w 9144000"/>
              <a:gd name="connsiteY3-18" fmla="*/ 3162300 h 3162373"/>
              <a:gd name="connsiteX4-19" fmla="*/ 5105400 w 9144000"/>
              <a:gd name="connsiteY4-20" fmla="*/ 2781300 h 3162373"/>
              <a:gd name="connsiteX5-21" fmla="*/ 0 w 9144000"/>
              <a:gd name="connsiteY5-22" fmla="*/ 2780928 h 3162373"/>
              <a:gd name="connsiteX6" fmla="*/ 0 w 9144000"/>
              <a:gd name="connsiteY6" fmla="*/ 0 h 3162373"/>
              <a:gd name="connsiteX0-23" fmla="*/ 0 w 9144000"/>
              <a:gd name="connsiteY0-24" fmla="*/ 0 h 3162373"/>
              <a:gd name="connsiteX1-25" fmla="*/ 9144000 w 9144000"/>
              <a:gd name="connsiteY1-26" fmla="*/ 0 h 3162373"/>
              <a:gd name="connsiteX2-27" fmla="*/ 9144000 w 9144000"/>
              <a:gd name="connsiteY2-28" fmla="*/ 2780928 h 3162373"/>
              <a:gd name="connsiteX3-29" fmla="*/ 6477000 w 9144000"/>
              <a:gd name="connsiteY3-30" fmla="*/ 3162300 h 3162373"/>
              <a:gd name="connsiteX4-31" fmla="*/ 5105400 w 9144000"/>
              <a:gd name="connsiteY4-32" fmla="*/ 2781300 h 3162373"/>
              <a:gd name="connsiteX5-33" fmla="*/ 2286000 w 9144000"/>
              <a:gd name="connsiteY5-34" fmla="*/ 2952750 h 3162373"/>
              <a:gd name="connsiteX6-35" fmla="*/ 0 w 9144000"/>
              <a:gd name="connsiteY6-36" fmla="*/ 2780928 h 3162373"/>
              <a:gd name="connsiteX7" fmla="*/ 0 w 9144000"/>
              <a:gd name="connsiteY7" fmla="*/ 0 h 3162373"/>
              <a:gd name="connsiteX0-37" fmla="*/ 0 w 9144000"/>
              <a:gd name="connsiteY0-38" fmla="*/ 0 h 3162373"/>
              <a:gd name="connsiteX1-39" fmla="*/ 9144000 w 9144000"/>
              <a:gd name="connsiteY1-40" fmla="*/ 0 h 3162373"/>
              <a:gd name="connsiteX2-41" fmla="*/ 9144000 w 9144000"/>
              <a:gd name="connsiteY2-42" fmla="*/ 2780928 h 3162373"/>
              <a:gd name="connsiteX3-43" fmla="*/ 6477000 w 9144000"/>
              <a:gd name="connsiteY3-44" fmla="*/ 3162300 h 3162373"/>
              <a:gd name="connsiteX4-45" fmla="*/ 6096000 w 9144000"/>
              <a:gd name="connsiteY4-46" fmla="*/ 2647950 h 3162373"/>
              <a:gd name="connsiteX5-47" fmla="*/ 2286000 w 9144000"/>
              <a:gd name="connsiteY5-48" fmla="*/ 2952750 h 3162373"/>
              <a:gd name="connsiteX6-49" fmla="*/ 0 w 9144000"/>
              <a:gd name="connsiteY6-50" fmla="*/ 2780928 h 3162373"/>
              <a:gd name="connsiteX7-51" fmla="*/ 0 w 9144000"/>
              <a:gd name="connsiteY7-52" fmla="*/ 0 h 3162373"/>
              <a:gd name="connsiteX0-53" fmla="*/ 0 w 9144000"/>
              <a:gd name="connsiteY0-54" fmla="*/ 0 h 3162373"/>
              <a:gd name="connsiteX1-55" fmla="*/ 9144000 w 9144000"/>
              <a:gd name="connsiteY1-56" fmla="*/ 0 h 3162373"/>
              <a:gd name="connsiteX2-57" fmla="*/ 9144000 w 9144000"/>
              <a:gd name="connsiteY2-58" fmla="*/ 2780928 h 3162373"/>
              <a:gd name="connsiteX3-59" fmla="*/ 6477000 w 9144000"/>
              <a:gd name="connsiteY3-60" fmla="*/ 3162300 h 3162373"/>
              <a:gd name="connsiteX4-61" fmla="*/ 5619750 w 9144000"/>
              <a:gd name="connsiteY4-62" fmla="*/ 2762250 h 3162373"/>
              <a:gd name="connsiteX5-63" fmla="*/ 2286000 w 9144000"/>
              <a:gd name="connsiteY5-64" fmla="*/ 2952750 h 3162373"/>
              <a:gd name="connsiteX6-65" fmla="*/ 0 w 9144000"/>
              <a:gd name="connsiteY6-66" fmla="*/ 2780928 h 3162373"/>
              <a:gd name="connsiteX7-67" fmla="*/ 0 w 9144000"/>
              <a:gd name="connsiteY7-68" fmla="*/ 0 h 3162373"/>
              <a:gd name="connsiteX0-69" fmla="*/ 0 w 9144000"/>
              <a:gd name="connsiteY0-70" fmla="*/ 0 h 3333801"/>
              <a:gd name="connsiteX1-71" fmla="*/ 9144000 w 9144000"/>
              <a:gd name="connsiteY1-72" fmla="*/ 0 h 3333801"/>
              <a:gd name="connsiteX2-73" fmla="*/ 9144000 w 9144000"/>
              <a:gd name="connsiteY2-74" fmla="*/ 2780928 h 3333801"/>
              <a:gd name="connsiteX3-75" fmla="*/ 6400800 w 9144000"/>
              <a:gd name="connsiteY3-76" fmla="*/ 3333750 h 3333801"/>
              <a:gd name="connsiteX4-77" fmla="*/ 5619750 w 9144000"/>
              <a:gd name="connsiteY4-78" fmla="*/ 2762250 h 3333801"/>
              <a:gd name="connsiteX5-79" fmla="*/ 2286000 w 9144000"/>
              <a:gd name="connsiteY5-80" fmla="*/ 2952750 h 3333801"/>
              <a:gd name="connsiteX6-81" fmla="*/ 0 w 9144000"/>
              <a:gd name="connsiteY6-82" fmla="*/ 2780928 h 3333801"/>
              <a:gd name="connsiteX7-83" fmla="*/ 0 w 9144000"/>
              <a:gd name="connsiteY7-84" fmla="*/ 0 h 3333801"/>
              <a:gd name="connsiteX0-85" fmla="*/ 0 w 9144000"/>
              <a:gd name="connsiteY0-86" fmla="*/ 0 h 3333801"/>
              <a:gd name="connsiteX1-87" fmla="*/ 9144000 w 9144000"/>
              <a:gd name="connsiteY1-88" fmla="*/ 0 h 3333801"/>
              <a:gd name="connsiteX2-89" fmla="*/ 9144000 w 9144000"/>
              <a:gd name="connsiteY2-90" fmla="*/ 2780928 h 3333801"/>
              <a:gd name="connsiteX3-91" fmla="*/ 6400800 w 9144000"/>
              <a:gd name="connsiteY3-92" fmla="*/ 3333750 h 3333801"/>
              <a:gd name="connsiteX4-93" fmla="*/ 4622224 w 9144000"/>
              <a:gd name="connsiteY4-94" fmla="*/ 2790662 h 3333801"/>
              <a:gd name="connsiteX5-95" fmla="*/ 2286000 w 9144000"/>
              <a:gd name="connsiteY5-96" fmla="*/ 2952750 h 3333801"/>
              <a:gd name="connsiteX6-97" fmla="*/ 0 w 9144000"/>
              <a:gd name="connsiteY6-98" fmla="*/ 2780928 h 3333801"/>
              <a:gd name="connsiteX7-99" fmla="*/ 0 w 9144000"/>
              <a:gd name="connsiteY7-100" fmla="*/ 0 h 3333801"/>
              <a:gd name="connsiteX0-101" fmla="*/ 0 w 9144000"/>
              <a:gd name="connsiteY0-102" fmla="*/ 0 h 3518474"/>
              <a:gd name="connsiteX1-103" fmla="*/ 9144000 w 9144000"/>
              <a:gd name="connsiteY1-104" fmla="*/ 0 h 3518474"/>
              <a:gd name="connsiteX2-105" fmla="*/ 9144000 w 9144000"/>
              <a:gd name="connsiteY2-106" fmla="*/ 2780928 h 3518474"/>
              <a:gd name="connsiteX3-107" fmla="*/ 5056909 w 9144000"/>
              <a:gd name="connsiteY3-108" fmla="*/ 3518436 h 3518474"/>
              <a:gd name="connsiteX4-109" fmla="*/ 4622224 w 9144000"/>
              <a:gd name="connsiteY4-110" fmla="*/ 2790662 h 3518474"/>
              <a:gd name="connsiteX5-111" fmla="*/ 2286000 w 9144000"/>
              <a:gd name="connsiteY5-112" fmla="*/ 2952750 h 3518474"/>
              <a:gd name="connsiteX6-113" fmla="*/ 0 w 9144000"/>
              <a:gd name="connsiteY6-114" fmla="*/ 2780928 h 3518474"/>
              <a:gd name="connsiteX7-115" fmla="*/ 0 w 9144000"/>
              <a:gd name="connsiteY7-116" fmla="*/ 0 h 3518474"/>
              <a:gd name="connsiteX0-117" fmla="*/ 0 w 9144000"/>
              <a:gd name="connsiteY0-118" fmla="*/ 0 h 3518474"/>
              <a:gd name="connsiteX1-119" fmla="*/ 9144000 w 9144000"/>
              <a:gd name="connsiteY1-120" fmla="*/ 0 h 3518474"/>
              <a:gd name="connsiteX2-121" fmla="*/ 9144000 w 9144000"/>
              <a:gd name="connsiteY2-122" fmla="*/ 2780928 h 3518474"/>
              <a:gd name="connsiteX3-123" fmla="*/ 5056909 w 9144000"/>
              <a:gd name="connsiteY3-124" fmla="*/ 3518436 h 3518474"/>
              <a:gd name="connsiteX4-125" fmla="*/ 4428260 w 9144000"/>
              <a:gd name="connsiteY4-126" fmla="*/ 2748042 h 3518474"/>
              <a:gd name="connsiteX5-127" fmla="*/ 2286000 w 9144000"/>
              <a:gd name="connsiteY5-128" fmla="*/ 2952750 h 3518474"/>
              <a:gd name="connsiteX6-129" fmla="*/ 0 w 9144000"/>
              <a:gd name="connsiteY6-130" fmla="*/ 2780928 h 3518474"/>
              <a:gd name="connsiteX7-131" fmla="*/ 0 w 9144000"/>
              <a:gd name="connsiteY7-132" fmla="*/ 0 h 3518474"/>
              <a:gd name="connsiteX0-133" fmla="*/ 0 w 9144000"/>
              <a:gd name="connsiteY0-134" fmla="*/ 0 h 3404828"/>
              <a:gd name="connsiteX1-135" fmla="*/ 9144000 w 9144000"/>
              <a:gd name="connsiteY1-136" fmla="*/ 0 h 3404828"/>
              <a:gd name="connsiteX2-137" fmla="*/ 9144000 w 9144000"/>
              <a:gd name="connsiteY2-138" fmla="*/ 2780928 h 3404828"/>
              <a:gd name="connsiteX3-139" fmla="*/ 5306291 w 9144000"/>
              <a:gd name="connsiteY3-140" fmla="*/ 3404782 h 3404828"/>
              <a:gd name="connsiteX4-141" fmla="*/ 4428260 w 9144000"/>
              <a:gd name="connsiteY4-142" fmla="*/ 2748042 h 3404828"/>
              <a:gd name="connsiteX5-143" fmla="*/ 2286000 w 9144000"/>
              <a:gd name="connsiteY5-144" fmla="*/ 2952750 h 3404828"/>
              <a:gd name="connsiteX6-145" fmla="*/ 0 w 9144000"/>
              <a:gd name="connsiteY6-146" fmla="*/ 2780928 h 3404828"/>
              <a:gd name="connsiteX7-147" fmla="*/ 0 w 9144000"/>
              <a:gd name="connsiteY7-148" fmla="*/ 0 h 34048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6968" y="3499568"/>
            <a:ext cx="1862193" cy="139664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214643" y="3569212"/>
            <a:ext cx="252413" cy="4262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149" y="3995456"/>
            <a:ext cx="5112851" cy="28682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834" y="1755704"/>
            <a:ext cx="1773789" cy="267592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501158" y="3373878"/>
            <a:ext cx="1347302" cy="884105"/>
            <a:chOff x="9540552" y="4420621"/>
            <a:chExt cx="1619672" cy="106283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94177" y="4633824"/>
              <a:ext cx="529016" cy="8496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 flipH="1">
            <a:off x="1502427" y="3762325"/>
            <a:ext cx="1185564" cy="831111"/>
            <a:chOff x="9540552" y="4420621"/>
            <a:chExt cx="1619672" cy="113543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070625" y="4590511"/>
              <a:ext cx="601186" cy="9655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1467100" y="4931486"/>
            <a:ext cx="1185564" cy="718998"/>
            <a:chOff x="9540552" y="4420621"/>
            <a:chExt cx="1619672" cy="98226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049851" y="4437347"/>
              <a:ext cx="601186" cy="9655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562902" y="4860033"/>
            <a:ext cx="1275158" cy="899772"/>
            <a:chOff x="9540552" y="4420621"/>
            <a:chExt cx="1619672" cy="114286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89405" y="4665786"/>
              <a:ext cx="558946" cy="8977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</a:rPr>
                <a:t>4</a:t>
              </a: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895" y="1560689"/>
            <a:ext cx="3169658" cy="1615306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7184873" y="1141910"/>
            <a:ext cx="926003" cy="706755"/>
            <a:chOff x="9540552" y="4286921"/>
            <a:chExt cx="1619672" cy="125048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9998130" y="4286921"/>
              <a:ext cx="769700" cy="12504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</a:rPr>
                <a:t>4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766445" y="4121749"/>
            <a:ext cx="202748" cy="19016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1" y="3429000"/>
            <a:ext cx="276225" cy="2590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17087" y="433484"/>
            <a:ext cx="352552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002060"/>
                </a:solidFill>
              </a:rPr>
              <a:t>Có mấy con voi?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27570" y="2735016"/>
            <a:ext cx="557010" cy="25881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142" y="2517208"/>
            <a:ext cx="465614" cy="46561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006" y="2757800"/>
            <a:ext cx="343054" cy="34305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1082" y="3554463"/>
            <a:ext cx="258790" cy="4370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916035" y="46769"/>
            <a:ext cx="3275965" cy="21869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2.71605E-6 L 0 -0.07222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15" dur="1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7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9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21" dur="1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2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2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27" dur="1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bldLvl="0" animBg="1"/>
      <p:bldP spid="7" grpId="0"/>
      <p:bldP spid="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733676"/>
            <a:ext cx="12271022" cy="41243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726" y="2691364"/>
            <a:ext cx="276225" cy="25908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0855"/>
            <a:ext cx="6841067" cy="2465054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0"/>
            <a:ext cx="12271022" cy="3328670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-1" fmla="*/ 0 w 9144000"/>
              <a:gd name="connsiteY0-2" fmla="*/ 0 h 3162373"/>
              <a:gd name="connsiteX1-3" fmla="*/ 9144000 w 9144000"/>
              <a:gd name="connsiteY1-4" fmla="*/ 0 h 3162373"/>
              <a:gd name="connsiteX2-5" fmla="*/ 9144000 w 9144000"/>
              <a:gd name="connsiteY2-6" fmla="*/ 2780928 h 3162373"/>
              <a:gd name="connsiteX3-7" fmla="*/ 6477000 w 9144000"/>
              <a:gd name="connsiteY3-8" fmla="*/ 3162300 h 3162373"/>
              <a:gd name="connsiteX4-9" fmla="*/ 0 w 9144000"/>
              <a:gd name="connsiteY4-10" fmla="*/ 2780928 h 3162373"/>
              <a:gd name="connsiteX5" fmla="*/ 0 w 9144000"/>
              <a:gd name="connsiteY5" fmla="*/ 0 h 3162373"/>
              <a:gd name="connsiteX0-11" fmla="*/ 0 w 9144000"/>
              <a:gd name="connsiteY0-12" fmla="*/ 0 h 3162373"/>
              <a:gd name="connsiteX1-13" fmla="*/ 9144000 w 9144000"/>
              <a:gd name="connsiteY1-14" fmla="*/ 0 h 3162373"/>
              <a:gd name="connsiteX2-15" fmla="*/ 9144000 w 9144000"/>
              <a:gd name="connsiteY2-16" fmla="*/ 2780928 h 3162373"/>
              <a:gd name="connsiteX3-17" fmla="*/ 6477000 w 9144000"/>
              <a:gd name="connsiteY3-18" fmla="*/ 3162300 h 3162373"/>
              <a:gd name="connsiteX4-19" fmla="*/ 5105400 w 9144000"/>
              <a:gd name="connsiteY4-20" fmla="*/ 2781300 h 3162373"/>
              <a:gd name="connsiteX5-21" fmla="*/ 0 w 9144000"/>
              <a:gd name="connsiteY5-22" fmla="*/ 2780928 h 3162373"/>
              <a:gd name="connsiteX6" fmla="*/ 0 w 9144000"/>
              <a:gd name="connsiteY6" fmla="*/ 0 h 3162373"/>
              <a:gd name="connsiteX0-23" fmla="*/ 0 w 9144000"/>
              <a:gd name="connsiteY0-24" fmla="*/ 0 h 3162373"/>
              <a:gd name="connsiteX1-25" fmla="*/ 9144000 w 9144000"/>
              <a:gd name="connsiteY1-26" fmla="*/ 0 h 3162373"/>
              <a:gd name="connsiteX2-27" fmla="*/ 9144000 w 9144000"/>
              <a:gd name="connsiteY2-28" fmla="*/ 2780928 h 3162373"/>
              <a:gd name="connsiteX3-29" fmla="*/ 6477000 w 9144000"/>
              <a:gd name="connsiteY3-30" fmla="*/ 3162300 h 3162373"/>
              <a:gd name="connsiteX4-31" fmla="*/ 5105400 w 9144000"/>
              <a:gd name="connsiteY4-32" fmla="*/ 2781300 h 3162373"/>
              <a:gd name="connsiteX5-33" fmla="*/ 2286000 w 9144000"/>
              <a:gd name="connsiteY5-34" fmla="*/ 2952750 h 3162373"/>
              <a:gd name="connsiteX6-35" fmla="*/ 0 w 9144000"/>
              <a:gd name="connsiteY6-36" fmla="*/ 2780928 h 3162373"/>
              <a:gd name="connsiteX7" fmla="*/ 0 w 9144000"/>
              <a:gd name="connsiteY7" fmla="*/ 0 h 3162373"/>
              <a:gd name="connsiteX0-37" fmla="*/ 0 w 9144000"/>
              <a:gd name="connsiteY0-38" fmla="*/ 0 h 3162373"/>
              <a:gd name="connsiteX1-39" fmla="*/ 9144000 w 9144000"/>
              <a:gd name="connsiteY1-40" fmla="*/ 0 h 3162373"/>
              <a:gd name="connsiteX2-41" fmla="*/ 9144000 w 9144000"/>
              <a:gd name="connsiteY2-42" fmla="*/ 2780928 h 3162373"/>
              <a:gd name="connsiteX3-43" fmla="*/ 6477000 w 9144000"/>
              <a:gd name="connsiteY3-44" fmla="*/ 3162300 h 3162373"/>
              <a:gd name="connsiteX4-45" fmla="*/ 6096000 w 9144000"/>
              <a:gd name="connsiteY4-46" fmla="*/ 2647950 h 3162373"/>
              <a:gd name="connsiteX5-47" fmla="*/ 2286000 w 9144000"/>
              <a:gd name="connsiteY5-48" fmla="*/ 2952750 h 3162373"/>
              <a:gd name="connsiteX6-49" fmla="*/ 0 w 9144000"/>
              <a:gd name="connsiteY6-50" fmla="*/ 2780928 h 3162373"/>
              <a:gd name="connsiteX7-51" fmla="*/ 0 w 9144000"/>
              <a:gd name="connsiteY7-52" fmla="*/ 0 h 3162373"/>
              <a:gd name="connsiteX0-53" fmla="*/ 0 w 9144000"/>
              <a:gd name="connsiteY0-54" fmla="*/ 0 h 3162373"/>
              <a:gd name="connsiteX1-55" fmla="*/ 9144000 w 9144000"/>
              <a:gd name="connsiteY1-56" fmla="*/ 0 h 3162373"/>
              <a:gd name="connsiteX2-57" fmla="*/ 9144000 w 9144000"/>
              <a:gd name="connsiteY2-58" fmla="*/ 2780928 h 3162373"/>
              <a:gd name="connsiteX3-59" fmla="*/ 6477000 w 9144000"/>
              <a:gd name="connsiteY3-60" fmla="*/ 3162300 h 3162373"/>
              <a:gd name="connsiteX4-61" fmla="*/ 5619750 w 9144000"/>
              <a:gd name="connsiteY4-62" fmla="*/ 2762250 h 3162373"/>
              <a:gd name="connsiteX5-63" fmla="*/ 2286000 w 9144000"/>
              <a:gd name="connsiteY5-64" fmla="*/ 2952750 h 3162373"/>
              <a:gd name="connsiteX6-65" fmla="*/ 0 w 9144000"/>
              <a:gd name="connsiteY6-66" fmla="*/ 2780928 h 3162373"/>
              <a:gd name="connsiteX7-67" fmla="*/ 0 w 9144000"/>
              <a:gd name="connsiteY7-68" fmla="*/ 0 h 3162373"/>
              <a:gd name="connsiteX0-69" fmla="*/ 0 w 9144000"/>
              <a:gd name="connsiteY0-70" fmla="*/ 0 h 3333801"/>
              <a:gd name="connsiteX1-71" fmla="*/ 9144000 w 9144000"/>
              <a:gd name="connsiteY1-72" fmla="*/ 0 h 3333801"/>
              <a:gd name="connsiteX2-73" fmla="*/ 9144000 w 9144000"/>
              <a:gd name="connsiteY2-74" fmla="*/ 2780928 h 3333801"/>
              <a:gd name="connsiteX3-75" fmla="*/ 6400800 w 9144000"/>
              <a:gd name="connsiteY3-76" fmla="*/ 3333750 h 3333801"/>
              <a:gd name="connsiteX4-77" fmla="*/ 5619750 w 9144000"/>
              <a:gd name="connsiteY4-78" fmla="*/ 2762250 h 3333801"/>
              <a:gd name="connsiteX5-79" fmla="*/ 2286000 w 9144000"/>
              <a:gd name="connsiteY5-80" fmla="*/ 2952750 h 3333801"/>
              <a:gd name="connsiteX6-81" fmla="*/ 0 w 9144000"/>
              <a:gd name="connsiteY6-82" fmla="*/ 2780928 h 3333801"/>
              <a:gd name="connsiteX7-83" fmla="*/ 0 w 9144000"/>
              <a:gd name="connsiteY7-84" fmla="*/ 0 h 3333801"/>
              <a:gd name="connsiteX0-85" fmla="*/ 0 w 9144000"/>
              <a:gd name="connsiteY0-86" fmla="*/ 0 h 3333801"/>
              <a:gd name="connsiteX1-87" fmla="*/ 9144000 w 9144000"/>
              <a:gd name="connsiteY1-88" fmla="*/ 0 h 3333801"/>
              <a:gd name="connsiteX2-89" fmla="*/ 9144000 w 9144000"/>
              <a:gd name="connsiteY2-90" fmla="*/ 2780928 h 3333801"/>
              <a:gd name="connsiteX3-91" fmla="*/ 6400800 w 9144000"/>
              <a:gd name="connsiteY3-92" fmla="*/ 3333750 h 3333801"/>
              <a:gd name="connsiteX4-93" fmla="*/ 4622224 w 9144000"/>
              <a:gd name="connsiteY4-94" fmla="*/ 2790662 h 3333801"/>
              <a:gd name="connsiteX5-95" fmla="*/ 2286000 w 9144000"/>
              <a:gd name="connsiteY5-96" fmla="*/ 2952750 h 3333801"/>
              <a:gd name="connsiteX6-97" fmla="*/ 0 w 9144000"/>
              <a:gd name="connsiteY6-98" fmla="*/ 2780928 h 3333801"/>
              <a:gd name="connsiteX7-99" fmla="*/ 0 w 9144000"/>
              <a:gd name="connsiteY7-100" fmla="*/ 0 h 3333801"/>
              <a:gd name="connsiteX0-101" fmla="*/ 0 w 9144000"/>
              <a:gd name="connsiteY0-102" fmla="*/ 0 h 3518474"/>
              <a:gd name="connsiteX1-103" fmla="*/ 9144000 w 9144000"/>
              <a:gd name="connsiteY1-104" fmla="*/ 0 h 3518474"/>
              <a:gd name="connsiteX2-105" fmla="*/ 9144000 w 9144000"/>
              <a:gd name="connsiteY2-106" fmla="*/ 2780928 h 3518474"/>
              <a:gd name="connsiteX3-107" fmla="*/ 5056909 w 9144000"/>
              <a:gd name="connsiteY3-108" fmla="*/ 3518436 h 3518474"/>
              <a:gd name="connsiteX4-109" fmla="*/ 4622224 w 9144000"/>
              <a:gd name="connsiteY4-110" fmla="*/ 2790662 h 3518474"/>
              <a:gd name="connsiteX5-111" fmla="*/ 2286000 w 9144000"/>
              <a:gd name="connsiteY5-112" fmla="*/ 2952750 h 3518474"/>
              <a:gd name="connsiteX6-113" fmla="*/ 0 w 9144000"/>
              <a:gd name="connsiteY6-114" fmla="*/ 2780928 h 3518474"/>
              <a:gd name="connsiteX7-115" fmla="*/ 0 w 9144000"/>
              <a:gd name="connsiteY7-116" fmla="*/ 0 h 3518474"/>
              <a:gd name="connsiteX0-117" fmla="*/ 0 w 9144000"/>
              <a:gd name="connsiteY0-118" fmla="*/ 0 h 3518474"/>
              <a:gd name="connsiteX1-119" fmla="*/ 9144000 w 9144000"/>
              <a:gd name="connsiteY1-120" fmla="*/ 0 h 3518474"/>
              <a:gd name="connsiteX2-121" fmla="*/ 9144000 w 9144000"/>
              <a:gd name="connsiteY2-122" fmla="*/ 2780928 h 3518474"/>
              <a:gd name="connsiteX3-123" fmla="*/ 5056909 w 9144000"/>
              <a:gd name="connsiteY3-124" fmla="*/ 3518436 h 3518474"/>
              <a:gd name="connsiteX4-125" fmla="*/ 4428260 w 9144000"/>
              <a:gd name="connsiteY4-126" fmla="*/ 2748042 h 3518474"/>
              <a:gd name="connsiteX5-127" fmla="*/ 2286000 w 9144000"/>
              <a:gd name="connsiteY5-128" fmla="*/ 2952750 h 3518474"/>
              <a:gd name="connsiteX6-129" fmla="*/ 0 w 9144000"/>
              <a:gd name="connsiteY6-130" fmla="*/ 2780928 h 3518474"/>
              <a:gd name="connsiteX7-131" fmla="*/ 0 w 9144000"/>
              <a:gd name="connsiteY7-132" fmla="*/ 0 h 3518474"/>
              <a:gd name="connsiteX0-133" fmla="*/ 0 w 9144000"/>
              <a:gd name="connsiteY0-134" fmla="*/ 0 h 3404828"/>
              <a:gd name="connsiteX1-135" fmla="*/ 9144000 w 9144000"/>
              <a:gd name="connsiteY1-136" fmla="*/ 0 h 3404828"/>
              <a:gd name="connsiteX2-137" fmla="*/ 9144000 w 9144000"/>
              <a:gd name="connsiteY2-138" fmla="*/ 2780928 h 3404828"/>
              <a:gd name="connsiteX3-139" fmla="*/ 5306291 w 9144000"/>
              <a:gd name="connsiteY3-140" fmla="*/ 3404782 h 3404828"/>
              <a:gd name="connsiteX4-141" fmla="*/ 4428260 w 9144000"/>
              <a:gd name="connsiteY4-142" fmla="*/ 2748042 h 3404828"/>
              <a:gd name="connsiteX5-143" fmla="*/ 2286000 w 9144000"/>
              <a:gd name="connsiteY5-144" fmla="*/ 2952750 h 3404828"/>
              <a:gd name="connsiteX6-145" fmla="*/ 0 w 9144000"/>
              <a:gd name="connsiteY6-146" fmla="*/ 2780928 h 3404828"/>
              <a:gd name="connsiteX7-147" fmla="*/ 0 w 9144000"/>
              <a:gd name="connsiteY7-148" fmla="*/ 0 h 34048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6968" y="3499568"/>
            <a:ext cx="1862193" cy="139664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214643" y="3569212"/>
            <a:ext cx="252413" cy="4262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757" y="4007650"/>
            <a:ext cx="5550258" cy="286825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1082" y="3554463"/>
            <a:ext cx="258790" cy="4370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834" y="1755704"/>
            <a:ext cx="1773789" cy="267592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551377" y="4807799"/>
            <a:ext cx="1347302" cy="822509"/>
            <a:chOff x="9540552" y="4420621"/>
            <a:chExt cx="1619672" cy="98878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94177" y="4633824"/>
              <a:ext cx="498481" cy="7755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570012" y="3327096"/>
            <a:ext cx="1185564" cy="769516"/>
            <a:chOff x="9540552" y="4420621"/>
            <a:chExt cx="1619672" cy="105128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070625" y="4590511"/>
              <a:ext cx="566486" cy="8813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1412349" y="3782335"/>
            <a:ext cx="1185564" cy="790753"/>
            <a:chOff x="9540552" y="4420621"/>
            <a:chExt cx="1619672" cy="108029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107107" y="4619525"/>
              <a:ext cx="566486" cy="8813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 flipH="1">
            <a:off x="1299089" y="4835885"/>
            <a:ext cx="1275158" cy="773171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99890" y="4493182"/>
              <a:ext cx="526684" cy="819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</a:rPr>
                <a:t>2</a:t>
              </a: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895" y="1560689"/>
            <a:ext cx="3169658" cy="1615306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7184873" y="1217474"/>
            <a:ext cx="926003" cy="722630"/>
            <a:chOff x="9540552" y="4420621"/>
            <a:chExt cx="1619672" cy="127857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0068103" y="4557691"/>
              <a:ext cx="725273" cy="11415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</a:rPr>
                <a:t>2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766445" y="4121749"/>
            <a:ext cx="202748" cy="19016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1" y="3429000"/>
            <a:ext cx="276225" cy="2590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39422" y="268065"/>
            <a:ext cx="390207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</a:rPr>
              <a:t>Có mấy con bò sữa?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874" y="2433277"/>
            <a:ext cx="660243" cy="66024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27570" y="2735016"/>
            <a:ext cx="557010" cy="25881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142" y="2517208"/>
            <a:ext cx="465614" cy="46561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006" y="2757800"/>
            <a:ext cx="343054" cy="3430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423492" y="187602"/>
            <a:ext cx="2847975" cy="182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15" dur="1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7407E-6 1.11022E-16 L -1.18842 0.05648 " pathEditMode="relative" rAng="0" ptsTypes="AA">
                                      <p:cBhvr>
                                        <p:cTn id="17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421" y="280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46914E-7 L 1.22639 0.0108 " pathEditMode="relative" rAng="0" ptsTypes="AA">
                                      <p:cBhvr>
                                        <p:cTn id="19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2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20988E-6 L 1.26204 -0.10278 " pathEditMode="relative" rAng="0" ptsTypes="AA">
                                      <p:cBhvr>
                                        <p:cTn id="21" dur="1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02" y="-515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23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25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27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bldLvl="0" animBg="1"/>
      <p:bldP spid="7" grpId="0"/>
      <p:bldP spid="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10" y="164830"/>
            <a:ext cx="11856377" cy="66931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66979" y="2789434"/>
            <a:ext cx="505168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BÀI 2: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Các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số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6, 7, 8, 9,10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830" y="3023005"/>
            <a:ext cx="4743309" cy="474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77151"/>
      </p:ext>
    </p:extLst>
  </p:cSld>
  <p:clrMapOvr>
    <a:masterClrMapping/>
  </p:clrMapOvr>
  <p:transition spd="slow">
    <p:fade thruBlk="1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9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4339E45-98CD-41B6-93E4-53F79ABE9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333" y="130640"/>
            <a:ext cx="8590846" cy="6596720"/>
          </a:xfrm>
          <a:prstGeom prst="rect">
            <a:avLst/>
          </a:prstGeom>
        </p:spPr>
      </p:pic>
      <p:sp>
        <p:nvSpPr>
          <p:cNvPr id="3" name="Right Triangle 2">
            <a:extLst>
              <a:ext uri="{FF2B5EF4-FFF2-40B4-BE49-F238E27FC236}">
                <a16:creationId xmlns:a16="http://schemas.microsoft.com/office/drawing/2014/main" id="{F71950C5-AEC5-404C-8C51-79402E635986}"/>
              </a:ext>
            </a:extLst>
          </p:cNvPr>
          <p:cNvSpPr/>
          <p:nvPr/>
        </p:nvSpPr>
        <p:spPr>
          <a:xfrm rot="5400000">
            <a:off x="1055510" y="-1055510"/>
            <a:ext cx="2099734" cy="4210756"/>
          </a:xfrm>
          <a:prstGeom prst="rt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2BFFE61A-1F6F-470F-8DF7-D03E394FCC40}"/>
              </a:ext>
            </a:extLst>
          </p:cNvPr>
          <p:cNvSpPr/>
          <p:nvPr/>
        </p:nvSpPr>
        <p:spPr>
          <a:xfrm rot="5400000">
            <a:off x="1207909" y="-1368370"/>
            <a:ext cx="1535292" cy="4210754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89782F-D2FB-46CD-8660-23954CDBC7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0" y="0"/>
            <a:ext cx="1885245" cy="9095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0E529D-2DC5-4765-9078-5342CF3CC3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587" y="978694"/>
            <a:ext cx="3649749" cy="3649749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F46853B-4997-41C7-AF7D-F711259A1D13}"/>
              </a:ext>
            </a:extLst>
          </p:cNvPr>
          <p:cNvSpPr txBox="1">
            <a:spLocks/>
          </p:cNvSpPr>
          <p:nvPr/>
        </p:nvSpPr>
        <p:spPr>
          <a:xfrm>
            <a:off x="-378332" y="5642470"/>
            <a:ext cx="4083396" cy="64312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b="1" dirty="0" err="1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Số</a:t>
            </a:r>
            <a:r>
              <a:rPr lang="en-GB" sz="4400" b="1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 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41F8D-7E63-4AE7-BEA5-9B7FD727605A}"/>
              </a:ext>
            </a:extLst>
          </p:cNvPr>
          <p:cNvSpPr txBox="1">
            <a:spLocks/>
          </p:cNvSpPr>
          <p:nvPr/>
        </p:nvSpPr>
        <p:spPr>
          <a:xfrm>
            <a:off x="3572995" y="4444070"/>
            <a:ext cx="3008963" cy="50100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000" b="1" dirty="0" err="1">
                <a:latin typeface="SVN-Avo" panose="02040603050506020204" pitchFamily="18" charset="0"/>
                <a:cs typeface="Lato" panose="020F0502020204030203" pitchFamily="34" charset="0"/>
              </a:rPr>
              <a:t>sáu</a:t>
            </a:r>
            <a:endParaRPr lang="en-GB" sz="6000" b="1" dirty="0">
              <a:latin typeface="SVN-Avo" panose="02040603050506020204" pitchFamily="18" charset="0"/>
              <a:cs typeface="Lato" panose="020F050202020403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1FA5A4-2F01-4063-BCCA-9D330FABC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958" y="1397061"/>
            <a:ext cx="5293112" cy="28794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837946-9703-4CBA-888B-2B6EC770CC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358" y="2442673"/>
            <a:ext cx="718089" cy="6734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C3548E-A0F0-4DC6-931F-5741999597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403" y="1564689"/>
            <a:ext cx="777317" cy="6070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D56DE1-319E-4850-A59D-8186CBF761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988" y="2483001"/>
            <a:ext cx="743477" cy="6476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1A40AB-42A0-439C-A07F-8C6E88B8C0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926" y="1629085"/>
            <a:ext cx="957077" cy="7172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4B4AC7-69B1-47A3-B080-DFAAE2C621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070" y="1522573"/>
            <a:ext cx="901703" cy="661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870480-0159-47C8-9735-44DED555AAF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0502" y="2382876"/>
            <a:ext cx="905171" cy="6643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5DC2B7-6A4C-4C92-A703-22ECCC53C81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3" y="3953632"/>
            <a:ext cx="3008962" cy="150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24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6 L 2.08333E-6 0.00024 C 0.00742 -0.00671 0.00612 -0.00764 0.01679 -0.0037 C 0.0181 -0.00347 0.01862 -0.00023 0.01966 -3.7037E-6 C 0.02344 0.00116 0.02721 0.00093 0.03086 0.00116 C 0.03177 0.00533 0.03242 0.00764 0.03086 0.01227 C 0.0306 0.01366 0.02956 0.0132 0.02877 0.01389 C 0.02669 0.0132 0.02448 0.0132 0.02252 0.01227 C 0.02174 0.01204 0.02122 0.01042 0.02031 0.00996 C 0.01914 0.00903 0.01758 0.00834 0.01614 0.00741 C 0.01549 0.00718 0.01471 0.00672 0.01406 0.00625 C 0.01302 0.00556 0.01211 0.0044 0.01133 0.00371 C 0.00989 0.00278 0.00833 0.00209 0.0069 0.00116 C 0.00625 0.00093 0.0056 0.00024 0.00482 -3.7037E-6 L 2.08333E-6 -3.7037E-6 Z " pathEditMode="relative" rAng="0" ptsTypes="AAAAAAAAAAAAA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" y="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81481E-6 L 4.79167E-6 0.00024 C 0.00221 -0.00023 0.00468 -0.00115 0.00716 -0.00115 C 0.00872 -0.00115 0.01028 -0.00092 0.01184 -4.81481E-6 C 0.01966 0.00533 0.00638 0.00093 0.01575 0.0044 C 0.01888 0.00556 0.022 0.00625 0.02539 0.00718 C 0.02604 0.00811 0.02695 0.00903 0.0276 0.00996 C 0.02825 0.01088 0.02929 0.01135 0.02916 0.01274 C 0.02877 0.01852 0.02669 0.02014 0.02447 0.02292 C 0.022 0.02223 0.01979 0.022 0.01731 0.0213 C 0.01406 0.02038 0.01354 0.01737 0.01028 0.01413 C 0.00924 0.0132 0.0082 0.01227 0.00716 0.01135 C 0.00625 0.01042 0.00533 0.0095 0.00468 0.00857 C 0.00156 0.00394 0.00065 0.00163 4.79167E-6 -4.81481E-6 Z " pathEditMode="relative" rAng="0" ptsTypes="AAAAAAAAAAAAAA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108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07407E-6 L 3.125E-6 0.00024 C 0.00937 -0.00162 0.0082 -0.00208 0.01888 -4.07407E-6 C 0.0207 0.0007 0.02304 0.00348 0.02448 0.0044 C 0.02513 0.00487 0.02604 0.00556 0.02695 0.00579 C 0.03112 0.00649 0.03528 0.00672 0.03958 0.00718 C 0.03919 0.00903 0.03945 0.01135 0.03867 0.01297 C 0.03802 0.01459 0.03437 0.01644 0.0332 0.01737 C 0.0276 0.01667 0.022 0.01644 0.01653 0.01574 C 0.01549 0.01551 0.01445 0.01482 0.01341 0.01412 C 0.01185 0.01366 0.00872 0.01135 0.00872 0.01158 C 0.0069 0.00857 0.00612 0.00649 0.00377 0.0044 C 0.00312 0.00371 0.00052 0.00093 3.125E-6 -4.07407E-6 Z " pathEditMode="relative" rAng="0" ptsTypes="AAAAAAAAAAAAA">
                                      <p:cBhvr>
                                        <p:cTn id="1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78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7.40741E-7 L 3.54167E-6 0.00023 C -0.00248 -0.00093 -0.00482 -0.00185 -0.0073 -0.00278 C -0.00886 -0.0037 -0.01042 -0.00463 -0.01198 -0.00556 C -0.01263 -0.00625 -0.01355 -0.00671 -0.01446 -0.00718 L -0.01993 -0.00833 C -0.02657 -0.00741 -0.028 -0.01088 -0.03086 -0.0044 C -0.03164 -0.00301 -0.0319 -0.00162 -0.03243 7.40741E-7 C -0.0323 0.00208 -0.03321 0.00671 -0.03177 0.00718 C -0.02201 0.00903 -0.00534 0.00116 3.54167E-6 7.40741E-7 Z " pathEditMode="relative" rAng="0" ptsTypes="AAAAAAAAAA">
                                      <p:cBhvr>
                                        <p:cTn id="1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1" y="-6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33333E-6 L 2.08333E-7 0.00023 C -0.00885 -0.00092 -0.01758 -0.00277 -0.02617 -3.33333E-6 C -0.02708 0.00023 -0.02747 0.00186 -0.02799 0.00278 C -0.02799 0.00301 -0.02917 0.01204 -0.02956 0.01297 C -0.03333 0.01968 -0.03802 0.01783 -0.04284 0.01852 C -0.04219 0.01922 -0.04128 0.01945 -0.04063 0.02014 C -0.03854 0.02107 -0.03424 0.02292 -0.03424 0.02315 C -0.02669 0.02223 -0.01927 0.02408 -0.01198 0.0213 C -0.01003 0.02061 -0.00885 0.01297 -0.00885 0.0132 C -0.00768 0.00625 -0.00885 0.01042 -0.00573 0.00579 C -0.00508 0.00486 -0.00104 0.00093 2.08333E-7 -3.33333E-6 Z " pathEditMode="relative" rAng="0" ptsTypes="AAAAAAAAAAAA">
                                      <p:cBhvr>
                                        <p:cTn id="2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8" y="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FD19150-45F4-4DA9-A4E7-C2458A856E0F}"/>
              </a:ext>
            </a:extLst>
          </p:cNvPr>
          <p:cNvSpPr txBox="1">
            <a:spLocks/>
          </p:cNvSpPr>
          <p:nvPr/>
        </p:nvSpPr>
        <p:spPr>
          <a:xfrm>
            <a:off x="-501878" y="5692526"/>
            <a:ext cx="4083396" cy="64312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b="1" dirty="0" err="1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Số</a:t>
            </a:r>
            <a:r>
              <a:rPr lang="en-GB" sz="4400" b="1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 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B83DB8-FDD5-432E-8815-757D1A3864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319" y="1361818"/>
            <a:ext cx="2812142" cy="28121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30E05C-5DCE-404C-931C-C9405C913F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999" y="1350463"/>
            <a:ext cx="5293112" cy="28424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88D5F0-B13C-46E5-ACD5-D4ED58CD21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205" y="2044066"/>
            <a:ext cx="809625" cy="9065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932672-0171-4D6C-A698-029B4972C7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830" y="2884750"/>
            <a:ext cx="862766" cy="11409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FBAE48-450F-43DC-9A7F-E535B87352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6" y="4173960"/>
            <a:ext cx="2885628" cy="1442814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8741F8D-7E63-4AE7-BEA5-9B7FD727605A}"/>
              </a:ext>
            </a:extLst>
          </p:cNvPr>
          <p:cNvSpPr txBox="1">
            <a:spLocks/>
          </p:cNvSpPr>
          <p:nvPr/>
        </p:nvSpPr>
        <p:spPr>
          <a:xfrm>
            <a:off x="3572995" y="4444070"/>
            <a:ext cx="3008963" cy="50100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000" b="1" dirty="0" err="1">
                <a:latin typeface="SVN-Avo" panose="02040603050506020204" pitchFamily="18" charset="0"/>
                <a:cs typeface="Lato" panose="020F0502020204030203" pitchFamily="34" charset="0"/>
              </a:rPr>
              <a:t>b</a:t>
            </a:r>
            <a:r>
              <a:rPr lang="en-GB" sz="6000" b="1" dirty="0" err="1" smtClean="0">
                <a:latin typeface="SVN-Avo" panose="02040603050506020204" pitchFamily="18" charset="0"/>
                <a:cs typeface="Lato" panose="020F0502020204030203" pitchFamily="34" charset="0"/>
              </a:rPr>
              <a:t>ảy</a:t>
            </a:r>
            <a:endParaRPr lang="en-GB" sz="6000" b="1" dirty="0">
              <a:latin typeface="SVN-Avo" panose="02040603050506020204" pitchFamily="18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34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第一PPT，www.1ppt.com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">
  <a:themeElements>
    <a:clrScheme name="自定义 10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C85100"/>
      </a:accent1>
      <a:accent2>
        <a:srgbClr val="FCA32C"/>
      </a:accent2>
      <a:accent3>
        <a:srgbClr val="C85100"/>
      </a:accent3>
      <a:accent4>
        <a:srgbClr val="FCA32C"/>
      </a:accent4>
      <a:accent5>
        <a:srgbClr val="C85100"/>
      </a:accent5>
      <a:accent6>
        <a:srgbClr val="FCA32C"/>
      </a:accent6>
      <a:hlink>
        <a:srgbClr val="C85100"/>
      </a:hlink>
      <a:folHlink>
        <a:srgbClr val="FCA32C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主题">
  <a:themeElements>
    <a:clrScheme name="自定义 10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C85100"/>
      </a:accent1>
      <a:accent2>
        <a:srgbClr val="FCA32C"/>
      </a:accent2>
      <a:accent3>
        <a:srgbClr val="C85100"/>
      </a:accent3>
      <a:accent4>
        <a:srgbClr val="FCA32C"/>
      </a:accent4>
      <a:accent5>
        <a:srgbClr val="C85100"/>
      </a:accent5>
      <a:accent6>
        <a:srgbClr val="FCA32C"/>
      </a:accent6>
      <a:hlink>
        <a:srgbClr val="C85100"/>
      </a:hlink>
      <a:folHlink>
        <a:srgbClr val="FCA32C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</TotalTime>
  <Words>249</Words>
  <Application>Microsoft Office PowerPoint</Application>
  <PresentationFormat>Widescreen</PresentationFormat>
  <Paragraphs>73</Paragraphs>
  <Slides>31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31</vt:i4>
      </vt:variant>
    </vt:vector>
  </HeadingPairs>
  <TitlesOfParts>
    <vt:vector size="54" baseType="lpstr">
      <vt:lpstr>微软雅黑</vt:lpstr>
      <vt:lpstr>宋体</vt:lpstr>
      <vt:lpstr>宋体</vt:lpstr>
      <vt:lpstr>Arial</vt:lpstr>
      <vt:lpstr>Arial Black</vt:lpstr>
      <vt:lpstr>Arial-Rounded</vt:lpstr>
      <vt:lpstr>Calibri</vt:lpstr>
      <vt:lpstr>Calibri Light</vt:lpstr>
      <vt:lpstr>Cambria</vt:lpstr>
      <vt:lpstr>等线</vt:lpstr>
      <vt:lpstr>Lato</vt:lpstr>
      <vt:lpstr>Lato Heavy</vt:lpstr>
      <vt:lpstr>SVN-Avo</vt:lpstr>
      <vt:lpstr>Times New Roman</vt:lpstr>
      <vt:lpstr>UTM Gradoo</vt:lpstr>
      <vt:lpstr>Wingdings</vt:lpstr>
      <vt:lpstr>2_Office Theme</vt:lpstr>
      <vt:lpstr>1_第一PPT，www.1ppt.com</vt:lpstr>
      <vt:lpstr>1_Office Theme</vt:lpstr>
      <vt:lpstr>3_Office Theme</vt:lpstr>
      <vt:lpstr>Office 主题</vt:lpstr>
      <vt:lpstr>Office Theme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Admin</cp:lastModifiedBy>
  <cp:revision>113</cp:revision>
  <dcterms:created xsi:type="dcterms:W3CDTF">2020-07-13T02:14:00Z</dcterms:created>
  <dcterms:modified xsi:type="dcterms:W3CDTF">2024-09-15T01:03:29Z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