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10"/>
  </p:notesMasterIdLst>
  <p:sldIdLst>
    <p:sldId id="265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2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XÃ HỘI</a:t>
            </a:r>
            <a:endParaRPr lang="en-US" altLang="zh-CN" sz="72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501733" y="608030"/>
            <a:ext cx="923359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</a:t>
            </a:r>
            <a:r>
              <a:rPr lang="en-US" altLang="zh-CN" sz="4400" b="1" dirty="0" smtClean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ĐOÀN KHUÊ</a:t>
            </a:r>
            <a:endParaRPr lang="en-US" altLang="zh-CN" sz="4400" b="1" dirty="0">
              <a:ln w="15875">
                <a:noFill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1 Noi dung ng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28: Ôn tập chủ đề trái đất và bầu trời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202565"/>
            <a:ext cx="7802245" cy="63588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23690" y="1781175"/>
            <a:ext cx="2609215" cy="38112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6370" y="1997710"/>
            <a:ext cx="1106170" cy="5289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80175" y="1420495"/>
            <a:ext cx="1142365" cy="10941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49875" y="4342130"/>
            <a:ext cx="1250315" cy="10699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4750" y="3416300"/>
            <a:ext cx="167640" cy="758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65125"/>
            <a:ext cx="9902190" cy="607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34745"/>
            <a:ext cx="7725410" cy="543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#9Slide01 Noi dung ngan</vt:lpstr>
      <vt:lpstr>Arial</vt:lpstr>
      <vt:lpstr>Arial-Rounded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思源黑体 CN Regular</vt:lpstr>
      <vt:lpstr>Bạn nhỏ 16x9</vt:lpstr>
      <vt:lpstr>2_Office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CHÀO MỪNG CÁC EM ĐẾN VỚI TIẾT </dc:title>
  <dc:creator/>
  <cp:lastModifiedBy>Admin</cp:lastModifiedBy>
  <cp:revision>3</cp:revision>
  <dcterms:created xsi:type="dcterms:W3CDTF">2020-09-05T05:56:01Z</dcterms:created>
  <dcterms:modified xsi:type="dcterms:W3CDTF">2024-05-19T05:28:07Z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