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1" r:id="rId2"/>
    <p:sldId id="316" r:id="rId3"/>
    <p:sldId id="307" r:id="rId4"/>
    <p:sldId id="262" r:id="rId5"/>
    <p:sldId id="271" r:id="rId6"/>
    <p:sldId id="325" r:id="rId7"/>
    <p:sldId id="329" r:id="rId8"/>
    <p:sldId id="330" r:id="rId9"/>
    <p:sldId id="332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CCECFF"/>
    <a:srgbClr val="2F052A"/>
    <a:srgbClr val="C808B1"/>
    <a:srgbClr val="D3F4F8"/>
    <a:srgbClr val="48C7DF"/>
    <a:srgbClr val="005EA4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0350" autoAdjust="0"/>
  </p:normalViewPr>
  <p:slideViewPr>
    <p:cSldViewPr snapToGrid="0">
      <p:cViewPr varScale="1">
        <p:scale>
          <a:sx n="59" d="100"/>
          <a:sy n="59" d="100"/>
        </p:scale>
        <p:origin x="118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16751-98F2-4241-A349-EF907F8C4D0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A300-CDD2-4CC6-8459-15AE9611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18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0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243D2AE-B16A-485A-9113-A647BB31D624}" type="slidenum">
              <a:rPr lang="vi-VN" altLang="vi-VN" smtClean="0"/>
              <a:pPr/>
              <a:t>6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4176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3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9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746820770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alphaModFix amt="7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1B90A153-0D7E-4326-93F5-B852304F5AF2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BB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" name="PHẠM DUYÊN">
            <a:extLst>
              <a:ext uri="{FF2B5EF4-FFF2-40B4-BE49-F238E27FC236}">
                <a16:creationId xmlns:a16="http://schemas.microsoft.com/office/drawing/2014/main" id="{378B9758-1E6C-45FB-A79E-4C45CD61D00B}"/>
              </a:ext>
            </a:extLst>
          </p:cNvPr>
          <p:cNvSpPr/>
          <p:nvPr userDrawn="1"/>
        </p:nvSpPr>
        <p:spPr>
          <a:xfrm flipH="1">
            <a:off x="0" y="6625087"/>
            <a:ext cx="12192000" cy="2329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2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53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53EF5745-5E26-4FFA-AAB4-DD5EFADB8AAA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BB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1" name="PHẠM DUYÊN">
            <a:extLst>
              <a:ext uri="{FF2B5EF4-FFF2-40B4-BE49-F238E27FC236}">
                <a16:creationId xmlns:a16="http://schemas.microsoft.com/office/drawing/2014/main" id="{0B06B5E6-CCA4-455C-8946-D29B2160D983}"/>
              </a:ext>
            </a:extLst>
          </p:cNvPr>
          <p:cNvSpPr/>
          <p:nvPr userDrawn="1"/>
        </p:nvSpPr>
        <p:spPr>
          <a:xfrm flipH="1">
            <a:off x="0" y="6204155"/>
            <a:ext cx="12192000" cy="653845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2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454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6" r:id="rId14"/>
  </p:sldLayoutIdLst>
  <p:transition spd="slow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>
            <a:extLst>
              <a:ext uri="{FF2B5EF4-FFF2-40B4-BE49-F238E27FC236}">
                <a16:creationId xmlns:a16="http://schemas.microsoft.com/office/drawing/2014/main" id="{D43589D1-D7DE-28C0-285F-BB94AE9AFF40}"/>
              </a:ext>
            </a:extLst>
          </p:cNvPr>
          <p:cNvSpPr/>
          <p:nvPr/>
        </p:nvSpPr>
        <p:spPr>
          <a:xfrm>
            <a:off x="976543" y="3049821"/>
            <a:ext cx="865529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0DB4D72B-3F7B-D969-F26D-B69BEA304A22}"/>
              </a:ext>
            </a:extLst>
          </p:cNvPr>
          <p:cNvSpPr/>
          <p:nvPr/>
        </p:nvSpPr>
        <p:spPr>
          <a:xfrm>
            <a:off x="0" y="432378"/>
            <a:ext cx="912498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1 Noi dung ngan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</a:t>
            </a:r>
            <a:r>
              <a:rPr lang="en-US" altLang="zh-CN" sz="4400" b="1" dirty="0" smtClean="0">
                <a:ln w="15875">
                  <a:noFill/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1 Noi dung ngan"/>
                <a:ea typeface="Arial-Rounded" panose="020B0500000000000000" pitchFamily="34" charset="0"/>
                <a:cs typeface="Arial-Rounded" panose="020B0500000000000000" pitchFamily="34" charset="0"/>
              </a:rPr>
              <a:t>ĐOÀN KHUÊ</a:t>
            </a:r>
            <a:endParaRPr lang="en-US" altLang="zh-CN" sz="4400" b="1" dirty="0">
              <a:ln w="15875">
                <a:noFill/>
              </a:ln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1 Noi dung ngan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3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898358" y="-132679"/>
            <a:ext cx="10234863" cy="5587187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2415970" y="2387170"/>
            <a:ext cx="80916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thúc</a:t>
            </a:r>
            <a:endParaRPr lang="en-US" altLang="zh-C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0" algn="ctr">
              <a:buNone/>
            </a:pP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ngoan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giỏi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9398"/>
            <a:ext cx="12336379" cy="320691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260648"/>
            <a:ext cx="1878940" cy="1706880"/>
          </a:xfrm>
          <a:prstGeom prst="rect">
            <a:avLst/>
          </a:prstGeom>
        </p:spPr>
      </p:pic>
      <p:pic>
        <p:nvPicPr>
          <p:cNvPr id="9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2" y="4458880"/>
            <a:ext cx="2143254" cy="22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726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3933681" y="3073956"/>
            <a:ext cx="4459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迷你简准圆" panose="03000509000000000000" pitchFamily="65" charset="-122"/>
                <a:cs typeface="Arial-SGK-TV" pitchFamily="2" charset="0"/>
              </a:rPr>
              <a:t>LUYỆN TẬP</a:t>
            </a:r>
            <a:endParaRPr lang="zh-CN" altLang="en-US" sz="6000" dirty="0"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SGK-TV" pitchFamily="2" charset="0"/>
              <a:ea typeface="迷你简准圆" panose="03000509000000000000" pitchFamily="65" charset="-122"/>
              <a:cs typeface="Arial-SGK-TV" pitchFamily="2" charset="0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0" y="3443308"/>
            <a:ext cx="2069228" cy="342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9787" y="4333227"/>
            <a:ext cx="7107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093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2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7880" y="0"/>
            <a:ext cx="12199886" cy="6858000"/>
            <a:chOff x="-7880" y="0"/>
            <a:chExt cx="12199886" cy="6858000"/>
          </a:xfrm>
        </p:grpSpPr>
        <p:grpSp>
          <p:nvGrpSpPr>
            <p:cNvPr id="49" name="Group 48"/>
            <p:cNvGrpSpPr/>
            <p:nvPr/>
          </p:nvGrpSpPr>
          <p:grpSpPr>
            <a:xfrm>
              <a:off x="189184" y="0"/>
              <a:ext cx="11792608" cy="6858000"/>
              <a:chOff x="189184" y="0"/>
              <a:chExt cx="11792608" cy="68580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82646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1417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4413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74086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04041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3557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6710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97057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2701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95854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8692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016875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046830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7836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10673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136693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166648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19817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 rot="5400000">
              <a:off x="2923194" y="-2660436"/>
              <a:ext cx="6337738" cy="12199886"/>
              <a:chOff x="189184" y="0"/>
              <a:chExt cx="6337738" cy="6858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1" name="Freeform 140"/>
          <p:cNvSpPr/>
          <p:nvPr/>
        </p:nvSpPr>
        <p:spPr>
          <a:xfrm flipH="1" flipV="1">
            <a:off x="244049" y="270636"/>
            <a:ext cx="11737741" cy="6301162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8706B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-7881" y="0"/>
            <a:ext cx="12199886" cy="6858000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A79F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331385" y="365760"/>
            <a:ext cx="11595542" cy="6206039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3C9C4"/>
          </a:solidFill>
          <a:ln>
            <a:noFill/>
          </a:ln>
          <a:effectLst>
            <a:outerShdw blurRad="203200" dist="38100" dir="16200000" sx="98000" sy="98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89127" y="3817377"/>
            <a:ext cx="11344651" cy="2016431"/>
            <a:chOff x="552220" y="4342322"/>
            <a:chExt cx="11344651" cy="2051952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20" y="4430079"/>
              <a:ext cx="1446641" cy="183119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545" y="4986076"/>
              <a:ext cx="1081563" cy="1369067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944" y="4469210"/>
              <a:ext cx="1446641" cy="183119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69" y="5025207"/>
              <a:ext cx="1081563" cy="1369067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71882" y="4502974"/>
              <a:ext cx="1446641" cy="1831191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50230" y="4342322"/>
              <a:ext cx="1446641" cy="183119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46582" y="4914431"/>
              <a:ext cx="1081563" cy="1369067"/>
            </a:xfrm>
            <a:prstGeom prst="rect">
              <a:avLst/>
            </a:prstGeom>
          </p:spPr>
        </p:pic>
      </p:grpSp>
      <p:sp>
        <p:nvSpPr>
          <p:cNvPr id="135" name="Freeform 134"/>
          <p:cNvSpPr/>
          <p:nvPr/>
        </p:nvSpPr>
        <p:spPr>
          <a:xfrm>
            <a:off x="-7881" y="-1"/>
            <a:ext cx="12199886" cy="6858000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3E9E7"/>
          </a:solidFill>
          <a:ln>
            <a:noFill/>
          </a:ln>
          <a:effectLst>
            <a:outerShdw blurRad="139700" dist="38100" dir="13800000" sx="98000" sy="98000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058820" y="1967885"/>
            <a:ext cx="56909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9600" b="1" i="0" u="none" strike="noStrike" kern="1200" cap="none" spc="0" normalizeH="0" noProof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  <a:endParaRPr kumimoji="0" lang="id-ID" sz="9600" b="1" i="0" u="none" strike="noStrike" kern="1200" cap="none" spc="0" normalizeH="0" baseline="0" noProof="0" dirty="0">
              <a:ln>
                <a:noFill/>
              </a:ln>
              <a:solidFill>
                <a:srgbClr val="C808B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18" y="952158"/>
            <a:ext cx="1119304" cy="20197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25" y="819807"/>
            <a:ext cx="1428522" cy="2577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54" y="1060972"/>
            <a:ext cx="3087311" cy="22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567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5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180" fill="hold">
                                          <p:stCondLst>
                                            <p:cond delay="118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180" fill="hold">
                                          <p:stCondLst>
                                            <p:cond delay="236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180" fill="hold">
                                          <p:stCondLst>
                                            <p:cond delay="354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180" fill="hold">
                                          <p:stCondLst>
                                            <p:cond delay="472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decel="28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9" dur="2050" fill="hold"/>
                                        <p:tgtEl>
                                          <p:spTgt spid="13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39" grpId="0" animBg="1"/>
      <p:bldP spid="136" grpId="0" animBg="1"/>
      <p:bldP spid="150" grpId="0"/>
      <p:bldP spid="1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4358" y="75101"/>
            <a:ext cx="582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5946" y="602441"/>
            <a:ext cx="3519911" cy="23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gió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mây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ngang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500" b="1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nhuộm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ơi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B2297C-CE7D-4503-9551-57090B3D7B29}"/>
              </a:ext>
            </a:extLst>
          </p:cNvPr>
          <p:cNvSpPr txBox="1"/>
          <p:nvPr/>
        </p:nvSpPr>
        <p:spPr>
          <a:xfrm>
            <a:off x="4477442" y="2142086"/>
            <a:ext cx="3237115" cy="23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bé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Trăng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rằm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to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gốc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đa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chăn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trăn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41FA7-24F5-4203-A409-734F03F2FAC1}"/>
              </a:ext>
            </a:extLst>
          </p:cNvPr>
          <p:cNvSpPr txBox="1"/>
          <p:nvPr/>
        </p:nvSpPr>
        <p:spPr>
          <a:xfrm>
            <a:off x="7991887" y="3457162"/>
            <a:ext cx="3809999" cy="23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phải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phi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công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>
                <a:latin typeface="Arial-SGK-TV" pitchFamily="2" charset="0"/>
                <a:cs typeface="Arial-SGK-TV" pitchFamily="2" charset="0"/>
              </a:rPr>
              <a:t>Bay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2C65A6-5FB4-41D4-BB74-221C689956DD}"/>
              </a:ext>
            </a:extLst>
          </p:cNvPr>
          <p:cNvSpPr txBox="1"/>
          <p:nvPr/>
        </p:nvSpPr>
        <p:spPr>
          <a:xfrm>
            <a:off x="6930791" y="5980270"/>
            <a:ext cx="4153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5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25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Bồi</a:t>
            </a:r>
            <a:endParaRPr lang="en-US" sz="25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50444" y="5511750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98618" y="916082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3736" y="942296"/>
            <a:ext cx="9758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thắc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4" name="文本框 109"/>
          <p:cNvSpPr txBox="1"/>
          <p:nvPr/>
        </p:nvSpPr>
        <p:spPr>
          <a:xfrm>
            <a:off x="3886105" y="165948"/>
            <a:ext cx="4419789" cy="677040"/>
          </a:xfrm>
          <a:prstGeom prst="rect">
            <a:avLst/>
          </a:prstGeom>
          <a:noFill/>
        </p:spPr>
        <p:txBody>
          <a:bodyPr wrap="square" lIns="121853" tIns="60926" rIns="121853" bIns="60926" rtlCol="0">
            <a:spAutoFit/>
          </a:bodyPr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Trả lời câu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28543" y="2820477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33515" y="2825859"/>
            <a:ext cx="1082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phi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công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0" name="Oval 39"/>
          <p:cNvSpPr/>
          <p:nvPr/>
        </p:nvSpPr>
        <p:spPr>
          <a:xfrm>
            <a:off x="728543" y="4702231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93383" y="4638063"/>
            <a:ext cx="86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thiên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7673" y="1608728"/>
            <a:ext cx="10362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thắc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: Ai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mây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ngang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 Ai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90909" y="3458134"/>
            <a:ext cx="10901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phi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43069" y="5228442"/>
            <a:ext cx="980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them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vồng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bão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tuyết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5476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-1.11111E-6 L 0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4" grpId="0"/>
      <p:bldP spid="34" grpId="1"/>
      <p:bldP spid="38" grpId="0" animBg="1"/>
      <p:bldP spid="39" grpId="0"/>
      <p:bldP spid="40" grpId="0" animBg="1"/>
      <p:bldP spid="41" grpId="0"/>
      <p:bldP spid="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67671" y="425942"/>
            <a:ext cx="820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3" y="244349"/>
            <a:ext cx="1207649" cy="886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0FD8F8-0658-4852-9002-32A443149D69}"/>
              </a:ext>
            </a:extLst>
          </p:cNvPr>
          <p:cNvSpPr txBox="1"/>
          <p:nvPr/>
        </p:nvSpPr>
        <p:spPr>
          <a:xfrm>
            <a:off x="1982185" y="1262998"/>
            <a:ext cx="789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trải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72E824-A28C-4DA4-A1A3-BAEC3FAAC16D}"/>
              </a:ext>
            </a:extLst>
          </p:cNvPr>
          <p:cNvGrpSpPr/>
          <p:nvPr/>
        </p:nvGrpSpPr>
        <p:grpSpPr>
          <a:xfrm>
            <a:off x="728831" y="2156532"/>
            <a:ext cx="10734337" cy="2544936"/>
            <a:chOff x="0" y="4706165"/>
            <a:chExt cx="8812726" cy="19875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2069C2-2F48-4E9E-97CF-53AFE15A4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706165"/>
              <a:ext cx="8812726" cy="198756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A1DF3D-FE0C-4C9E-AC08-B5B457B16683}"/>
                </a:ext>
              </a:extLst>
            </p:cNvPr>
            <p:cNvSpPr txBox="1"/>
            <p:nvPr/>
          </p:nvSpPr>
          <p:spPr>
            <a:xfrm>
              <a:off x="321070" y="5155581"/>
              <a:ext cx="8217598" cy="52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Ánh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nắng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trải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xuống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óng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76492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7C2619-C0DE-414B-A505-BDC46D177AB5}"/>
              </a:ext>
            </a:extLst>
          </p:cNvPr>
          <p:cNvSpPr txBox="1"/>
          <p:nvPr/>
        </p:nvSpPr>
        <p:spPr>
          <a:xfrm>
            <a:off x="1755016" y="423223"/>
            <a:ext cx="868196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24B64-F2F8-45EE-9227-44D2A6055D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8" y="423223"/>
            <a:ext cx="1207649" cy="886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3BC82E-DCE6-4C3E-A1DB-3876E41E40DC}"/>
              </a:ext>
            </a:extLst>
          </p:cNvPr>
          <p:cNvSpPr txBox="1"/>
          <p:nvPr/>
        </p:nvSpPr>
        <p:spPr>
          <a:xfrm>
            <a:off x="705852" y="1467887"/>
            <a:ext cx="10780295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Nửa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đêm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rủ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phòng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đánh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………..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…………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leo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nhụa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nhựa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………… ở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góc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phòng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bay qua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khung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êm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chiết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………….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giường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ngắm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mất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đánh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…………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800" b="1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26D17-56B1-4B2C-9497-7A3142F2284A}"/>
              </a:ext>
            </a:extLst>
          </p:cNvPr>
          <p:cNvSpPr txBox="1"/>
          <p:nvPr/>
        </p:nvSpPr>
        <p:spPr>
          <a:xfrm>
            <a:off x="10188249" y="1606886"/>
            <a:ext cx="1414893" cy="393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đánh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6DA35-E747-4118-B1AE-0F69ACDC03D1}"/>
              </a:ext>
            </a:extLst>
          </p:cNvPr>
          <p:cNvSpPr txBox="1"/>
          <p:nvPr/>
        </p:nvSpPr>
        <p:spPr>
          <a:xfrm>
            <a:off x="5767754" y="2242346"/>
            <a:ext cx="1601619" cy="432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EF2BF-CFE3-4320-BCCB-D5B71C85EA2C}"/>
              </a:ext>
            </a:extLst>
          </p:cNvPr>
          <p:cNvSpPr txBox="1"/>
          <p:nvPr/>
        </p:nvSpPr>
        <p:spPr>
          <a:xfrm>
            <a:off x="4094335" y="2861775"/>
            <a:ext cx="1414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nhựa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7195A-C37C-41DE-A082-34FAAF04FCF2}"/>
              </a:ext>
            </a:extLst>
          </p:cNvPr>
          <p:cNvSpPr txBox="1"/>
          <p:nvPr/>
        </p:nvSpPr>
        <p:spPr>
          <a:xfrm>
            <a:off x="10002129" y="3527476"/>
            <a:ext cx="1542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chiếc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D21AA-4748-4EC9-A22D-2220B0F6CA3E}"/>
              </a:ext>
            </a:extLst>
          </p:cNvPr>
          <p:cNvSpPr txBox="1"/>
          <p:nvPr/>
        </p:nvSpPr>
        <p:spPr>
          <a:xfrm>
            <a:off x="3728835" y="4807844"/>
            <a:ext cx="1414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thức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956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25CBB-851D-4BDD-9BAC-EDB63685D567}"/>
              </a:ext>
            </a:extLst>
          </p:cNvPr>
          <p:cNvSpPr txBox="1"/>
          <p:nvPr/>
        </p:nvSpPr>
        <p:spPr>
          <a:xfrm>
            <a:off x="1707022" y="346217"/>
            <a:ext cx="1032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D440D-7B9D-4B89-9C6C-63ECF8F797A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3" y="321386"/>
            <a:ext cx="1207649" cy="8864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4AE4EA0-2BDD-4C3E-8BE1-F301571846AB}"/>
              </a:ext>
            </a:extLst>
          </p:cNvPr>
          <p:cNvGrpSpPr/>
          <p:nvPr/>
        </p:nvGrpSpPr>
        <p:grpSpPr>
          <a:xfrm>
            <a:off x="859648" y="1232624"/>
            <a:ext cx="10734337" cy="2544936"/>
            <a:chOff x="0" y="4706165"/>
            <a:chExt cx="8812726" cy="1987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8C7651-0721-4ADB-899F-7E0DD06C8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706165"/>
              <a:ext cx="8812726" cy="19875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80EB5B-E74F-4E7B-8C6A-1E2B4D674346}"/>
                </a:ext>
              </a:extLst>
            </p:cNvPr>
            <p:cNvSpPr txBox="1"/>
            <p:nvPr/>
          </p:nvSpPr>
          <p:spPr>
            <a:xfrm>
              <a:off x="595128" y="5155581"/>
              <a:ext cx="8217598" cy="52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đám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mây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đang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chị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gió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thổi</a:t>
              </a:r>
              <a:endPara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90CE879-4BEB-46A1-BE82-CA8477FE8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09" y="4257312"/>
            <a:ext cx="8354291" cy="26006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41BB3B-15FB-40EE-BC5F-71EC146DEE68}"/>
              </a:ext>
            </a:extLst>
          </p:cNvPr>
          <p:cNvSpPr txBox="1"/>
          <p:nvPr/>
        </p:nvSpPr>
        <p:spPr>
          <a:xfrm>
            <a:off x="1019788" y="2604741"/>
            <a:ext cx="10009442" cy="677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xa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95132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1">
            <a:extLst>
              <a:ext uri="{FF2B5EF4-FFF2-40B4-BE49-F238E27FC236}">
                <a16:creationId xmlns:a16="http://schemas.microsoft.com/office/drawing/2014/main" id="{57B5F813-0DC4-4868-9140-25EAE96255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465">
            <a:off x="1851052" y="1216021"/>
            <a:ext cx="8489898" cy="4425959"/>
          </a:xfrm>
          <a:prstGeom prst="rect">
            <a:avLst/>
          </a:prstGeom>
        </p:spPr>
      </p:pic>
      <p:pic>
        <p:nvPicPr>
          <p:cNvPr id="3" name="24">
            <a:extLst>
              <a:ext uri="{FF2B5EF4-FFF2-40B4-BE49-F238E27FC236}">
                <a16:creationId xmlns:a16="http://schemas.microsoft.com/office/drawing/2014/main" id="{A3F0D946-770D-4654-9EB5-99185158F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58628" y="1511048"/>
            <a:ext cx="995134" cy="2811939"/>
          </a:xfrm>
          <a:prstGeom prst="rect">
            <a:avLst/>
          </a:prstGeom>
        </p:spPr>
      </p:pic>
      <p:pic>
        <p:nvPicPr>
          <p:cNvPr id="4" name="32">
            <a:extLst>
              <a:ext uri="{FF2B5EF4-FFF2-40B4-BE49-F238E27FC236}">
                <a16:creationId xmlns:a16="http://schemas.microsoft.com/office/drawing/2014/main" id="{C29F8FA1-435F-4CE0-A208-019E00AE8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0877452">
            <a:off x="1599876" y="2147723"/>
            <a:ext cx="1547922" cy="2036192"/>
          </a:xfrm>
          <a:prstGeom prst="rect">
            <a:avLst/>
          </a:prstGeom>
        </p:spPr>
      </p:pic>
      <p:pic>
        <p:nvPicPr>
          <p:cNvPr id="7" name="35">
            <a:extLst>
              <a:ext uri="{FF2B5EF4-FFF2-40B4-BE49-F238E27FC236}">
                <a16:creationId xmlns:a16="http://schemas.microsoft.com/office/drawing/2014/main" id="{83C35D35-54D1-4E98-B8F1-CE6F93E5E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87395" y="5191878"/>
            <a:ext cx="961106" cy="798841"/>
          </a:xfrm>
          <a:prstGeom prst="rect">
            <a:avLst/>
          </a:prstGeom>
        </p:spPr>
      </p:pic>
      <p:pic>
        <p:nvPicPr>
          <p:cNvPr id="8" name="37">
            <a:extLst>
              <a:ext uri="{FF2B5EF4-FFF2-40B4-BE49-F238E27FC236}">
                <a16:creationId xmlns:a16="http://schemas.microsoft.com/office/drawing/2014/main" id="{0FBA0411-51CC-4E41-B9FE-5F44DF7517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75184" y="1042300"/>
            <a:ext cx="1346635" cy="657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3837" y="2168865"/>
            <a:ext cx="7632854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7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|35.8|8.8|1.6|2.5|2.8|6.6|1.5|6.9|12.4|11.1|6.8|1.9|5.6|10.6|3.4|0.8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5.5|10.2|13.8|11.5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5|14.9|19.8|2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345</Words>
  <Application>Microsoft Office PowerPoint</Application>
  <PresentationFormat>Widescreen</PresentationFormat>
  <Paragraphs>50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#9Slide01 Noi dung ngan</vt:lpstr>
      <vt:lpstr>Algerian</vt:lpstr>
      <vt:lpstr>Arial</vt:lpstr>
      <vt:lpstr>Arial-Rounded</vt:lpstr>
      <vt:lpstr>Arial-SGK-TV</vt:lpstr>
      <vt:lpstr>Calibri</vt:lpstr>
      <vt:lpstr>Calibri Light</vt:lpstr>
      <vt:lpstr>等线</vt:lpstr>
      <vt:lpstr>HP001 4 hàng</vt:lpstr>
      <vt:lpstr>Times New Roman</vt:lpstr>
      <vt:lpstr>思源黑体 CN Regular</vt:lpstr>
      <vt:lpstr>迷你简准圆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226</cp:revision>
  <dcterms:created xsi:type="dcterms:W3CDTF">2020-08-06T10:05:22Z</dcterms:created>
  <dcterms:modified xsi:type="dcterms:W3CDTF">2024-04-18T03:04:00Z</dcterms:modified>
</cp:coreProperties>
</file>