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30" r:id="rId2"/>
    <p:sldId id="316" r:id="rId3"/>
    <p:sldId id="307" r:id="rId4"/>
    <p:sldId id="262" r:id="rId5"/>
    <p:sldId id="271" r:id="rId6"/>
    <p:sldId id="325" r:id="rId7"/>
    <p:sldId id="327" r:id="rId8"/>
    <p:sldId id="329" r:id="rId9"/>
    <p:sldId id="331" r:id="rId10"/>
    <p:sldId id="30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CCECFF"/>
    <a:srgbClr val="0000CC"/>
    <a:srgbClr val="2F052A"/>
    <a:srgbClr val="C808B1"/>
    <a:srgbClr val="D3F4F8"/>
    <a:srgbClr val="48C7DF"/>
    <a:srgbClr val="005EA4"/>
    <a:srgbClr val="005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86" autoAdjust="0"/>
    <p:restoredTop sz="83074" autoAdjust="0"/>
  </p:normalViewPr>
  <p:slideViewPr>
    <p:cSldViewPr snapToGrid="0">
      <p:cViewPr varScale="1">
        <p:scale>
          <a:sx n="61" d="100"/>
          <a:sy n="61" d="100"/>
        </p:scale>
        <p:origin x="1110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-3168" y="-77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0B6C4E-42FE-486A-8049-67C17E83F953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B4FAFE-DFF5-4CEB-8A8C-37C740E97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732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F16751-98F2-4241-A349-EF907F8C4D0A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E7A300-CDD2-4CC6-8459-15AE9611F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273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3185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E7A300-CDD2-4CC6-8459-15AE9611FCA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3415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>
              <a:buFont typeface="Arial" panose="020B0604020202020204" pitchFamily="34" charset="0"/>
              <a:buNone/>
            </a:pPr>
            <a:endParaRPr lang="en-US" altLang="en-US" dirty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2243D2AE-B16A-485A-9113-A647BB31D624}" type="slidenum">
              <a:rPr lang="vi-VN" altLang="vi-VN" smtClean="0"/>
              <a:pPr/>
              <a:t>6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25417620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2243D2AE-B16A-485A-9113-A647BB31D624}" type="slidenum">
              <a:rPr lang="vi-VN" altLang="vi-VN" smtClean="0"/>
              <a:pPr/>
              <a:t>7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17760552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E7A300-CDD2-4CC6-8459-15AE9611FCA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1018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E7A300-CDD2-4CC6-8459-15AE9611FCA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947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5ABC0-27D5-4E6E-A325-7B70127DA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1F582B-1046-4366-AC1F-DC9229FBA0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11E160-D4AC-40DA-A8A1-239A74E20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C014BA-8CF2-4CB3-864C-08678D7F6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C4EE1-344D-4E9E-8FF9-2FAD92E59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565456"/>
      </p:ext>
    </p:extLst>
  </p:cSld>
  <p:clrMapOvr>
    <a:masterClrMapping/>
  </p:clrMapOvr>
  <p:transition spd="slow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3F732-C97D-4FA7-84A9-EC25FD870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D3044A-79D7-47F6-9FED-3536E5E61B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3EB934-9319-46B2-8338-716634170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3AF5F-F616-4C0C-8F7B-B59F5300E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BC59FE-506E-4F91-BEBC-47618EADE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408498"/>
      </p:ext>
    </p:extLst>
  </p:cSld>
  <p:clrMapOvr>
    <a:masterClrMapping/>
  </p:clrMapOvr>
  <p:transition spd="slow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2C6BCC-DA52-4D17-AD2C-C5C30E22F9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D85513-2A28-4E58-A48F-BD441D21F3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DF9803-F722-4915-A7DD-CB3E4754E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923813-55F6-4456-A26B-E3E3CA959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8C0627-5C4C-4693-A560-63DE6D30D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890683"/>
      </p:ext>
    </p:extLst>
  </p:cSld>
  <p:clrMapOvr>
    <a:masterClrMapping/>
  </p:clrMapOvr>
  <p:transition spd="slow"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944" y="-3090805"/>
            <a:ext cx="3050323" cy="24401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1678" y="9269648"/>
            <a:ext cx="933656" cy="746889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198790" y="33866"/>
            <a:ext cx="126188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lgerian" panose="04020705040A02060702" pitchFamily="82" charset="0"/>
              </a:rPr>
              <a:t>KTUTS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198790" y="6368646"/>
            <a:ext cx="126188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lgerian" panose="04020705040A02060702" pitchFamily="82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1746820770"/>
      </p:ext>
    </p:extLst>
  </p:cSld>
  <p:clrMapOvr>
    <a:masterClrMapping/>
  </p:clrMapOvr>
  <p:transition spd="slow"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1">
          <a:blip r:embed="rId2">
            <a:alphaModFix amt="71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1">
            <a:extLst>
              <a:ext uri="{FF2B5EF4-FFF2-40B4-BE49-F238E27FC236}">
                <a16:creationId xmlns:a16="http://schemas.microsoft.com/office/drawing/2014/main" id="{1B90A153-0D7E-4326-93F5-B852304F5AF2}"/>
              </a:ext>
            </a:extLst>
          </p:cNvPr>
          <p:cNvSpPr/>
          <p:nvPr userDrawn="1"/>
        </p:nvSpPr>
        <p:spPr>
          <a:xfrm>
            <a:off x="0" y="0"/>
            <a:ext cx="12192000" cy="316523"/>
          </a:xfrm>
          <a:custGeom>
            <a:avLst/>
            <a:gdLst>
              <a:gd name="connsiteX0" fmla="*/ 12048977 w 12682023"/>
              <a:gd name="connsiteY0" fmla="*/ 0 h 316523"/>
              <a:gd name="connsiteX1" fmla="*/ 12682023 w 12682023"/>
              <a:gd name="connsiteY1" fmla="*/ 0 h 316523"/>
              <a:gd name="connsiteX2" fmla="*/ 12365500 w 12682023"/>
              <a:gd name="connsiteY2" fmla="*/ 316523 h 316523"/>
              <a:gd name="connsiteX3" fmla="*/ 12048977 w 12682023"/>
              <a:gd name="connsiteY3" fmla="*/ 0 h 316523"/>
              <a:gd name="connsiteX4" fmla="*/ 11412804 w 12682023"/>
              <a:gd name="connsiteY4" fmla="*/ 0 h 316523"/>
              <a:gd name="connsiteX5" fmla="*/ 12045850 w 12682023"/>
              <a:gd name="connsiteY5" fmla="*/ 0 h 316523"/>
              <a:gd name="connsiteX6" fmla="*/ 11729327 w 12682023"/>
              <a:gd name="connsiteY6" fmla="*/ 316523 h 316523"/>
              <a:gd name="connsiteX7" fmla="*/ 11412804 w 12682023"/>
              <a:gd name="connsiteY7" fmla="*/ 0 h 316523"/>
              <a:gd name="connsiteX8" fmla="*/ 10776632 w 12682023"/>
              <a:gd name="connsiteY8" fmla="*/ 0 h 316523"/>
              <a:gd name="connsiteX9" fmla="*/ 11409678 w 12682023"/>
              <a:gd name="connsiteY9" fmla="*/ 0 h 316523"/>
              <a:gd name="connsiteX10" fmla="*/ 11093155 w 12682023"/>
              <a:gd name="connsiteY10" fmla="*/ 316523 h 316523"/>
              <a:gd name="connsiteX11" fmla="*/ 10776632 w 12682023"/>
              <a:gd name="connsiteY11" fmla="*/ 0 h 316523"/>
              <a:gd name="connsiteX12" fmla="*/ 9513861 w 12682023"/>
              <a:gd name="connsiteY12" fmla="*/ 0 h 316523"/>
              <a:gd name="connsiteX13" fmla="*/ 10773506 w 12682023"/>
              <a:gd name="connsiteY13" fmla="*/ 0 h 316523"/>
              <a:gd name="connsiteX14" fmla="*/ 10456983 w 12682023"/>
              <a:gd name="connsiteY14" fmla="*/ 316523 h 316523"/>
              <a:gd name="connsiteX15" fmla="*/ 10165334 w 12682023"/>
              <a:gd name="connsiteY15" fmla="*/ 123205 h 316523"/>
              <a:gd name="connsiteX16" fmla="*/ 10143683 w 12682023"/>
              <a:gd name="connsiteY16" fmla="*/ 15966 h 316523"/>
              <a:gd name="connsiteX17" fmla="*/ 10122033 w 12682023"/>
              <a:gd name="connsiteY17" fmla="*/ 123205 h 316523"/>
              <a:gd name="connsiteX18" fmla="*/ 9830384 w 12682023"/>
              <a:gd name="connsiteY18" fmla="*/ 316523 h 316523"/>
              <a:gd name="connsiteX19" fmla="*/ 9513861 w 12682023"/>
              <a:gd name="connsiteY19" fmla="*/ 0 h 316523"/>
              <a:gd name="connsiteX20" fmla="*/ 8877688 w 12682023"/>
              <a:gd name="connsiteY20" fmla="*/ 0 h 316523"/>
              <a:gd name="connsiteX21" fmla="*/ 9510734 w 12682023"/>
              <a:gd name="connsiteY21" fmla="*/ 0 h 316523"/>
              <a:gd name="connsiteX22" fmla="*/ 9194211 w 12682023"/>
              <a:gd name="connsiteY22" fmla="*/ 316523 h 316523"/>
              <a:gd name="connsiteX23" fmla="*/ 8877688 w 12682023"/>
              <a:gd name="connsiteY23" fmla="*/ 0 h 316523"/>
              <a:gd name="connsiteX24" fmla="*/ 8241516 w 12682023"/>
              <a:gd name="connsiteY24" fmla="*/ 0 h 316523"/>
              <a:gd name="connsiteX25" fmla="*/ 8874562 w 12682023"/>
              <a:gd name="connsiteY25" fmla="*/ 0 h 316523"/>
              <a:gd name="connsiteX26" fmla="*/ 8558039 w 12682023"/>
              <a:gd name="connsiteY26" fmla="*/ 316523 h 316523"/>
              <a:gd name="connsiteX27" fmla="*/ 8241516 w 12682023"/>
              <a:gd name="connsiteY27" fmla="*/ 0 h 316523"/>
              <a:gd name="connsiteX28" fmla="*/ 6978746 w 12682023"/>
              <a:gd name="connsiteY28" fmla="*/ 0 h 316523"/>
              <a:gd name="connsiteX29" fmla="*/ 8238390 w 12682023"/>
              <a:gd name="connsiteY29" fmla="*/ 0 h 316523"/>
              <a:gd name="connsiteX30" fmla="*/ 7921867 w 12682023"/>
              <a:gd name="connsiteY30" fmla="*/ 316523 h 316523"/>
              <a:gd name="connsiteX31" fmla="*/ 7630218 w 12682023"/>
              <a:gd name="connsiteY31" fmla="*/ 123205 h 316523"/>
              <a:gd name="connsiteX32" fmla="*/ 7608568 w 12682023"/>
              <a:gd name="connsiteY32" fmla="*/ 15969 h 316523"/>
              <a:gd name="connsiteX33" fmla="*/ 7586918 w 12682023"/>
              <a:gd name="connsiteY33" fmla="*/ 123205 h 316523"/>
              <a:gd name="connsiteX34" fmla="*/ 7295269 w 12682023"/>
              <a:gd name="connsiteY34" fmla="*/ 316523 h 316523"/>
              <a:gd name="connsiteX35" fmla="*/ 6978746 w 12682023"/>
              <a:gd name="connsiteY35" fmla="*/ 0 h 316523"/>
              <a:gd name="connsiteX36" fmla="*/ 6342573 w 12682023"/>
              <a:gd name="connsiteY36" fmla="*/ 0 h 316523"/>
              <a:gd name="connsiteX37" fmla="*/ 6975619 w 12682023"/>
              <a:gd name="connsiteY37" fmla="*/ 0 h 316523"/>
              <a:gd name="connsiteX38" fmla="*/ 6659096 w 12682023"/>
              <a:gd name="connsiteY38" fmla="*/ 316523 h 316523"/>
              <a:gd name="connsiteX39" fmla="*/ 6342573 w 12682023"/>
              <a:gd name="connsiteY39" fmla="*/ 0 h 316523"/>
              <a:gd name="connsiteX40" fmla="*/ 5706401 w 12682023"/>
              <a:gd name="connsiteY40" fmla="*/ 0 h 316523"/>
              <a:gd name="connsiteX41" fmla="*/ 6339447 w 12682023"/>
              <a:gd name="connsiteY41" fmla="*/ 0 h 316523"/>
              <a:gd name="connsiteX42" fmla="*/ 6022924 w 12682023"/>
              <a:gd name="connsiteY42" fmla="*/ 316523 h 316523"/>
              <a:gd name="connsiteX43" fmla="*/ 5706401 w 12682023"/>
              <a:gd name="connsiteY43" fmla="*/ 0 h 316523"/>
              <a:gd name="connsiteX44" fmla="*/ 4443632 w 12682023"/>
              <a:gd name="connsiteY44" fmla="*/ 0 h 316523"/>
              <a:gd name="connsiteX45" fmla="*/ 5703275 w 12682023"/>
              <a:gd name="connsiteY45" fmla="*/ 0 h 316523"/>
              <a:gd name="connsiteX46" fmla="*/ 5386752 w 12682023"/>
              <a:gd name="connsiteY46" fmla="*/ 316523 h 316523"/>
              <a:gd name="connsiteX47" fmla="*/ 5095103 w 12682023"/>
              <a:gd name="connsiteY47" fmla="*/ 123205 h 316523"/>
              <a:gd name="connsiteX48" fmla="*/ 5073453 w 12682023"/>
              <a:gd name="connsiteY48" fmla="*/ 15969 h 316523"/>
              <a:gd name="connsiteX49" fmla="*/ 5051804 w 12682023"/>
              <a:gd name="connsiteY49" fmla="*/ 123205 h 316523"/>
              <a:gd name="connsiteX50" fmla="*/ 4760154 w 12682023"/>
              <a:gd name="connsiteY50" fmla="*/ 316523 h 316523"/>
              <a:gd name="connsiteX51" fmla="*/ 4443632 w 12682023"/>
              <a:gd name="connsiteY51" fmla="*/ 0 h 316523"/>
              <a:gd name="connsiteX52" fmla="*/ 3807458 w 12682023"/>
              <a:gd name="connsiteY52" fmla="*/ 0 h 316523"/>
              <a:gd name="connsiteX53" fmla="*/ 4440505 w 12682023"/>
              <a:gd name="connsiteY53" fmla="*/ 0 h 316523"/>
              <a:gd name="connsiteX54" fmla="*/ 4123982 w 12682023"/>
              <a:gd name="connsiteY54" fmla="*/ 316523 h 316523"/>
              <a:gd name="connsiteX55" fmla="*/ 3807458 w 12682023"/>
              <a:gd name="connsiteY55" fmla="*/ 0 h 316523"/>
              <a:gd name="connsiteX56" fmla="*/ 3171286 w 12682023"/>
              <a:gd name="connsiteY56" fmla="*/ 0 h 316523"/>
              <a:gd name="connsiteX57" fmla="*/ 3804332 w 12682023"/>
              <a:gd name="connsiteY57" fmla="*/ 0 h 316523"/>
              <a:gd name="connsiteX58" fmla="*/ 3487810 w 12682023"/>
              <a:gd name="connsiteY58" fmla="*/ 316523 h 316523"/>
              <a:gd name="connsiteX59" fmla="*/ 3171286 w 12682023"/>
              <a:gd name="connsiteY59" fmla="*/ 0 h 316523"/>
              <a:gd name="connsiteX60" fmla="*/ 1908517 w 12682023"/>
              <a:gd name="connsiteY60" fmla="*/ 0 h 316523"/>
              <a:gd name="connsiteX61" fmla="*/ 3168161 w 12682023"/>
              <a:gd name="connsiteY61" fmla="*/ 0 h 316523"/>
              <a:gd name="connsiteX62" fmla="*/ 2851637 w 12682023"/>
              <a:gd name="connsiteY62" fmla="*/ 316523 h 316523"/>
              <a:gd name="connsiteX63" fmla="*/ 2559989 w 12682023"/>
              <a:gd name="connsiteY63" fmla="*/ 123205 h 316523"/>
              <a:gd name="connsiteX64" fmla="*/ 2538339 w 12682023"/>
              <a:gd name="connsiteY64" fmla="*/ 15970 h 316523"/>
              <a:gd name="connsiteX65" fmla="*/ 2516689 w 12682023"/>
              <a:gd name="connsiteY65" fmla="*/ 123205 h 316523"/>
              <a:gd name="connsiteX66" fmla="*/ 2225040 w 12682023"/>
              <a:gd name="connsiteY66" fmla="*/ 316523 h 316523"/>
              <a:gd name="connsiteX67" fmla="*/ 1908517 w 12682023"/>
              <a:gd name="connsiteY67" fmla="*/ 0 h 316523"/>
              <a:gd name="connsiteX68" fmla="*/ 1272344 w 12682023"/>
              <a:gd name="connsiteY68" fmla="*/ 0 h 316523"/>
              <a:gd name="connsiteX69" fmla="*/ 1905390 w 12682023"/>
              <a:gd name="connsiteY69" fmla="*/ 0 h 316523"/>
              <a:gd name="connsiteX70" fmla="*/ 1588867 w 12682023"/>
              <a:gd name="connsiteY70" fmla="*/ 316523 h 316523"/>
              <a:gd name="connsiteX71" fmla="*/ 1272344 w 12682023"/>
              <a:gd name="connsiteY71" fmla="*/ 0 h 316523"/>
              <a:gd name="connsiteX72" fmla="*/ 636172 w 12682023"/>
              <a:gd name="connsiteY72" fmla="*/ 0 h 316523"/>
              <a:gd name="connsiteX73" fmla="*/ 1269218 w 12682023"/>
              <a:gd name="connsiteY73" fmla="*/ 0 h 316523"/>
              <a:gd name="connsiteX74" fmla="*/ 952695 w 12682023"/>
              <a:gd name="connsiteY74" fmla="*/ 316523 h 316523"/>
              <a:gd name="connsiteX75" fmla="*/ 636172 w 12682023"/>
              <a:gd name="connsiteY75" fmla="*/ 0 h 316523"/>
              <a:gd name="connsiteX76" fmla="*/ 0 w 12682023"/>
              <a:gd name="connsiteY76" fmla="*/ 0 h 316523"/>
              <a:gd name="connsiteX77" fmla="*/ 633046 w 12682023"/>
              <a:gd name="connsiteY77" fmla="*/ 0 h 316523"/>
              <a:gd name="connsiteX78" fmla="*/ 316523 w 12682023"/>
              <a:gd name="connsiteY78" fmla="*/ 316523 h 316523"/>
              <a:gd name="connsiteX79" fmla="*/ 0 w 12682023"/>
              <a:gd name="connsiteY79" fmla="*/ 0 h 316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12682023" h="316523">
                <a:moveTo>
                  <a:pt x="12048977" y="0"/>
                </a:moveTo>
                <a:lnTo>
                  <a:pt x="12682023" y="0"/>
                </a:lnTo>
                <a:cubicBezTo>
                  <a:pt x="12682023" y="174811"/>
                  <a:pt x="12540311" y="316523"/>
                  <a:pt x="12365500" y="316523"/>
                </a:cubicBezTo>
                <a:cubicBezTo>
                  <a:pt x="12190689" y="316523"/>
                  <a:pt x="12048977" y="174811"/>
                  <a:pt x="12048977" y="0"/>
                </a:cubicBezTo>
                <a:close/>
                <a:moveTo>
                  <a:pt x="11412804" y="0"/>
                </a:moveTo>
                <a:lnTo>
                  <a:pt x="12045850" y="0"/>
                </a:lnTo>
                <a:cubicBezTo>
                  <a:pt x="12045850" y="174811"/>
                  <a:pt x="11904138" y="316523"/>
                  <a:pt x="11729327" y="316523"/>
                </a:cubicBezTo>
                <a:cubicBezTo>
                  <a:pt x="11554516" y="316523"/>
                  <a:pt x="11412804" y="174811"/>
                  <a:pt x="11412804" y="0"/>
                </a:cubicBezTo>
                <a:close/>
                <a:moveTo>
                  <a:pt x="10776632" y="0"/>
                </a:moveTo>
                <a:lnTo>
                  <a:pt x="11409678" y="0"/>
                </a:lnTo>
                <a:cubicBezTo>
                  <a:pt x="11409678" y="174811"/>
                  <a:pt x="11267966" y="316523"/>
                  <a:pt x="11093155" y="316523"/>
                </a:cubicBezTo>
                <a:cubicBezTo>
                  <a:pt x="10918344" y="316523"/>
                  <a:pt x="10776632" y="174811"/>
                  <a:pt x="10776632" y="0"/>
                </a:cubicBezTo>
                <a:close/>
                <a:moveTo>
                  <a:pt x="9513861" y="0"/>
                </a:moveTo>
                <a:lnTo>
                  <a:pt x="10773506" y="0"/>
                </a:lnTo>
                <a:cubicBezTo>
                  <a:pt x="10773506" y="174811"/>
                  <a:pt x="10631794" y="316523"/>
                  <a:pt x="10456983" y="316523"/>
                </a:cubicBezTo>
                <a:cubicBezTo>
                  <a:pt x="10325875" y="316523"/>
                  <a:pt x="10213385" y="236810"/>
                  <a:pt x="10165334" y="123205"/>
                </a:cubicBezTo>
                <a:lnTo>
                  <a:pt x="10143683" y="15966"/>
                </a:lnTo>
                <a:lnTo>
                  <a:pt x="10122033" y="123205"/>
                </a:lnTo>
                <a:cubicBezTo>
                  <a:pt x="10073982" y="236810"/>
                  <a:pt x="9961492" y="316523"/>
                  <a:pt x="9830384" y="316523"/>
                </a:cubicBezTo>
                <a:cubicBezTo>
                  <a:pt x="9655573" y="316523"/>
                  <a:pt x="9513861" y="174811"/>
                  <a:pt x="9513861" y="0"/>
                </a:cubicBezTo>
                <a:close/>
                <a:moveTo>
                  <a:pt x="8877688" y="0"/>
                </a:moveTo>
                <a:lnTo>
                  <a:pt x="9510734" y="0"/>
                </a:lnTo>
                <a:cubicBezTo>
                  <a:pt x="9510734" y="174811"/>
                  <a:pt x="9369022" y="316523"/>
                  <a:pt x="9194211" y="316523"/>
                </a:cubicBezTo>
                <a:cubicBezTo>
                  <a:pt x="9019400" y="316523"/>
                  <a:pt x="8877688" y="174811"/>
                  <a:pt x="8877688" y="0"/>
                </a:cubicBezTo>
                <a:close/>
                <a:moveTo>
                  <a:pt x="8241516" y="0"/>
                </a:moveTo>
                <a:lnTo>
                  <a:pt x="8874562" y="0"/>
                </a:lnTo>
                <a:cubicBezTo>
                  <a:pt x="8874562" y="174811"/>
                  <a:pt x="8732850" y="316523"/>
                  <a:pt x="8558039" y="316523"/>
                </a:cubicBezTo>
                <a:cubicBezTo>
                  <a:pt x="8383228" y="316523"/>
                  <a:pt x="8241516" y="174811"/>
                  <a:pt x="8241516" y="0"/>
                </a:cubicBezTo>
                <a:close/>
                <a:moveTo>
                  <a:pt x="6978746" y="0"/>
                </a:moveTo>
                <a:lnTo>
                  <a:pt x="8238390" y="0"/>
                </a:lnTo>
                <a:cubicBezTo>
                  <a:pt x="8238390" y="174811"/>
                  <a:pt x="8096678" y="316523"/>
                  <a:pt x="7921867" y="316523"/>
                </a:cubicBezTo>
                <a:cubicBezTo>
                  <a:pt x="7790758" y="316523"/>
                  <a:pt x="7678268" y="236810"/>
                  <a:pt x="7630218" y="123205"/>
                </a:cubicBezTo>
                <a:lnTo>
                  <a:pt x="7608568" y="15969"/>
                </a:lnTo>
                <a:lnTo>
                  <a:pt x="7586918" y="123205"/>
                </a:lnTo>
                <a:cubicBezTo>
                  <a:pt x="7538867" y="236810"/>
                  <a:pt x="7426377" y="316523"/>
                  <a:pt x="7295269" y="316523"/>
                </a:cubicBezTo>
                <a:cubicBezTo>
                  <a:pt x="7120458" y="316523"/>
                  <a:pt x="6978746" y="174811"/>
                  <a:pt x="6978746" y="0"/>
                </a:cubicBezTo>
                <a:close/>
                <a:moveTo>
                  <a:pt x="6342573" y="0"/>
                </a:moveTo>
                <a:lnTo>
                  <a:pt x="6975619" y="0"/>
                </a:lnTo>
                <a:cubicBezTo>
                  <a:pt x="6975619" y="174811"/>
                  <a:pt x="6833907" y="316523"/>
                  <a:pt x="6659096" y="316523"/>
                </a:cubicBezTo>
                <a:cubicBezTo>
                  <a:pt x="6484285" y="316523"/>
                  <a:pt x="6342573" y="174811"/>
                  <a:pt x="6342573" y="0"/>
                </a:cubicBezTo>
                <a:close/>
                <a:moveTo>
                  <a:pt x="5706401" y="0"/>
                </a:moveTo>
                <a:lnTo>
                  <a:pt x="6339447" y="0"/>
                </a:lnTo>
                <a:cubicBezTo>
                  <a:pt x="6339447" y="174811"/>
                  <a:pt x="6197735" y="316523"/>
                  <a:pt x="6022924" y="316523"/>
                </a:cubicBezTo>
                <a:cubicBezTo>
                  <a:pt x="5848113" y="316523"/>
                  <a:pt x="5706401" y="174811"/>
                  <a:pt x="5706401" y="0"/>
                </a:cubicBezTo>
                <a:close/>
                <a:moveTo>
                  <a:pt x="4443632" y="0"/>
                </a:moveTo>
                <a:lnTo>
                  <a:pt x="5703275" y="0"/>
                </a:lnTo>
                <a:cubicBezTo>
                  <a:pt x="5703275" y="174811"/>
                  <a:pt x="5561563" y="316523"/>
                  <a:pt x="5386752" y="316523"/>
                </a:cubicBezTo>
                <a:cubicBezTo>
                  <a:pt x="5255645" y="316523"/>
                  <a:pt x="5143155" y="236810"/>
                  <a:pt x="5095103" y="123205"/>
                </a:cubicBezTo>
                <a:lnTo>
                  <a:pt x="5073453" y="15969"/>
                </a:lnTo>
                <a:lnTo>
                  <a:pt x="5051804" y="123205"/>
                </a:lnTo>
                <a:cubicBezTo>
                  <a:pt x="5003752" y="236810"/>
                  <a:pt x="4891263" y="316523"/>
                  <a:pt x="4760154" y="316523"/>
                </a:cubicBezTo>
                <a:cubicBezTo>
                  <a:pt x="4585344" y="316523"/>
                  <a:pt x="4443632" y="174811"/>
                  <a:pt x="4443632" y="0"/>
                </a:cubicBezTo>
                <a:close/>
                <a:moveTo>
                  <a:pt x="3807458" y="0"/>
                </a:moveTo>
                <a:lnTo>
                  <a:pt x="4440505" y="0"/>
                </a:lnTo>
                <a:cubicBezTo>
                  <a:pt x="4440505" y="174811"/>
                  <a:pt x="4298793" y="316523"/>
                  <a:pt x="4123982" y="316523"/>
                </a:cubicBezTo>
                <a:cubicBezTo>
                  <a:pt x="3949170" y="316523"/>
                  <a:pt x="3807458" y="174811"/>
                  <a:pt x="3807458" y="0"/>
                </a:cubicBezTo>
                <a:close/>
                <a:moveTo>
                  <a:pt x="3171286" y="0"/>
                </a:moveTo>
                <a:lnTo>
                  <a:pt x="3804332" y="0"/>
                </a:lnTo>
                <a:cubicBezTo>
                  <a:pt x="3804332" y="174811"/>
                  <a:pt x="3662620" y="316523"/>
                  <a:pt x="3487810" y="316523"/>
                </a:cubicBezTo>
                <a:cubicBezTo>
                  <a:pt x="3312999" y="316523"/>
                  <a:pt x="3171286" y="174811"/>
                  <a:pt x="3171286" y="0"/>
                </a:cubicBezTo>
                <a:close/>
                <a:moveTo>
                  <a:pt x="1908517" y="0"/>
                </a:moveTo>
                <a:lnTo>
                  <a:pt x="3168161" y="0"/>
                </a:lnTo>
                <a:cubicBezTo>
                  <a:pt x="3168161" y="174811"/>
                  <a:pt x="3026449" y="316523"/>
                  <a:pt x="2851637" y="316523"/>
                </a:cubicBezTo>
                <a:cubicBezTo>
                  <a:pt x="2720529" y="316523"/>
                  <a:pt x="2608039" y="236810"/>
                  <a:pt x="2559989" y="123205"/>
                </a:cubicBezTo>
                <a:lnTo>
                  <a:pt x="2538339" y="15970"/>
                </a:lnTo>
                <a:lnTo>
                  <a:pt x="2516689" y="123205"/>
                </a:lnTo>
                <a:cubicBezTo>
                  <a:pt x="2468638" y="236810"/>
                  <a:pt x="2356148" y="316523"/>
                  <a:pt x="2225040" y="316523"/>
                </a:cubicBezTo>
                <a:cubicBezTo>
                  <a:pt x="2050228" y="316523"/>
                  <a:pt x="1908517" y="174811"/>
                  <a:pt x="1908517" y="0"/>
                </a:cubicBezTo>
                <a:close/>
                <a:moveTo>
                  <a:pt x="1272344" y="0"/>
                </a:moveTo>
                <a:lnTo>
                  <a:pt x="1905390" y="0"/>
                </a:lnTo>
                <a:cubicBezTo>
                  <a:pt x="1905390" y="174811"/>
                  <a:pt x="1763678" y="316523"/>
                  <a:pt x="1588867" y="316523"/>
                </a:cubicBezTo>
                <a:cubicBezTo>
                  <a:pt x="1414056" y="316523"/>
                  <a:pt x="1272344" y="174811"/>
                  <a:pt x="1272344" y="0"/>
                </a:cubicBezTo>
                <a:close/>
                <a:moveTo>
                  <a:pt x="636172" y="0"/>
                </a:moveTo>
                <a:lnTo>
                  <a:pt x="1269218" y="0"/>
                </a:lnTo>
                <a:cubicBezTo>
                  <a:pt x="1269218" y="174811"/>
                  <a:pt x="1127506" y="316523"/>
                  <a:pt x="952695" y="316523"/>
                </a:cubicBezTo>
                <a:cubicBezTo>
                  <a:pt x="777884" y="316523"/>
                  <a:pt x="636172" y="174811"/>
                  <a:pt x="636172" y="0"/>
                </a:cubicBezTo>
                <a:close/>
                <a:moveTo>
                  <a:pt x="0" y="0"/>
                </a:moveTo>
                <a:lnTo>
                  <a:pt x="633046" y="0"/>
                </a:lnTo>
                <a:cubicBezTo>
                  <a:pt x="633046" y="174811"/>
                  <a:pt x="491334" y="316523"/>
                  <a:pt x="316523" y="316523"/>
                </a:cubicBezTo>
                <a:cubicBezTo>
                  <a:pt x="141712" y="316523"/>
                  <a:pt x="0" y="174811"/>
                  <a:pt x="0" y="0"/>
                </a:cubicBezTo>
                <a:close/>
              </a:path>
            </a:pathLst>
          </a:custGeom>
          <a:solidFill>
            <a:srgbClr val="FBB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#9Slide01 Noi dung ngan" panose="00000600000000000000" pitchFamily="2" charset="0"/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10" name="PHẠM DUYÊN">
            <a:extLst>
              <a:ext uri="{FF2B5EF4-FFF2-40B4-BE49-F238E27FC236}">
                <a16:creationId xmlns:a16="http://schemas.microsoft.com/office/drawing/2014/main" id="{378B9758-1E6C-45FB-A79E-4C45CD61D00B}"/>
              </a:ext>
            </a:extLst>
          </p:cNvPr>
          <p:cNvSpPr/>
          <p:nvPr userDrawn="1"/>
        </p:nvSpPr>
        <p:spPr>
          <a:xfrm flipH="1">
            <a:off x="0" y="6625087"/>
            <a:ext cx="12192000" cy="232913"/>
          </a:xfrm>
          <a:custGeom>
            <a:avLst/>
            <a:gdLst>
              <a:gd name="connsiteX0" fmla="*/ 1848026 w 12192000"/>
              <a:gd name="connsiteY0" fmla="*/ 1 h 944247"/>
              <a:gd name="connsiteX1" fmla="*/ 1524882 w 12192000"/>
              <a:gd name="connsiteY1" fmla="*/ 183415 h 944247"/>
              <a:gd name="connsiteX2" fmla="*/ 333568 w 12192000"/>
              <a:gd name="connsiteY2" fmla="*/ 181 h 944247"/>
              <a:gd name="connsiteX3" fmla="*/ 0 w 12192000"/>
              <a:gd name="connsiteY3" fmla="*/ 183415 h 944247"/>
              <a:gd name="connsiteX4" fmla="*/ 0 w 12192000"/>
              <a:gd name="connsiteY4" fmla="*/ 944247 h 944247"/>
              <a:gd name="connsiteX5" fmla="*/ 12192000 w 12192000"/>
              <a:gd name="connsiteY5" fmla="*/ 944247 h 944247"/>
              <a:gd name="connsiteX6" fmla="*/ 12192000 w 12192000"/>
              <a:gd name="connsiteY6" fmla="*/ 193146 h 944247"/>
              <a:gd name="connsiteX7" fmla="*/ 10667118 w 12192000"/>
              <a:gd name="connsiteY7" fmla="*/ 193146 h 944247"/>
              <a:gd name="connsiteX8" fmla="*/ 9142236 w 12192000"/>
              <a:gd name="connsiteY8" fmla="*/ 193146 h 944247"/>
              <a:gd name="connsiteX9" fmla="*/ 9142236 w 12192000"/>
              <a:gd name="connsiteY9" fmla="*/ 193507 h 944247"/>
              <a:gd name="connsiteX10" fmla="*/ 9097259 w 12192000"/>
              <a:gd name="connsiteY10" fmla="*/ 244568 h 944247"/>
              <a:gd name="connsiteX11" fmla="*/ 7620030 w 12192000"/>
              <a:gd name="connsiteY11" fmla="*/ 190470 h 944247"/>
              <a:gd name="connsiteX12" fmla="*/ 6428715 w 12192000"/>
              <a:gd name="connsiteY12" fmla="*/ 7236 h 944247"/>
              <a:gd name="connsiteX13" fmla="*/ 6136844 w 12192000"/>
              <a:gd name="connsiteY13" fmla="*/ 142548 h 944247"/>
              <a:gd name="connsiteX14" fmla="*/ 6096852 w 12192000"/>
              <a:gd name="connsiteY14" fmla="*/ 188511 h 944247"/>
              <a:gd name="connsiteX15" fmla="*/ 6096852 w 12192000"/>
              <a:gd name="connsiteY15" fmla="*/ 186090 h 944247"/>
              <a:gd name="connsiteX16" fmla="*/ 4571971 w 12192000"/>
              <a:gd name="connsiteY16" fmla="*/ 186090 h 944247"/>
              <a:gd name="connsiteX17" fmla="*/ 3047088 w 12192000"/>
              <a:gd name="connsiteY17" fmla="*/ 186090 h 944247"/>
              <a:gd name="connsiteX18" fmla="*/ 3047088 w 12192000"/>
              <a:gd name="connsiteY18" fmla="*/ 186452 h 944247"/>
              <a:gd name="connsiteX19" fmla="*/ 3002111 w 12192000"/>
              <a:gd name="connsiteY19" fmla="*/ 237513 h 944247"/>
              <a:gd name="connsiteX20" fmla="*/ 1848026 w 12192000"/>
              <a:gd name="connsiteY20" fmla="*/ 1 h 94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2000" h="944247">
                <a:moveTo>
                  <a:pt x="1848026" y="1"/>
                </a:moveTo>
                <a:cubicBezTo>
                  <a:pt x="1740311" y="-274"/>
                  <a:pt x="1632597" y="48772"/>
                  <a:pt x="1524882" y="183415"/>
                </a:cubicBezTo>
                <a:cubicBezTo>
                  <a:pt x="1127777" y="679796"/>
                  <a:pt x="730672" y="12784"/>
                  <a:pt x="333568" y="181"/>
                </a:cubicBezTo>
                <a:cubicBezTo>
                  <a:pt x="222378" y="-3349"/>
                  <a:pt x="111189" y="44428"/>
                  <a:pt x="0" y="183415"/>
                </a:cubicBezTo>
                <a:lnTo>
                  <a:pt x="0" y="944247"/>
                </a:lnTo>
                <a:lnTo>
                  <a:pt x="12192000" y="944247"/>
                </a:lnTo>
                <a:lnTo>
                  <a:pt x="12192000" y="193146"/>
                </a:lnTo>
                <a:cubicBezTo>
                  <a:pt x="11683706" y="828513"/>
                  <a:pt x="11175412" y="-442223"/>
                  <a:pt x="10667118" y="193146"/>
                </a:cubicBezTo>
                <a:cubicBezTo>
                  <a:pt x="10158824" y="828513"/>
                  <a:pt x="9650530" y="-442223"/>
                  <a:pt x="9142236" y="193146"/>
                </a:cubicBezTo>
                <a:lnTo>
                  <a:pt x="9142236" y="193507"/>
                </a:lnTo>
                <a:lnTo>
                  <a:pt x="9097259" y="244568"/>
                </a:lnTo>
                <a:cubicBezTo>
                  <a:pt x="8604849" y="748279"/>
                  <a:pt x="8112439" y="-425043"/>
                  <a:pt x="7620030" y="190470"/>
                </a:cubicBezTo>
                <a:cubicBezTo>
                  <a:pt x="7222925" y="686852"/>
                  <a:pt x="6825820" y="19839"/>
                  <a:pt x="6428715" y="7236"/>
                </a:cubicBezTo>
                <a:cubicBezTo>
                  <a:pt x="6331425" y="4148"/>
                  <a:pt x="6234135" y="40341"/>
                  <a:pt x="6136844" y="142548"/>
                </a:cubicBezTo>
                <a:lnTo>
                  <a:pt x="6096852" y="188511"/>
                </a:lnTo>
                <a:lnTo>
                  <a:pt x="6096852" y="186090"/>
                </a:lnTo>
                <a:cubicBezTo>
                  <a:pt x="5588559" y="821458"/>
                  <a:pt x="5080265" y="-449278"/>
                  <a:pt x="4571971" y="186090"/>
                </a:cubicBezTo>
                <a:cubicBezTo>
                  <a:pt x="4063677" y="821458"/>
                  <a:pt x="3555382" y="-449278"/>
                  <a:pt x="3047088" y="186090"/>
                </a:cubicBezTo>
                <a:lnTo>
                  <a:pt x="3047088" y="186452"/>
                </a:lnTo>
                <a:lnTo>
                  <a:pt x="3002111" y="237513"/>
                </a:lnTo>
                <a:cubicBezTo>
                  <a:pt x="2617416" y="631037"/>
                  <a:pt x="2232722" y="981"/>
                  <a:pt x="1848026" y="1"/>
                </a:cubicBezTo>
                <a:close/>
              </a:path>
            </a:pathLst>
          </a:custGeom>
          <a:solidFill>
            <a:srgbClr val="F26F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#9Slide01 Noi dung ngan" panose="00000600000000000000" pitchFamily="2" charset="0"/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062479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bg>
      <p:bgPr>
        <a:blipFill dpi="0" rotWithShape="1">
          <a:blip r:embed="rId2">
            <a:alphaModFix amt="3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1">
            <a:extLst>
              <a:ext uri="{FF2B5EF4-FFF2-40B4-BE49-F238E27FC236}">
                <a16:creationId xmlns:a16="http://schemas.microsoft.com/office/drawing/2014/main" id="{53EF5745-5E26-4FFA-AAB4-DD5EFADB8AAA}"/>
              </a:ext>
            </a:extLst>
          </p:cNvPr>
          <p:cNvSpPr/>
          <p:nvPr userDrawn="1"/>
        </p:nvSpPr>
        <p:spPr>
          <a:xfrm>
            <a:off x="0" y="0"/>
            <a:ext cx="12192000" cy="316523"/>
          </a:xfrm>
          <a:custGeom>
            <a:avLst/>
            <a:gdLst>
              <a:gd name="connsiteX0" fmla="*/ 12048977 w 12682023"/>
              <a:gd name="connsiteY0" fmla="*/ 0 h 316523"/>
              <a:gd name="connsiteX1" fmla="*/ 12682023 w 12682023"/>
              <a:gd name="connsiteY1" fmla="*/ 0 h 316523"/>
              <a:gd name="connsiteX2" fmla="*/ 12365500 w 12682023"/>
              <a:gd name="connsiteY2" fmla="*/ 316523 h 316523"/>
              <a:gd name="connsiteX3" fmla="*/ 12048977 w 12682023"/>
              <a:gd name="connsiteY3" fmla="*/ 0 h 316523"/>
              <a:gd name="connsiteX4" fmla="*/ 11412804 w 12682023"/>
              <a:gd name="connsiteY4" fmla="*/ 0 h 316523"/>
              <a:gd name="connsiteX5" fmla="*/ 12045850 w 12682023"/>
              <a:gd name="connsiteY5" fmla="*/ 0 h 316523"/>
              <a:gd name="connsiteX6" fmla="*/ 11729327 w 12682023"/>
              <a:gd name="connsiteY6" fmla="*/ 316523 h 316523"/>
              <a:gd name="connsiteX7" fmla="*/ 11412804 w 12682023"/>
              <a:gd name="connsiteY7" fmla="*/ 0 h 316523"/>
              <a:gd name="connsiteX8" fmla="*/ 10776632 w 12682023"/>
              <a:gd name="connsiteY8" fmla="*/ 0 h 316523"/>
              <a:gd name="connsiteX9" fmla="*/ 11409678 w 12682023"/>
              <a:gd name="connsiteY9" fmla="*/ 0 h 316523"/>
              <a:gd name="connsiteX10" fmla="*/ 11093155 w 12682023"/>
              <a:gd name="connsiteY10" fmla="*/ 316523 h 316523"/>
              <a:gd name="connsiteX11" fmla="*/ 10776632 w 12682023"/>
              <a:gd name="connsiteY11" fmla="*/ 0 h 316523"/>
              <a:gd name="connsiteX12" fmla="*/ 9513861 w 12682023"/>
              <a:gd name="connsiteY12" fmla="*/ 0 h 316523"/>
              <a:gd name="connsiteX13" fmla="*/ 10773506 w 12682023"/>
              <a:gd name="connsiteY13" fmla="*/ 0 h 316523"/>
              <a:gd name="connsiteX14" fmla="*/ 10456983 w 12682023"/>
              <a:gd name="connsiteY14" fmla="*/ 316523 h 316523"/>
              <a:gd name="connsiteX15" fmla="*/ 10165334 w 12682023"/>
              <a:gd name="connsiteY15" fmla="*/ 123205 h 316523"/>
              <a:gd name="connsiteX16" fmla="*/ 10143683 w 12682023"/>
              <a:gd name="connsiteY16" fmla="*/ 15966 h 316523"/>
              <a:gd name="connsiteX17" fmla="*/ 10122033 w 12682023"/>
              <a:gd name="connsiteY17" fmla="*/ 123205 h 316523"/>
              <a:gd name="connsiteX18" fmla="*/ 9830384 w 12682023"/>
              <a:gd name="connsiteY18" fmla="*/ 316523 h 316523"/>
              <a:gd name="connsiteX19" fmla="*/ 9513861 w 12682023"/>
              <a:gd name="connsiteY19" fmla="*/ 0 h 316523"/>
              <a:gd name="connsiteX20" fmla="*/ 8877688 w 12682023"/>
              <a:gd name="connsiteY20" fmla="*/ 0 h 316523"/>
              <a:gd name="connsiteX21" fmla="*/ 9510734 w 12682023"/>
              <a:gd name="connsiteY21" fmla="*/ 0 h 316523"/>
              <a:gd name="connsiteX22" fmla="*/ 9194211 w 12682023"/>
              <a:gd name="connsiteY22" fmla="*/ 316523 h 316523"/>
              <a:gd name="connsiteX23" fmla="*/ 8877688 w 12682023"/>
              <a:gd name="connsiteY23" fmla="*/ 0 h 316523"/>
              <a:gd name="connsiteX24" fmla="*/ 8241516 w 12682023"/>
              <a:gd name="connsiteY24" fmla="*/ 0 h 316523"/>
              <a:gd name="connsiteX25" fmla="*/ 8874562 w 12682023"/>
              <a:gd name="connsiteY25" fmla="*/ 0 h 316523"/>
              <a:gd name="connsiteX26" fmla="*/ 8558039 w 12682023"/>
              <a:gd name="connsiteY26" fmla="*/ 316523 h 316523"/>
              <a:gd name="connsiteX27" fmla="*/ 8241516 w 12682023"/>
              <a:gd name="connsiteY27" fmla="*/ 0 h 316523"/>
              <a:gd name="connsiteX28" fmla="*/ 6978746 w 12682023"/>
              <a:gd name="connsiteY28" fmla="*/ 0 h 316523"/>
              <a:gd name="connsiteX29" fmla="*/ 8238390 w 12682023"/>
              <a:gd name="connsiteY29" fmla="*/ 0 h 316523"/>
              <a:gd name="connsiteX30" fmla="*/ 7921867 w 12682023"/>
              <a:gd name="connsiteY30" fmla="*/ 316523 h 316523"/>
              <a:gd name="connsiteX31" fmla="*/ 7630218 w 12682023"/>
              <a:gd name="connsiteY31" fmla="*/ 123205 h 316523"/>
              <a:gd name="connsiteX32" fmla="*/ 7608568 w 12682023"/>
              <a:gd name="connsiteY32" fmla="*/ 15969 h 316523"/>
              <a:gd name="connsiteX33" fmla="*/ 7586918 w 12682023"/>
              <a:gd name="connsiteY33" fmla="*/ 123205 h 316523"/>
              <a:gd name="connsiteX34" fmla="*/ 7295269 w 12682023"/>
              <a:gd name="connsiteY34" fmla="*/ 316523 h 316523"/>
              <a:gd name="connsiteX35" fmla="*/ 6978746 w 12682023"/>
              <a:gd name="connsiteY35" fmla="*/ 0 h 316523"/>
              <a:gd name="connsiteX36" fmla="*/ 6342573 w 12682023"/>
              <a:gd name="connsiteY36" fmla="*/ 0 h 316523"/>
              <a:gd name="connsiteX37" fmla="*/ 6975619 w 12682023"/>
              <a:gd name="connsiteY37" fmla="*/ 0 h 316523"/>
              <a:gd name="connsiteX38" fmla="*/ 6659096 w 12682023"/>
              <a:gd name="connsiteY38" fmla="*/ 316523 h 316523"/>
              <a:gd name="connsiteX39" fmla="*/ 6342573 w 12682023"/>
              <a:gd name="connsiteY39" fmla="*/ 0 h 316523"/>
              <a:gd name="connsiteX40" fmla="*/ 5706401 w 12682023"/>
              <a:gd name="connsiteY40" fmla="*/ 0 h 316523"/>
              <a:gd name="connsiteX41" fmla="*/ 6339447 w 12682023"/>
              <a:gd name="connsiteY41" fmla="*/ 0 h 316523"/>
              <a:gd name="connsiteX42" fmla="*/ 6022924 w 12682023"/>
              <a:gd name="connsiteY42" fmla="*/ 316523 h 316523"/>
              <a:gd name="connsiteX43" fmla="*/ 5706401 w 12682023"/>
              <a:gd name="connsiteY43" fmla="*/ 0 h 316523"/>
              <a:gd name="connsiteX44" fmla="*/ 4443632 w 12682023"/>
              <a:gd name="connsiteY44" fmla="*/ 0 h 316523"/>
              <a:gd name="connsiteX45" fmla="*/ 5703275 w 12682023"/>
              <a:gd name="connsiteY45" fmla="*/ 0 h 316523"/>
              <a:gd name="connsiteX46" fmla="*/ 5386752 w 12682023"/>
              <a:gd name="connsiteY46" fmla="*/ 316523 h 316523"/>
              <a:gd name="connsiteX47" fmla="*/ 5095103 w 12682023"/>
              <a:gd name="connsiteY47" fmla="*/ 123205 h 316523"/>
              <a:gd name="connsiteX48" fmla="*/ 5073453 w 12682023"/>
              <a:gd name="connsiteY48" fmla="*/ 15969 h 316523"/>
              <a:gd name="connsiteX49" fmla="*/ 5051804 w 12682023"/>
              <a:gd name="connsiteY49" fmla="*/ 123205 h 316523"/>
              <a:gd name="connsiteX50" fmla="*/ 4760154 w 12682023"/>
              <a:gd name="connsiteY50" fmla="*/ 316523 h 316523"/>
              <a:gd name="connsiteX51" fmla="*/ 4443632 w 12682023"/>
              <a:gd name="connsiteY51" fmla="*/ 0 h 316523"/>
              <a:gd name="connsiteX52" fmla="*/ 3807458 w 12682023"/>
              <a:gd name="connsiteY52" fmla="*/ 0 h 316523"/>
              <a:gd name="connsiteX53" fmla="*/ 4440505 w 12682023"/>
              <a:gd name="connsiteY53" fmla="*/ 0 h 316523"/>
              <a:gd name="connsiteX54" fmla="*/ 4123982 w 12682023"/>
              <a:gd name="connsiteY54" fmla="*/ 316523 h 316523"/>
              <a:gd name="connsiteX55" fmla="*/ 3807458 w 12682023"/>
              <a:gd name="connsiteY55" fmla="*/ 0 h 316523"/>
              <a:gd name="connsiteX56" fmla="*/ 3171286 w 12682023"/>
              <a:gd name="connsiteY56" fmla="*/ 0 h 316523"/>
              <a:gd name="connsiteX57" fmla="*/ 3804332 w 12682023"/>
              <a:gd name="connsiteY57" fmla="*/ 0 h 316523"/>
              <a:gd name="connsiteX58" fmla="*/ 3487810 w 12682023"/>
              <a:gd name="connsiteY58" fmla="*/ 316523 h 316523"/>
              <a:gd name="connsiteX59" fmla="*/ 3171286 w 12682023"/>
              <a:gd name="connsiteY59" fmla="*/ 0 h 316523"/>
              <a:gd name="connsiteX60" fmla="*/ 1908517 w 12682023"/>
              <a:gd name="connsiteY60" fmla="*/ 0 h 316523"/>
              <a:gd name="connsiteX61" fmla="*/ 3168161 w 12682023"/>
              <a:gd name="connsiteY61" fmla="*/ 0 h 316523"/>
              <a:gd name="connsiteX62" fmla="*/ 2851637 w 12682023"/>
              <a:gd name="connsiteY62" fmla="*/ 316523 h 316523"/>
              <a:gd name="connsiteX63" fmla="*/ 2559989 w 12682023"/>
              <a:gd name="connsiteY63" fmla="*/ 123205 h 316523"/>
              <a:gd name="connsiteX64" fmla="*/ 2538339 w 12682023"/>
              <a:gd name="connsiteY64" fmla="*/ 15970 h 316523"/>
              <a:gd name="connsiteX65" fmla="*/ 2516689 w 12682023"/>
              <a:gd name="connsiteY65" fmla="*/ 123205 h 316523"/>
              <a:gd name="connsiteX66" fmla="*/ 2225040 w 12682023"/>
              <a:gd name="connsiteY66" fmla="*/ 316523 h 316523"/>
              <a:gd name="connsiteX67" fmla="*/ 1908517 w 12682023"/>
              <a:gd name="connsiteY67" fmla="*/ 0 h 316523"/>
              <a:gd name="connsiteX68" fmla="*/ 1272344 w 12682023"/>
              <a:gd name="connsiteY68" fmla="*/ 0 h 316523"/>
              <a:gd name="connsiteX69" fmla="*/ 1905390 w 12682023"/>
              <a:gd name="connsiteY69" fmla="*/ 0 h 316523"/>
              <a:gd name="connsiteX70" fmla="*/ 1588867 w 12682023"/>
              <a:gd name="connsiteY70" fmla="*/ 316523 h 316523"/>
              <a:gd name="connsiteX71" fmla="*/ 1272344 w 12682023"/>
              <a:gd name="connsiteY71" fmla="*/ 0 h 316523"/>
              <a:gd name="connsiteX72" fmla="*/ 636172 w 12682023"/>
              <a:gd name="connsiteY72" fmla="*/ 0 h 316523"/>
              <a:gd name="connsiteX73" fmla="*/ 1269218 w 12682023"/>
              <a:gd name="connsiteY73" fmla="*/ 0 h 316523"/>
              <a:gd name="connsiteX74" fmla="*/ 952695 w 12682023"/>
              <a:gd name="connsiteY74" fmla="*/ 316523 h 316523"/>
              <a:gd name="connsiteX75" fmla="*/ 636172 w 12682023"/>
              <a:gd name="connsiteY75" fmla="*/ 0 h 316523"/>
              <a:gd name="connsiteX76" fmla="*/ 0 w 12682023"/>
              <a:gd name="connsiteY76" fmla="*/ 0 h 316523"/>
              <a:gd name="connsiteX77" fmla="*/ 633046 w 12682023"/>
              <a:gd name="connsiteY77" fmla="*/ 0 h 316523"/>
              <a:gd name="connsiteX78" fmla="*/ 316523 w 12682023"/>
              <a:gd name="connsiteY78" fmla="*/ 316523 h 316523"/>
              <a:gd name="connsiteX79" fmla="*/ 0 w 12682023"/>
              <a:gd name="connsiteY79" fmla="*/ 0 h 316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12682023" h="316523">
                <a:moveTo>
                  <a:pt x="12048977" y="0"/>
                </a:moveTo>
                <a:lnTo>
                  <a:pt x="12682023" y="0"/>
                </a:lnTo>
                <a:cubicBezTo>
                  <a:pt x="12682023" y="174811"/>
                  <a:pt x="12540311" y="316523"/>
                  <a:pt x="12365500" y="316523"/>
                </a:cubicBezTo>
                <a:cubicBezTo>
                  <a:pt x="12190689" y="316523"/>
                  <a:pt x="12048977" y="174811"/>
                  <a:pt x="12048977" y="0"/>
                </a:cubicBezTo>
                <a:close/>
                <a:moveTo>
                  <a:pt x="11412804" y="0"/>
                </a:moveTo>
                <a:lnTo>
                  <a:pt x="12045850" y="0"/>
                </a:lnTo>
                <a:cubicBezTo>
                  <a:pt x="12045850" y="174811"/>
                  <a:pt x="11904138" y="316523"/>
                  <a:pt x="11729327" y="316523"/>
                </a:cubicBezTo>
                <a:cubicBezTo>
                  <a:pt x="11554516" y="316523"/>
                  <a:pt x="11412804" y="174811"/>
                  <a:pt x="11412804" y="0"/>
                </a:cubicBezTo>
                <a:close/>
                <a:moveTo>
                  <a:pt x="10776632" y="0"/>
                </a:moveTo>
                <a:lnTo>
                  <a:pt x="11409678" y="0"/>
                </a:lnTo>
                <a:cubicBezTo>
                  <a:pt x="11409678" y="174811"/>
                  <a:pt x="11267966" y="316523"/>
                  <a:pt x="11093155" y="316523"/>
                </a:cubicBezTo>
                <a:cubicBezTo>
                  <a:pt x="10918344" y="316523"/>
                  <a:pt x="10776632" y="174811"/>
                  <a:pt x="10776632" y="0"/>
                </a:cubicBezTo>
                <a:close/>
                <a:moveTo>
                  <a:pt x="9513861" y="0"/>
                </a:moveTo>
                <a:lnTo>
                  <a:pt x="10773506" y="0"/>
                </a:lnTo>
                <a:cubicBezTo>
                  <a:pt x="10773506" y="174811"/>
                  <a:pt x="10631794" y="316523"/>
                  <a:pt x="10456983" y="316523"/>
                </a:cubicBezTo>
                <a:cubicBezTo>
                  <a:pt x="10325875" y="316523"/>
                  <a:pt x="10213385" y="236810"/>
                  <a:pt x="10165334" y="123205"/>
                </a:cubicBezTo>
                <a:lnTo>
                  <a:pt x="10143683" y="15966"/>
                </a:lnTo>
                <a:lnTo>
                  <a:pt x="10122033" y="123205"/>
                </a:lnTo>
                <a:cubicBezTo>
                  <a:pt x="10073982" y="236810"/>
                  <a:pt x="9961492" y="316523"/>
                  <a:pt x="9830384" y="316523"/>
                </a:cubicBezTo>
                <a:cubicBezTo>
                  <a:pt x="9655573" y="316523"/>
                  <a:pt x="9513861" y="174811"/>
                  <a:pt x="9513861" y="0"/>
                </a:cubicBezTo>
                <a:close/>
                <a:moveTo>
                  <a:pt x="8877688" y="0"/>
                </a:moveTo>
                <a:lnTo>
                  <a:pt x="9510734" y="0"/>
                </a:lnTo>
                <a:cubicBezTo>
                  <a:pt x="9510734" y="174811"/>
                  <a:pt x="9369022" y="316523"/>
                  <a:pt x="9194211" y="316523"/>
                </a:cubicBezTo>
                <a:cubicBezTo>
                  <a:pt x="9019400" y="316523"/>
                  <a:pt x="8877688" y="174811"/>
                  <a:pt x="8877688" y="0"/>
                </a:cubicBezTo>
                <a:close/>
                <a:moveTo>
                  <a:pt x="8241516" y="0"/>
                </a:moveTo>
                <a:lnTo>
                  <a:pt x="8874562" y="0"/>
                </a:lnTo>
                <a:cubicBezTo>
                  <a:pt x="8874562" y="174811"/>
                  <a:pt x="8732850" y="316523"/>
                  <a:pt x="8558039" y="316523"/>
                </a:cubicBezTo>
                <a:cubicBezTo>
                  <a:pt x="8383228" y="316523"/>
                  <a:pt x="8241516" y="174811"/>
                  <a:pt x="8241516" y="0"/>
                </a:cubicBezTo>
                <a:close/>
                <a:moveTo>
                  <a:pt x="6978746" y="0"/>
                </a:moveTo>
                <a:lnTo>
                  <a:pt x="8238390" y="0"/>
                </a:lnTo>
                <a:cubicBezTo>
                  <a:pt x="8238390" y="174811"/>
                  <a:pt x="8096678" y="316523"/>
                  <a:pt x="7921867" y="316523"/>
                </a:cubicBezTo>
                <a:cubicBezTo>
                  <a:pt x="7790758" y="316523"/>
                  <a:pt x="7678268" y="236810"/>
                  <a:pt x="7630218" y="123205"/>
                </a:cubicBezTo>
                <a:lnTo>
                  <a:pt x="7608568" y="15969"/>
                </a:lnTo>
                <a:lnTo>
                  <a:pt x="7586918" y="123205"/>
                </a:lnTo>
                <a:cubicBezTo>
                  <a:pt x="7538867" y="236810"/>
                  <a:pt x="7426377" y="316523"/>
                  <a:pt x="7295269" y="316523"/>
                </a:cubicBezTo>
                <a:cubicBezTo>
                  <a:pt x="7120458" y="316523"/>
                  <a:pt x="6978746" y="174811"/>
                  <a:pt x="6978746" y="0"/>
                </a:cubicBezTo>
                <a:close/>
                <a:moveTo>
                  <a:pt x="6342573" y="0"/>
                </a:moveTo>
                <a:lnTo>
                  <a:pt x="6975619" y="0"/>
                </a:lnTo>
                <a:cubicBezTo>
                  <a:pt x="6975619" y="174811"/>
                  <a:pt x="6833907" y="316523"/>
                  <a:pt x="6659096" y="316523"/>
                </a:cubicBezTo>
                <a:cubicBezTo>
                  <a:pt x="6484285" y="316523"/>
                  <a:pt x="6342573" y="174811"/>
                  <a:pt x="6342573" y="0"/>
                </a:cubicBezTo>
                <a:close/>
                <a:moveTo>
                  <a:pt x="5706401" y="0"/>
                </a:moveTo>
                <a:lnTo>
                  <a:pt x="6339447" y="0"/>
                </a:lnTo>
                <a:cubicBezTo>
                  <a:pt x="6339447" y="174811"/>
                  <a:pt x="6197735" y="316523"/>
                  <a:pt x="6022924" y="316523"/>
                </a:cubicBezTo>
                <a:cubicBezTo>
                  <a:pt x="5848113" y="316523"/>
                  <a:pt x="5706401" y="174811"/>
                  <a:pt x="5706401" y="0"/>
                </a:cubicBezTo>
                <a:close/>
                <a:moveTo>
                  <a:pt x="4443632" y="0"/>
                </a:moveTo>
                <a:lnTo>
                  <a:pt x="5703275" y="0"/>
                </a:lnTo>
                <a:cubicBezTo>
                  <a:pt x="5703275" y="174811"/>
                  <a:pt x="5561563" y="316523"/>
                  <a:pt x="5386752" y="316523"/>
                </a:cubicBezTo>
                <a:cubicBezTo>
                  <a:pt x="5255645" y="316523"/>
                  <a:pt x="5143155" y="236810"/>
                  <a:pt x="5095103" y="123205"/>
                </a:cubicBezTo>
                <a:lnTo>
                  <a:pt x="5073453" y="15969"/>
                </a:lnTo>
                <a:lnTo>
                  <a:pt x="5051804" y="123205"/>
                </a:lnTo>
                <a:cubicBezTo>
                  <a:pt x="5003752" y="236810"/>
                  <a:pt x="4891263" y="316523"/>
                  <a:pt x="4760154" y="316523"/>
                </a:cubicBezTo>
                <a:cubicBezTo>
                  <a:pt x="4585344" y="316523"/>
                  <a:pt x="4443632" y="174811"/>
                  <a:pt x="4443632" y="0"/>
                </a:cubicBezTo>
                <a:close/>
                <a:moveTo>
                  <a:pt x="3807458" y="0"/>
                </a:moveTo>
                <a:lnTo>
                  <a:pt x="4440505" y="0"/>
                </a:lnTo>
                <a:cubicBezTo>
                  <a:pt x="4440505" y="174811"/>
                  <a:pt x="4298793" y="316523"/>
                  <a:pt x="4123982" y="316523"/>
                </a:cubicBezTo>
                <a:cubicBezTo>
                  <a:pt x="3949170" y="316523"/>
                  <a:pt x="3807458" y="174811"/>
                  <a:pt x="3807458" y="0"/>
                </a:cubicBezTo>
                <a:close/>
                <a:moveTo>
                  <a:pt x="3171286" y="0"/>
                </a:moveTo>
                <a:lnTo>
                  <a:pt x="3804332" y="0"/>
                </a:lnTo>
                <a:cubicBezTo>
                  <a:pt x="3804332" y="174811"/>
                  <a:pt x="3662620" y="316523"/>
                  <a:pt x="3487810" y="316523"/>
                </a:cubicBezTo>
                <a:cubicBezTo>
                  <a:pt x="3312999" y="316523"/>
                  <a:pt x="3171286" y="174811"/>
                  <a:pt x="3171286" y="0"/>
                </a:cubicBezTo>
                <a:close/>
                <a:moveTo>
                  <a:pt x="1908517" y="0"/>
                </a:moveTo>
                <a:lnTo>
                  <a:pt x="3168161" y="0"/>
                </a:lnTo>
                <a:cubicBezTo>
                  <a:pt x="3168161" y="174811"/>
                  <a:pt x="3026449" y="316523"/>
                  <a:pt x="2851637" y="316523"/>
                </a:cubicBezTo>
                <a:cubicBezTo>
                  <a:pt x="2720529" y="316523"/>
                  <a:pt x="2608039" y="236810"/>
                  <a:pt x="2559989" y="123205"/>
                </a:cubicBezTo>
                <a:lnTo>
                  <a:pt x="2538339" y="15970"/>
                </a:lnTo>
                <a:lnTo>
                  <a:pt x="2516689" y="123205"/>
                </a:lnTo>
                <a:cubicBezTo>
                  <a:pt x="2468638" y="236810"/>
                  <a:pt x="2356148" y="316523"/>
                  <a:pt x="2225040" y="316523"/>
                </a:cubicBezTo>
                <a:cubicBezTo>
                  <a:pt x="2050228" y="316523"/>
                  <a:pt x="1908517" y="174811"/>
                  <a:pt x="1908517" y="0"/>
                </a:cubicBezTo>
                <a:close/>
                <a:moveTo>
                  <a:pt x="1272344" y="0"/>
                </a:moveTo>
                <a:lnTo>
                  <a:pt x="1905390" y="0"/>
                </a:lnTo>
                <a:cubicBezTo>
                  <a:pt x="1905390" y="174811"/>
                  <a:pt x="1763678" y="316523"/>
                  <a:pt x="1588867" y="316523"/>
                </a:cubicBezTo>
                <a:cubicBezTo>
                  <a:pt x="1414056" y="316523"/>
                  <a:pt x="1272344" y="174811"/>
                  <a:pt x="1272344" y="0"/>
                </a:cubicBezTo>
                <a:close/>
                <a:moveTo>
                  <a:pt x="636172" y="0"/>
                </a:moveTo>
                <a:lnTo>
                  <a:pt x="1269218" y="0"/>
                </a:lnTo>
                <a:cubicBezTo>
                  <a:pt x="1269218" y="174811"/>
                  <a:pt x="1127506" y="316523"/>
                  <a:pt x="952695" y="316523"/>
                </a:cubicBezTo>
                <a:cubicBezTo>
                  <a:pt x="777884" y="316523"/>
                  <a:pt x="636172" y="174811"/>
                  <a:pt x="636172" y="0"/>
                </a:cubicBezTo>
                <a:close/>
                <a:moveTo>
                  <a:pt x="0" y="0"/>
                </a:moveTo>
                <a:lnTo>
                  <a:pt x="633046" y="0"/>
                </a:lnTo>
                <a:cubicBezTo>
                  <a:pt x="633046" y="174811"/>
                  <a:pt x="491334" y="316523"/>
                  <a:pt x="316523" y="316523"/>
                </a:cubicBezTo>
                <a:cubicBezTo>
                  <a:pt x="141712" y="316523"/>
                  <a:pt x="0" y="174811"/>
                  <a:pt x="0" y="0"/>
                </a:cubicBezTo>
                <a:close/>
              </a:path>
            </a:pathLst>
          </a:custGeom>
          <a:solidFill>
            <a:srgbClr val="FBB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#9Slide01 Noi dung ngan" panose="00000600000000000000" pitchFamily="2" charset="0"/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41" name="PHẠM DUYÊN">
            <a:extLst>
              <a:ext uri="{FF2B5EF4-FFF2-40B4-BE49-F238E27FC236}">
                <a16:creationId xmlns:a16="http://schemas.microsoft.com/office/drawing/2014/main" id="{0B06B5E6-CCA4-455C-8946-D29B2160D983}"/>
              </a:ext>
            </a:extLst>
          </p:cNvPr>
          <p:cNvSpPr/>
          <p:nvPr userDrawn="1"/>
        </p:nvSpPr>
        <p:spPr>
          <a:xfrm flipH="1">
            <a:off x="0" y="6204155"/>
            <a:ext cx="12192000" cy="653845"/>
          </a:xfrm>
          <a:custGeom>
            <a:avLst/>
            <a:gdLst>
              <a:gd name="connsiteX0" fmla="*/ 1848026 w 12192000"/>
              <a:gd name="connsiteY0" fmla="*/ 1 h 944247"/>
              <a:gd name="connsiteX1" fmla="*/ 1524882 w 12192000"/>
              <a:gd name="connsiteY1" fmla="*/ 183415 h 944247"/>
              <a:gd name="connsiteX2" fmla="*/ 333568 w 12192000"/>
              <a:gd name="connsiteY2" fmla="*/ 181 h 944247"/>
              <a:gd name="connsiteX3" fmla="*/ 0 w 12192000"/>
              <a:gd name="connsiteY3" fmla="*/ 183415 h 944247"/>
              <a:gd name="connsiteX4" fmla="*/ 0 w 12192000"/>
              <a:gd name="connsiteY4" fmla="*/ 944247 h 944247"/>
              <a:gd name="connsiteX5" fmla="*/ 12192000 w 12192000"/>
              <a:gd name="connsiteY5" fmla="*/ 944247 h 944247"/>
              <a:gd name="connsiteX6" fmla="*/ 12192000 w 12192000"/>
              <a:gd name="connsiteY6" fmla="*/ 193146 h 944247"/>
              <a:gd name="connsiteX7" fmla="*/ 10667118 w 12192000"/>
              <a:gd name="connsiteY7" fmla="*/ 193146 h 944247"/>
              <a:gd name="connsiteX8" fmla="*/ 9142236 w 12192000"/>
              <a:gd name="connsiteY8" fmla="*/ 193146 h 944247"/>
              <a:gd name="connsiteX9" fmla="*/ 9142236 w 12192000"/>
              <a:gd name="connsiteY9" fmla="*/ 193507 h 944247"/>
              <a:gd name="connsiteX10" fmla="*/ 9097259 w 12192000"/>
              <a:gd name="connsiteY10" fmla="*/ 244568 h 944247"/>
              <a:gd name="connsiteX11" fmla="*/ 7620030 w 12192000"/>
              <a:gd name="connsiteY11" fmla="*/ 190470 h 944247"/>
              <a:gd name="connsiteX12" fmla="*/ 6428715 w 12192000"/>
              <a:gd name="connsiteY12" fmla="*/ 7236 h 944247"/>
              <a:gd name="connsiteX13" fmla="*/ 6136844 w 12192000"/>
              <a:gd name="connsiteY13" fmla="*/ 142548 h 944247"/>
              <a:gd name="connsiteX14" fmla="*/ 6096852 w 12192000"/>
              <a:gd name="connsiteY14" fmla="*/ 188511 h 944247"/>
              <a:gd name="connsiteX15" fmla="*/ 6096852 w 12192000"/>
              <a:gd name="connsiteY15" fmla="*/ 186090 h 944247"/>
              <a:gd name="connsiteX16" fmla="*/ 4571971 w 12192000"/>
              <a:gd name="connsiteY16" fmla="*/ 186090 h 944247"/>
              <a:gd name="connsiteX17" fmla="*/ 3047088 w 12192000"/>
              <a:gd name="connsiteY17" fmla="*/ 186090 h 944247"/>
              <a:gd name="connsiteX18" fmla="*/ 3047088 w 12192000"/>
              <a:gd name="connsiteY18" fmla="*/ 186452 h 944247"/>
              <a:gd name="connsiteX19" fmla="*/ 3002111 w 12192000"/>
              <a:gd name="connsiteY19" fmla="*/ 237513 h 944247"/>
              <a:gd name="connsiteX20" fmla="*/ 1848026 w 12192000"/>
              <a:gd name="connsiteY20" fmla="*/ 1 h 94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2000" h="944247">
                <a:moveTo>
                  <a:pt x="1848026" y="1"/>
                </a:moveTo>
                <a:cubicBezTo>
                  <a:pt x="1740311" y="-274"/>
                  <a:pt x="1632597" y="48772"/>
                  <a:pt x="1524882" y="183415"/>
                </a:cubicBezTo>
                <a:cubicBezTo>
                  <a:pt x="1127777" y="679796"/>
                  <a:pt x="730672" y="12784"/>
                  <a:pt x="333568" y="181"/>
                </a:cubicBezTo>
                <a:cubicBezTo>
                  <a:pt x="222378" y="-3349"/>
                  <a:pt x="111189" y="44428"/>
                  <a:pt x="0" y="183415"/>
                </a:cubicBezTo>
                <a:lnTo>
                  <a:pt x="0" y="944247"/>
                </a:lnTo>
                <a:lnTo>
                  <a:pt x="12192000" y="944247"/>
                </a:lnTo>
                <a:lnTo>
                  <a:pt x="12192000" y="193146"/>
                </a:lnTo>
                <a:cubicBezTo>
                  <a:pt x="11683706" y="828513"/>
                  <a:pt x="11175412" y="-442223"/>
                  <a:pt x="10667118" y="193146"/>
                </a:cubicBezTo>
                <a:cubicBezTo>
                  <a:pt x="10158824" y="828513"/>
                  <a:pt x="9650530" y="-442223"/>
                  <a:pt x="9142236" y="193146"/>
                </a:cubicBezTo>
                <a:lnTo>
                  <a:pt x="9142236" y="193507"/>
                </a:lnTo>
                <a:lnTo>
                  <a:pt x="9097259" y="244568"/>
                </a:lnTo>
                <a:cubicBezTo>
                  <a:pt x="8604849" y="748279"/>
                  <a:pt x="8112439" y="-425043"/>
                  <a:pt x="7620030" y="190470"/>
                </a:cubicBezTo>
                <a:cubicBezTo>
                  <a:pt x="7222925" y="686852"/>
                  <a:pt x="6825820" y="19839"/>
                  <a:pt x="6428715" y="7236"/>
                </a:cubicBezTo>
                <a:cubicBezTo>
                  <a:pt x="6331425" y="4148"/>
                  <a:pt x="6234135" y="40341"/>
                  <a:pt x="6136844" y="142548"/>
                </a:cubicBezTo>
                <a:lnTo>
                  <a:pt x="6096852" y="188511"/>
                </a:lnTo>
                <a:lnTo>
                  <a:pt x="6096852" y="186090"/>
                </a:lnTo>
                <a:cubicBezTo>
                  <a:pt x="5588559" y="821458"/>
                  <a:pt x="5080265" y="-449278"/>
                  <a:pt x="4571971" y="186090"/>
                </a:cubicBezTo>
                <a:cubicBezTo>
                  <a:pt x="4063677" y="821458"/>
                  <a:pt x="3555382" y="-449278"/>
                  <a:pt x="3047088" y="186090"/>
                </a:cubicBezTo>
                <a:lnTo>
                  <a:pt x="3047088" y="186452"/>
                </a:lnTo>
                <a:lnTo>
                  <a:pt x="3002111" y="237513"/>
                </a:lnTo>
                <a:cubicBezTo>
                  <a:pt x="2617416" y="631037"/>
                  <a:pt x="2232722" y="981"/>
                  <a:pt x="1848026" y="1"/>
                </a:cubicBezTo>
                <a:close/>
              </a:path>
            </a:pathLst>
          </a:custGeom>
          <a:solidFill>
            <a:srgbClr val="F26F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#9Slide01 Noi dung ngan" panose="00000600000000000000" pitchFamily="2" charset="0"/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974199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224A2-F17A-4304-BECB-67ECB54AC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DAA78-20D4-4A6E-BC8F-EBE095AD8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8A9F60-DB05-42CF-92AB-9233A8F12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6984DD-E3DD-4B57-BC60-94A233288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EC9638-87B9-4E29-80FA-11395BDF2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765980"/>
      </p:ext>
    </p:extLst>
  </p:cSld>
  <p:clrMapOvr>
    <a:masterClrMapping/>
  </p:clrMapOvr>
  <p:transition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56C11-74B1-4D92-B659-CCAF69309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942428-9C6F-422A-86D6-295C4FB0C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3E207E-1980-45FC-AE3C-AC0721F4A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C9FDFE-6E65-4EE7-8A66-E88B4E7ED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22E2E8-B390-41B8-A909-AB848449D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924320"/>
      </p:ext>
    </p:extLst>
  </p:cSld>
  <p:clrMapOvr>
    <a:masterClrMapping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18FF0-B2D1-42BA-8D6E-38C5E82C6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31F97-BEFE-483B-B29F-B8E7FDA88E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C9CDCD-6ABD-44D4-89C1-B7FA0A46A9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FF4B5E-FEBF-4E94-AD1F-A9D458599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A9EB7C-116F-4CBD-BFA1-30C968BC2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261032-D732-42EE-9278-248CF6E19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790512"/>
      </p:ext>
    </p:extLst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7A4D8-8847-4CDD-98D7-82A635EFE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8C755A-8266-4A6F-BD31-BF54E1C0E0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73CE58-7493-4507-994A-A711592FA4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9FA521-81B4-49F8-B544-422E0573B6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F8CFCC-49A2-4680-96AC-F0EE1601F8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77E1CA-DE52-4A6D-8707-5B96CF032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E2616A-BF6C-44ED-8F5C-DFAF96509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C49DCA-E72D-46E6-ABFE-C6E1E9BCA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636976"/>
      </p:ext>
    </p:extLst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B536D-09A6-4CDC-B48C-1F89FDF8B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403403-E06C-480B-8729-56C1F793D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5813FE-C04F-45E8-8E0B-967AD5E71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89E2B6-A34F-40C3-A7F1-AAE41A625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448200"/>
      </p:ext>
    </p:extLst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088C84-1BAC-4C7C-976E-9C8AC2BEC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369EE5-78A2-4578-9174-62CC84E83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B4513F-0535-4FE6-A967-2135482BE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444"/>
      </p:ext>
    </p:extLst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D90C0-B1F5-4F28-A838-2811CF760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4120B-B32F-473B-85D2-C49D36EF3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CE17F7-C224-4CC1-BCC4-4EE809B378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F1CB64-27FA-49AE-8058-EB02D1EB3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660307-072E-4661-9E2C-2BBB0A3B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D24281-4A36-4861-B9D5-0266E0BCE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067721"/>
      </p:ext>
    </p:extLst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3086A-C102-41B4-89AA-C541C335D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BC0034-F3D1-4A1A-8BC4-AFEC4F83CA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E8423D-04D2-49E1-93B2-8CD81ADA72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F67363-82E3-454D-8D3A-3ADE56B72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6E1E0C-EDC4-4F71-A9D0-EC72006DC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999469-8876-4E58-A7ED-A7B59541A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549622"/>
      </p:ext>
    </p:extLst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0353B5-1A6E-4DF9-942D-39509F664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125A70-0DB2-4654-9E1B-9BF796B455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D5C08E-1895-4BB2-9734-88D537D105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80B14-EEBF-4E11-BA20-5111AC80B3B0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7B6174-DF00-42C4-A711-C51F22DED7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E6BDA7-E310-4C24-98B4-77636A915A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493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4" r:id="rId12"/>
    <p:sldLayoutId id="2147483665" r:id="rId13"/>
    <p:sldLayoutId id="2147483666" r:id="rId14"/>
  </p:sldLayoutIdLst>
  <p:transition spd="slow">
    <p:split orient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7.svg"/><Relationship Id="rId11" Type="http://schemas.openxmlformats.org/officeDocument/2006/relationships/image" Target="../media/image23.png"/><Relationship Id="rId5" Type="http://schemas.openxmlformats.org/officeDocument/2006/relationships/image" Target="../media/image20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7">
            <a:extLst>
              <a:ext uri="{FF2B5EF4-FFF2-40B4-BE49-F238E27FC236}">
                <a16:creationId xmlns:a16="http://schemas.microsoft.com/office/drawing/2014/main" id="{D43589D1-D7DE-28C0-285F-BB94AE9AFF40}"/>
              </a:ext>
            </a:extLst>
          </p:cNvPr>
          <p:cNvSpPr/>
          <p:nvPr/>
        </p:nvSpPr>
        <p:spPr>
          <a:xfrm>
            <a:off x="976543" y="3049821"/>
            <a:ext cx="8655297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8000" b="1" dirty="0">
                <a:ln w="15875">
                  <a:noFill/>
                </a:ln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 VIỆT 1</a:t>
            </a:r>
          </a:p>
        </p:txBody>
      </p:sp>
      <p:sp>
        <p:nvSpPr>
          <p:cNvPr id="3" name="矩形 7">
            <a:extLst>
              <a:ext uri="{FF2B5EF4-FFF2-40B4-BE49-F238E27FC236}">
                <a16:creationId xmlns:a16="http://schemas.microsoft.com/office/drawing/2014/main" id="{0DB4D72B-3F7B-D969-F26D-B69BEA304A22}"/>
              </a:ext>
            </a:extLst>
          </p:cNvPr>
          <p:cNvSpPr/>
          <p:nvPr/>
        </p:nvSpPr>
        <p:spPr>
          <a:xfrm>
            <a:off x="-32422" y="358619"/>
            <a:ext cx="9954362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4400" b="1" dirty="0">
                <a:ln w="15875">
                  <a:noFill/>
                </a:ln>
                <a:solidFill>
                  <a:srgbClr val="00206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1 Noi dung ngan"/>
                <a:ea typeface="Arial-Rounded" panose="020B0500000000000000" pitchFamily="34" charset="0"/>
                <a:cs typeface="Arial-Rounded" panose="020B0500000000000000" pitchFamily="34" charset="0"/>
              </a:rPr>
              <a:t>TRƯỜNG TIỂU HỌC </a:t>
            </a:r>
            <a:r>
              <a:rPr lang="en-US" altLang="zh-CN" sz="4400" b="1" dirty="0" smtClean="0">
                <a:ln w="15875">
                  <a:noFill/>
                </a:ln>
                <a:solidFill>
                  <a:srgbClr val="00206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1 Noi dung ngan"/>
                <a:ea typeface="Arial-Rounded" panose="020B0500000000000000" pitchFamily="34" charset="0"/>
                <a:cs typeface="Arial-Rounded" panose="020B0500000000000000" pitchFamily="34" charset="0"/>
              </a:rPr>
              <a:t>ĐOÀN KHUÊ</a:t>
            </a:r>
            <a:endParaRPr lang="en-US" altLang="zh-CN" sz="4400" b="1" dirty="0">
              <a:ln w="15875">
                <a:noFill/>
              </a:ln>
              <a:solidFill>
                <a:srgbClr val="002060"/>
              </a:solidFill>
              <a:effectLst>
                <a:glow rad="2286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1 Noi dung ngan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0996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3">
            <a:extLst>
              <a:ext uri="{FF2B5EF4-FFF2-40B4-BE49-F238E27FC236}">
                <a16:creationId xmlns:a16="http://schemas.microsoft.com/office/drawing/2014/main" id="{9B2C387E-E49F-4C30-8807-5EE02180DAA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96" t="10595" r="7481" b="10516"/>
          <a:stretch/>
        </p:blipFill>
        <p:spPr>
          <a:xfrm>
            <a:off x="898358" y="-132679"/>
            <a:ext cx="10234863" cy="5587187"/>
          </a:xfrm>
          <a:prstGeom prst="rect">
            <a:avLst/>
          </a:prstGeom>
        </p:spPr>
      </p:pic>
      <p:sp>
        <p:nvSpPr>
          <p:cNvPr id="8" name="矩形 4">
            <a:extLst>
              <a:ext uri="{FF2B5EF4-FFF2-40B4-BE49-F238E27FC236}">
                <a16:creationId xmlns:a16="http://schemas.microsoft.com/office/drawing/2014/main" id="{16D87680-B02F-4806-BAEE-5CF69A4CBB70}"/>
              </a:ext>
            </a:extLst>
          </p:cNvPr>
          <p:cNvSpPr/>
          <p:nvPr/>
        </p:nvSpPr>
        <p:spPr>
          <a:xfrm>
            <a:off x="2415970" y="2387170"/>
            <a:ext cx="809160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en-US" altLang="zh-CN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Tiết</a:t>
            </a:r>
            <a:r>
              <a:rPr lang="en-US" altLang="zh-CN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học</a:t>
            </a:r>
            <a:r>
              <a:rPr lang="en-US" altLang="zh-CN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kết</a:t>
            </a:r>
            <a:r>
              <a:rPr lang="en-US" altLang="zh-CN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thúc</a:t>
            </a:r>
            <a:endParaRPr lang="en-US" altLang="zh-CN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  <a:p>
            <a:pPr lvl="0" algn="ctr">
              <a:buNone/>
            </a:pPr>
            <a:r>
              <a:rPr lang="en-US" altLang="zh-CN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Chúc</a:t>
            </a:r>
            <a:r>
              <a:rPr lang="en-US" altLang="zh-CN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các</a:t>
            </a:r>
            <a:r>
              <a:rPr lang="en-US" altLang="zh-CN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con </a:t>
            </a:r>
            <a:r>
              <a:rPr lang="en-US" altLang="zh-CN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chăm</a:t>
            </a:r>
            <a:r>
              <a:rPr lang="en-US" altLang="zh-CN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ngoan</a:t>
            </a:r>
            <a:r>
              <a:rPr lang="en-US" altLang="zh-CN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, </a:t>
            </a:r>
            <a:r>
              <a:rPr lang="en-US" altLang="zh-CN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học</a:t>
            </a:r>
            <a:r>
              <a:rPr lang="en-US" altLang="zh-CN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giỏi</a:t>
            </a:r>
            <a:r>
              <a:rPr lang="en-US" altLang="zh-CN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!</a:t>
            </a:r>
          </a:p>
        </p:txBody>
      </p:sp>
      <p:pic>
        <p:nvPicPr>
          <p:cNvPr id="17" name="图片 28">
            <a:extLst>
              <a:ext uri="{FF2B5EF4-FFF2-40B4-BE49-F238E27FC236}">
                <a16:creationId xmlns:a16="http://schemas.microsoft.com/office/drawing/2014/main" id="{9F4B4619-30FB-4D9E-99F6-3A65596A31B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49398"/>
            <a:ext cx="12336379" cy="3206919"/>
          </a:xfrm>
          <a:prstGeom prst="rect">
            <a:avLst/>
          </a:prstGeom>
        </p:spPr>
      </p:pic>
      <p:pic>
        <p:nvPicPr>
          <p:cNvPr id="18" name="图片 30">
            <a:extLst>
              <a:ext uri="{FF2B5EF4-FFF2-40B4-BE49-F238E27FC236}">
                <a16:creationId xmlns:a16="http://schemas.microsoft.com/office/drawing/2014/main" id="{C908CF39-F0A5-4E9B-988A-1A78044EEB2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6427" y="260648"/>
            <a:ext cx="1878940" cy="1706880"/>
          </a:xfrm>
          <a:prstGeom prst="rect">
            <a:avLst/>
          </a:prstGeom>
        </p:spPr>
      </p:pic>
      <p:pic>
        <p:nvPicPr>
          <p:cNvPr id="9" name="图片 18" descr="2223be3d229db37d30f334096b915142">
            <a:extLst>
              <a:ext uri="{FF2B5EF4-FFF2-40B4-BE49-F238E27FC236}">
                <a16:creationId xmlns:a16="http://schemas.microsoft.com/office/drawing/2014/main" id="{9ACA259C-41F9-45CF-AD9E-D097DDF9FA5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362" y="4458880"/>
            <a:ext cx="2143254" cy="2248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3726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4" t="3682" r="7381" b="6240"/>
          <a:stretch/>
        </p:blipFill>
        <p:spPr>
          <a:xfrm>
            <a:off x="0" y="0"/>
            <a:ext cx="12192000" cy="6867539"/>
          </a:xfrm>
          <a:prstGeom prst="rect">
            <a:avLst/>
          </a:prstGeom>
        </p:spPr>
      </p:pic>
      <p:sp>
        <p:nvSpPr>
          <p:cNvPr id="9" name="文本框 6"/>
          <p:cNvSpPr txBox="1"/>
          <p:nvPr/>
        </p:nvSpPr>
        <p:spPr>
          <a:xfrm>
            <a:off x="3933681" y="3073956"/>
            <a:ext cx="44598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6000" dirty="0">
                <a:solidFill>
                  <a:srgbClr val="0070C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SGK-TV" pitchFamily="2" charset="0"/>
                <a:ea typeface="迷你简准圆" panose="03000509000000000000" pitchFamily="65" charset="-122"/>
                <a:cs typeface="Arial-SGK-TV" pitchFamily="2" charset="0"/>
              </a:rPr>
              <a:t>LUYỆN TẬP</a:t>
            </a:r>
            <a:endParaRPr lang="zh-CN" altLang="en-US" sz="6000" dirty="0">
              <a:solidFill>
                <a:srgbClr val="0070C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-SGK-TV" pitchFamily="2" charset="0"/>
              <a:ea typeface="迷你简准圆" panose="03000509000000000000" pitchFamily="65" charset="-122"/>
              <a:cs typeface="Arial-SGK-TV" pitchFamily="2" charset="0"/>
            </a:endParaRPr>
          </a:p>
        </p:txBody>
      </p:sp>
      <p:pic>
        <p:nvPicPr>
          <p:cNvPr id="11" name="图片 17">
            <a:extLst>
              <a:ext uri="{FF2B5EF4-FFF2-40B4-BE49-F238E27FC236}">
                <a16:creationId xmlns:a16="http://schemas.microsoft.com/office/drawing/2014/main" id="{F725E104-2D26-4FEF-AC7B-24E815462B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787" y="530307"/>
            <a:ext cx="2676614" cy="2479481"/>
          </a:xfrm>
          <a:prstGeom prst="rect">
            <a:avLst/>
          </a:prstGeom>
        </p:spPr>
      </p:pic>
      <p:pic>
        <p:nvPicPr>
          <p:cNvPr id="12" name="图片 33">
            <a:extLst>
              <a:ext uri="{FF2B5EF4-FFF2-40B4-BE49-F238E27FC236}">
                <a16:creationId xmlns:a16="http://schemas.microsoft.com/office/drawing/2014/main" id="{1DA95EBC-C88A-420E-BF18-3835741547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80" y="3443308"/>
            <a:ext cx="2069228" cy="34242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49787" y="4333227"/>
            <a:ext cx="71075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endParaRPr lang="en-US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60933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6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2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9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99" tmFilter="0, 0; 0.125,0.2665; 0.25,0.4; 0.375,0.465; 0.5,0.5;  0.625,0.535; 0.75,0.6; 0.875,0.7335; 1,1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49" tmFilter="0, 0; 0.125,0.2665; 0.25,0.4; 0.375,0.465; 0.5,0.5;  0.625,0.535; 0.75,0.6; 0.875,0.7335; 1,1">
                                          <p:stCondLst>
                                            <p:cond delay="59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4" tmFilter="0, 0; 0.125,0.2665; 0.25,0.4; 0.375,0.465; 0.5,0.5;  0.625,0.535; 0.75,0.6; 0.875,0.7335; 1,1">
                                          <p:stCondLst>
                                            <p:cond delay="74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12">
                                          <p:stCondLst>
                                            <p:cond delay="2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75" decel="50000">
                                          <p:stCondLst>
                                            <p:cond delay="3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2">
                                          <p:stCondLst>
                                            <p:cond delay="59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75" decel="50000">
                                          <p:stCondLst>
                                            <p:cond delay="60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12">
                                          <p:stCondLst>
                                            <p:cond delay="73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75" decel="50000">
                                          <p:stCondLst>
                                            <p:cond delay="75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2">
                                          <p:stCondLst>
                                            <p:cond delay="8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75" decel="50000">
                                          <p:stCondLst>
                                            <p:cond delay="8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roup 90"/>
          <p:cNvGrpSpPr/>
          <p:nvPr/>
        </p:nvGrpSpPr>
        <p:grpSpPr>
          <a:xfrm>
            <a:off x="-7880" y="0"/>
            <a:ext cx="12199886" cy="6858000"/>
            <a:chOff x="-7880" y="0"/>
            <a:chExt cx="12199886" cy="6858000"/>
          </a:xfrm>
        </p:grpSpPr>
        <p:grpSp>
          <p:nvGrpSpPr>
            <p:cNvPr id="49" name="Group 48"/>
            <p:cNvGrpSpPr/>
            <p:nvPr/>
          </p:nvGrpSpPr>
          <p:grpSpPr>
            <a:xfrm>
              <a:off x="189184" y="0"/>
              <a:ext cx="11792608" cy="6858000"/>
              <a:chOff x="189184" y="0"/>
              <a:chExt cx="11792608" cy="6858000"/>
            </a:xfrm>
          </p:grpSpPr>
          <p:cxnSp>
            <p:nvCxnSpPr>
              <p:cNvPr id="9" name="Straight Connector 8"/>
              <p:cNvCxnSpPr/>
              <p:nvPr/>
            </p:nvCxnSpPr>
            <p:spPr>
              <a:xfrm>
                <a:off x="189184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488729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788273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1103584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1418895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1718440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2017984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2333295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2617074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2916619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3216163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3531474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3799487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4099032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4398576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4713887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5029198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5328743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5628287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5943598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6227377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6526922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6826466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7141777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7441322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7740867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8040411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8355722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8671033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8970578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9270122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9585433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9869212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10168757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10468301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10783612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11067392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11366937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11666481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11981792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0" name="Group 49"/>
            <p:cNvGrpSpPr/>
            <p:nvPr/>
          </p:nvGrpSpPr>
          <p:grpSpPr>
            <a:xfrm rot="5400000">
              <a:off x="2923194" y="-2660436"/>
              <a:ext cx="6337738" cy="12199886"/>
              <a:chOff x="189184" y="0"/>
              <a:chExt cx="6337738" cy="6858000"/>
            </a:xfrm>
          </p:grpSpPr>
          <p:cxnSp>
            <p:nvCxnSpPr>
              <p:cNvPr id="51" name="Straight Connector 50"/>
              <p:cNvCxnSpPr/>
              <p:nvPr/>
            </p:nvCxnSpPr>
            <p:spPr>
              <a:xfrm>
                <a:off x="189184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488729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>
                <a:off x="788273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>
                <a:off x="1103584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>
                <a:off x="1418895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1718440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2017984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2333295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2617074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2916619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3216163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3531474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3799487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4099032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4398576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4713887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5029198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5328743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5628287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5943598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6227377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6526922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41" name="Freeform 140"/>
          <p:cNvSpPr/>
          <p:nvPr/>
        </p:nvSpPr>
        <p:spPr>
          <a:xfrm flipH="1" flipV="1">
            <a:off x="244049" y="270636"/>
            <a:ext cx="11737741" cy="6301162"/>
          </a:xfrm>
          <a:custGeom>
            <a:avLst/>
            <a:gdLst>
              <a:gd name="connsiteX0" fmla="*/ 10942351 w 12199886"/>
              <a:gd name="connsiteY0" fmla="*/ 755990 h 6858000"/>
              <a:gd name="connsiteX1" fmla="*/ 9279451 w 12199886"/>
              <a:gd name="connsiteY1" fmla="*/ 874702 h 6858000"/>
              <a:gd name="connsiteX2" fmla="*/ 7678582 w 12199886"/>
              <a:gd name="connsiteY2" fmla="*/ 1389442 h 6858000"/>
              <a:gd name="connsiteX3" fmla="*/ 6042921 w 12199886"/>
              <a:gd name="connsiteY3" fmla="*/ 896112 h 6858000"/>
              <a:gd name="connsiteX4" fmla="*/ 4045515 w 12199886"/>
              <a:gd name="connsiteY4" fmla="*/ 1433155 h 6858000"/>
              <a:gd name="connsiteX5" fmla="*/ 2860809 w 12199886"/>
              <a:gd name="connsiteY5" fmla="*/ 987552 h 6858000"/>
              <a:gd name="connsiteX6" fmla="*/ 1818393 w 12199886"/>
              <a:gd name="connsiteY6" fmla="*/ 1335024 h 6858000"/>
              <a:gd name="connsiteX7" fmla="*/ 1111465 w 12199886"/>
              <a:gd name="connsiteY7" fmla="*/ 869727 h 6858000"/>
              <a:gd name="connsiteX8" fmla="*/ 1324618 w 12199886"/>
              <a:gd name="connsiteY8" fmla="*/ 2377441 h 6858000"/>
              <a:gd name="connsiteX9" fmla="*/ 922282 w 12199886"/>
              <a:gd name="connsiteY9" fmla="*/ 3529585 h 6858000"/>
              <a:gd name="connsiteX10" fmla="*/ 1452633 w 12199886"/>
              <a:gd name="connsiteY10" fmla="*/ 4773169 h 6858000"/>
              <a:gd name="connsiteX11" fmla="*/ 1111465 w 12199886"/>
              <a:gd name="connsiteY11" fmla="*/ 5709741 h 6858000"/>
              <a:gd name="connsiteX12" fmla="*/ 2129289 w 12199886"/>
              <a:gd name="connsiteY12" fmla="*/ 5907025 h 6858000"/>
              <a:gd name="connsiteX13" fmla="*/ 3647193 w 12199886"/>
              <a:gd name="connsiteY13" fmla="*/ 5285233 h 6858000"/>
              <a:gd name="connsiteX14" fmla="*/ 5823465 w 12199886"/>
              <a:gd name="connsiteY14" fmla="*/ 5966795 h 6858000"/>
              <a:gd name="connsiteX15" fmla="*/ 7549673 w 12199886"/>
              <a:gd name="connsiteY15" fmla="*/ 5323147 h 6858000"/>
              <a:gd name="connsiteX16" fmla="*/ 8822697 w 12199886"/>
              <a:gd name="connsiteY16" fmla="*/ 5797297 h 6858000"/>
              <a:gd name="connsiteX17" fmla="*/ 10614921 w 12199886"/>
              <a:gd name="connsiteY17" fmla="*/ 5358385 h 6858000"/>
              <a:gd name="connsiteX18" fmla="*/ 11236713 w 12199886"/>
              <a:gd name="connsiteY18" fmla="*/ 5709741 h 6858000"/>
              <a:gd name="connsiteX19" fmla="*/ 11456169 w 12199886"/>
              <a:gd name="connsiteY19" fmla="*/ 4846321 h 6858000"/>
              <a:gd name="connsiteX20" fmla="*/ 10717512 w 12199886"/>
              <a:gd name="connsiteY20" fmla="*/ 3726292 h 6858000"/>
              <a:gd name="connsiteX21" fmla="*/ 11303620 w 12199886"/>
              <a:gd name="connsiteY21" fmla="*/ 2582624 h 6858000"/>
              <a:gd name="connsiteX22" fmla="*/ 10793786 w 12199886"/>
              <a:gd name="connsiteY22" fmla="*/ 1788656 h 6858000"/>
              <a:gd name="connsiteX23" fmla="*/ 11236713 w 12199886"/>
              <a:gd name="connsiteY23" fmla="*/ 869727 h 6858000"/>
              <a:gd name="connsiteX24" fmla="*/ 10942351 w 12199886"/>
              <a:gd name="connsiteY24" fmla="*/ 755990 h 6858000"/>
              <a:gd name="connsiteX25" fmla="*/ 0 w 12199886"/>
              <a:gd name="connsiteY25" fmla="*/ 0 h 6858000"/>
              <a:gd name="connsiteX26" fmla="*/ 12199886 w 12199886"/>
              <a:gd name="connsiteY26" fmla="*/ 0 h 6858000"/>
              <a:gd name="connsiteX27" fmla="*/ 12199886 w 12199886"/>
              <a:gd name="connsiteY27" fmla="*/ 6858000 h 6858000"/>
              <a:gd name="connsiteX28" fmla="*/ 0 w 12199886"/>
              <a:gd name="connsiteY2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2199886" h="6858000">
                <a:moveTo>
                  <a:pt x="10942351" y="755990"/>
                </a:moveTo>
                <a:cubicBezTo>
                  <a:pt x="10487431" y="751392"/>
                  <a:pt x="9909207" y="1317314"/>
                  <a:pt x="9279451" y="874702"/>
                </a:cubicBezTo>
                <a:cubicBezTo>
                  <a:pt x="8863436" y="639634"/>
                  <a:pt x="8273016" y="1234217"/>
                  <a:pt x="7678582" y="1389442"/>
                </a:cubicBezTo>
                <a:cubicBezTo>
                  <a:pt x="6689097" y="1523257"/>
                  <a:pt x="6530601" y="896112"/>
                  <a:pt x="6042921" y="896112"/>
                </a:cubicBezTo>
                <a:cubicBezTo>
                  <a:pt x="5415034" y="920496"/>
                  <a:pt x="4818369" y="1553737"/>
                  <a:pt x="4045515" y="1433155"/>
                </a:cubicBezTo>
                <a:cubicBezTo>
                  <a:pt x="3636042" y="1334876"/>
                  <a:pt x="3593667" y="873958"/>
                  <a:pt x="2860809" y="987552"/>
                </a:cubicBezTo>
                <a:cubicBezTo>
                  <a:pt x="2565078" y="1088954"/>
                  <a:pt x="2493265" y="1412042"/>
                  <a:pt x="1818393" y="1335024"/>
                </a:cubicBezTo>
                <a:cubicBezTo>
                  <a:pt x="1570558" y="1293816"/>
                  <a:pt x="1381602" y="665608"/>
                  <a:pt x="1111465" y="869727"/>
                </a:cubicBezTo>
                <a:cubicBezTo>
                  <a:pt x="825677" y="1227333"/>
                  <a:pt x="1376230" y="1852567"/>
                  <a:pt x="1324618" y="2377441"/>
                </a:cubicBezTo>
                <a:cubicBezTo>
                  <a:pt x="1288042" y="2791969"/>
                  <a:pt x="958858" y="3115057"/>
                  <a:pt x="922282" y="3529585"/>
                </a:cubicBezTo>
                <a:cubicBezTo>
                  <a:pt x="952762" y="3907537"/>
                  <a:pt x="1422153" y="4395217"/>
                  <a:pt x="1452633" y="4773169"/>
                </a:cubicBezTo>
                <a:cubicBezTo>
                  <a:pt x="1454734" y="5042688"/>
                  <a:pt x="1109364" y="5440222"/>
                  <a:pt x="1111465" y="5709741"/>
                </a:cubicBezTo>
                <a:cubicBezTo>
                  <a:pt x="1138506" y="5898166"/>
                  <a:pt x="1645048" y="6566094"/>
                  <a:pt x="2129289" y="5907025"/>
                </a:cubicBezTo>
                <a:cubicBezTo>
                  <a:pt x="2616969" y="5821681"/>
                  <a:pt x="2824976" y="5203308"/>
                  <a:pt x="3647193" y="5285233"/>
                </a:cubicBezTo>
                <a:cubicBezTo>
                  <a:pt x="4348382" y="5423211"/>
                  <a:pt x="5055369" y="5918027"/>
                  <a:pt x="5823465" y="5966795"/>
                </a:cubicBezTo>
                <a:cubicBezTo>
                  <a:pt x="6384297" y="5948507"/>
                  <a:pt x="6632002" y="5274528"/>
                  <a:pt x="7549673" y="5323147"/>
                </a:cubicBezTo>
                <a:cubicBezTo>
                  <a:pt x="7977285" y="5345450"/>
                  <a:pt x="8450841" y="5797297"/>
                  <a:pt x="8822697" y="5797297"/>
                </a:cubicBezTo>
                <a:cubicBezTo>
                  <a:pt x="9438393" y="5791201"/>
                  <a:pt x="9731596" y="5029944"/>
                  <a:pt x="10614921" y="5358385"/>
                </a:cubicBezTo>
                <a:cubicBezTo>
                  <a:pt x="10807912" y="5466137"/>
                  <a:pt x="11010269" y="5780409"/>
                  <a:pt x="11236713" y="5709741"/>
                </a:cubicBezTo>
                <a:cubicBezTo>
                  <a:pt x="11566343" y="5533446"/>
                  <a:pt x="11583739" y="5245641"/>
                  <a:pt x="11456169" y="4846321"/>
                </a:cubicBezTo>
                <a:cubicBezTo>
                  <a:pt x="11352537" y="4529329"/>
                  <a:pt x="10821144" y="4043284"/>
                  <a:pt x="10717512" y="3726292"/>
                </a:cubicBezTo>
                <a:cubicBezTo>
                  <a:pt x="10723608" y="3317860"/>
                  <a:pt x="11297524" y="2991056"/>
                  <a:pt x="11303620" y="2582624"/>
                </a:cubicBezTo>
                <a:cubicBezTo>
                  <a:pt x="11273140" y="2277824"/>
                  <a:pt x="10757358" y="2149212"/>
                  <a:pt x="10793786" y="1788656"/>
                </a:cubicBezTo>
                <a:cubicBezTo>
                  <a:pt x="10788731" y="1256199"/>
                  <a:pt x="11576305" y="1290671"/>
                  <a:pt x="11236713" y="869727"/>
                </a:cubicBezTo>
                <a:cubicBezTo>
                  <a:pt x="11145747" y="788495"/>
                  <a:pt x="11047332" y="757051"/>
                  <a:pt x="10942351" y="755990"/>
                </a:cubicBezTo>
                <a:close/>
                <a:moveTo>
                  <a:pt x="0" y="0"/>
                </a:moveTo>
                <a:lnTo>
                  <a:pt x="12199886" y="0"/>
                </a:lnTo>
                <a:lnTo>
                  <a:pt x="12199886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38706B"/>
          </a:solidFill>
          <a:ln>
            <a:noFill/>
          </a:ln>
          <a:effectLst>
            <a:outerShdw blurRad="266700" sx="98000" sy="98000" algn="ctr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9" name="Freeform 138"/>
          <p:cNvSpPr/>
          <p:nvPr/>
        </p:nvSpPr>
        <p:spPr>
          <a:xfrm>
            <a:off x="-7881" y="0"/>
            <a:ext cx="12199886" cy="6858000"/>
          </a:xfrm>
          <a:custGeom>
            <a:avLst/>
            <a:gdLst>
              <a:gd name="connsiteX0" fmla="*/ 10942351 w 12199886"/>
              <a:gd name="connsiteY0" fmla="*/ 755990 h 6858000"/>
              <a:gd name="connsiteX1" fmla="*/ 9279451 w 12199886"/>
              <a:gd name="connsiteY1" fmla="*/ 874702 h 6858000"/>
              <a:gd name="connsiteX2" fmla="*/ 7678582 w 12199886"/>
              <a:gd name="connsiteY2" fmla="*/ 1389442 h 6858000"/>
              <a:gd name="connsiteX3" fmla="*/ 6042921 w 12199886"/>
              <a:gd name="connsiteY3" fmla="*/ 896112 h 6858000"/>
              <a:gd name="connsiteX4" fmla="*/ 4045515 w 12199886"/>
              <a:gd name="connsiteY4" fmla="*/ 1433155 h 6858000"/>
              <a:gd name="connsiteX5" fmla="*/ 2860809 w 12199886"/>
              <a:gd name="connsiteY5" fmla="*/ 987552 h 6858000"/>
              <a:gd name="connsiteX6" fmla="*/ 1818393 w 12199886"/>
              <a:gd name="connsiteY6" fmla="*/ 1335024 h 6858000"/>
              <a:gd name="connsiteX7" fmla="*/ 1111465 w 12199886"/>
              <a:gd name="connsiteY7" fmla="*/ 869727 h 6858000"/>
              <a:gd name="connsiteX8" fmla="*/ 1324618 w 12199886"/>
              <a:gd name="connsiteY8" fmla="*/ 2377441 h 6858000"/>
              <a:gd name="connsiteX9" fmla="*/ 922282 w 12199886"/>
              <a:gd name="connsiteY9" fmla="*/ 3529585 h 6858000"/>
              <a:gd name="connsiteX10" fmla="*/ 1452633 w 12199886"/>
              <a:gd name="connsiteY10" fmla="*/ 4773169 h 6858000"/>
              <a:gd name="connsiteX11" fmla="*/ 1111465 w 12199886"/>
              <a:gd name="connsiteY11" fmla="*/ 5709741 h 6858000"/>
              <a:gd name="connsiteX12" fmla="*/ 2129289 w 12199886"/>
              <a:gd name="connsiteY12" fmla="*/ 5907025 h 6858000"/>
              <a:gd name="connsiteX13" fmla="*/ 3647193 w 12199886"/>
              <a:gd name="connsiteY13" fmla="*/ 5285233 h 6858000"/>
              <a:gd name="connsiteX14" fmla="*/ 5823465 w 12199886"/>
              <a:gd name="connsiteY14" fmla="*/ 5966795 h 6858000"/>
              <a:gd name="connsiteX15" fmla="*/ 7549673 w 12199886"/>
              <a:gd name="connsiteY15" fmla="*/ 5323147 h 6858000"/>
              <a:gd name="connsiteX16" fmla="*/ 8822697 w 12199886"/>
              <a:gd name="connsiteY16" fmla="*/ 5797297 h 6858000"/>
              <a:gd name="connsiteX17" fmla="*/ 10614921 w 12199886"/>
              <a:gd name="connsiteY17" fmla="*/ 5358385 h 6858000"/>
              <a:gd name="connsiteX18" fmla="*/ 11236713 w 12199886"/>
              <a:gd name="connsiteY18" fmla="*/ 5709741 h 6858000"/>
              <a:gd name="connsiteX19" fmla="*/ 11456169 w 12199886"/>
              <a:gd name="connsiteY19" fmla="*/ 4846321 h 6858000"/>
              <a:gd name="connsiteX20" fmla="*/ 10717512 w 12199886"/>
              <a:gd name="connsiteY20" fmla="*/ 3726292 h 6858000"/>
              <a:gd name="connsiteX21" fmla="*/ 11303620 w 12199886"/>
              <a:gd name="connsiteY21" fmla="*/ 2582624 h 6858000"/>
              <a:gd name="connsiteX22" fmla="*/ 10793786 w 12199886"/>
              <a:gd name="connsiteY22" fmla="*/ 1788656 h 6858000"/>
              <a:gd name="connsiteX23" fmla="*/ 11236713 w 12199886"/>
              <a:gd name="connsiteY23" fmla="*/ 869727 h 6858000"/>
              <a:gd name="connsiteX24" fmla="*/ 10942351 w 12199886"/>
              <a:gd name="connsiteY24" fmla="*/ 755990 h 6858000"/>
              <a:gd name="connsiteX25" fmla="*/ 0 w 12199886"/>
              <a:gd name="connsiteY25" fmla="*/ 0 h 6858000"/>
              <a:gd name="connsiteX26" fmla="*/ 12199886 w 12199886"/>
              <a:gd name="connsiteY26" fmla="*/ 0 h 6858000"/>
              <a:gd name="connsiteX27" fmla="*/ 12199886 w 12199886"/>
              <a:gd name="connsiteY27" fmla="*/ 6858000 h 6858000"/>
              <a:gd name="connsiteX28" fmla="*/ 0 w 12199886"/>
              <a:gd name="connsiteY2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2199886" h="6858000">
                <a:moveTo>
                  <a:pt x="10942351" y="755990"/>
                </a:moveTo>
                <a:cubicBezTo>
                  <a:pt x="10487431" y="751392"/>
                  <a:pt x="9909207" y="1317314"/>
                  <a:pt x="9279451" y="874702"/>
                </a:cubicBezTo>
                <a:cubicBezTo>
                  <a:pt x="8863436" y="639634"/>
                  <a:pt x="8273016" y="1234217"/>
                  <a:pt x="7678582" y="1389442"/>
                </a:cubicBezTo>
                <a:cubicBezTo>
                  <a:pt x="6689097" y="1523257"/>
                  <a:pt x="6530601" y="896112"/>
                  <a:pt x="6042921" y="896112"/>
                </a:cubicBezTo>
                <a:cubicBezTo>
                  <a:pt x="5415034" y="920496"/>
                  <a:pt x="4818369" y="1553737"/>
                  <a:pt x="4045515" y="1433155"/>
                </a:cubicBezTo>
                <a:cubicBezTo>
                  <a:pt x="3636042" y="1334876"/>
                  <a:pt x="3593667" y="873958"/>
                  <a:pt x="2860809" y="987552"/>
                </a:cubicBezTo>
                <a:cubicBezTo>
                  <a:pt x="2565078" y="1088954"/>
                  <a:pt x="2493265" y="1412042"/>
                  <a:pt x="1818393" y="1335024"/>
                </a:cubicBezTo>
                <a:cubicBezTo>
                  <a:pt x="1570558" y="1293816"/>
                  <a:pt x="1381602" y="665608"/>
                  <a:pt x="1111465" y="869727"/>
                </a:cubicBezTo>
                <a:cubicBezTo>
                  <a:pt x="825677" y="1227333"/>
                  <a:pt x="1376230" y="1852567"/>
                  <a:pt x="1324618" y="2377441"/>
                </a:cubicBezTo>
                <a:cubicBezTo>
                  <a:pt x="1288042" y="2791969"/>
                  <a:pt x="958858" y="3115057"/>
                  <a:pt x="922282" y="3529585"/>
                </a:cubicBezTo>
                <a:cubicBezTo>
                  <a:pt x="952762" y="3907537"/>
                  <a:pt x="1422153" y="4395217"/>
                  <a:pt x="1452633" y="4773169"/>
                </a:cubicBezTo>
                <a:cubicBezTo>
                  <a:pt x="1454734" y="5042688"/>
                  <a:pt x="1109364" y="5440222"/>
                  <a:pt x="1111465" y="5709741"/>
                </a:cubicBezTo>
                <a:cubicBezTo>
                  <a:pt x="1138506" y="5898166"/>
                  <a:pt x="1645048" y="6566094"/>
                  <a:pt x="2129289" y="5907025"/>
                </a:cubicBezTo>
                <a:cubicBezTo>
                  <a:pt x="2616969" y="5821681"/>
                  <a:pt x="2824976" y="5203308"/>
                  <a:pt x="3647193" y="5285233"/>
                </a:cubicBezTo>
                <a:cubicBezTo>
                  <a:pt x="4348382" y="5423211"/>
                  <a:pt x="5055369" y="5918027"/>
                  <a:pt x="5823465" y="5966795"/>
                </a:cubicBezTo>
                <a:cubicBezTo>
                  <a:pt x="6384297" y="5948507"/>
                  <a:pt x="6632002" y="5274528"/>
                  <a:pt x="7549673" y="5323147"/>
                </a:cubicBezTo>
                <a:cubicBezTo>
                  <a:pt x="7977285" y="5345450"/>
                  <a:pt x="8450841" y="5797297"/>
                  <a:pt x="8822697" y="5797297"/>
                </a:cubicBezTo>
                <a:cubicBezTo>
                  <a:pt x="9438393" y="5791201"/>
                  <a:pt x="9731596" y="5029944"/>
                  <a:pt x="10614921" y="5358385"/>
                </a:cubicBezTo>
                <a:cubicBezTo>
                  <a:pt x="10807912" y="5466137"/>
                  <a:pt x="11010269" y="5780409"/>
                  <a:pt x="11236713" y="5709741"/>
                </a:cubicBezTo>
                <a:cubicBezTo>
                  <a:pt x="11566343" y="5533446"/>
                  <a:pt x="11583739" y="5245641"/>
                  <a:pt x="11456169" y="4846321"/>
                </a:cubicBezTo>
                <a:cubicBezTo>
                  <a:pt x="11352537" y="4529329"/>
                  <a:pt x="10821144" y="4043284"/>
                  <a:pt x="10717512" y="3726292"/>
                </a:cubicBezTo>
                <a:cubicBezTo>
                  <a:pt x="10723608" y="3317860"/>
                  <a:pt x="11297524" y="2991056"/>
                  <a:pt x="11303620" y="2582624"/>
                </a:cubicBezTo>
                <a:cubicBezTo>
                  <a:pt x="11273140" y="2277824"/>
                  <a:pt x="10757358" y="2149212"/>
                  <a:pt x="10793786" y="1788656"/>
                </a:cubicBezTo>
                <a:cubicBezTo>
                  <a:pt x="10788731" y="1256199"/>
                  <a:pt x="11576305" y="1290671"/>
                  <a:pt x="11236713" y="869727"/>
                </a:cubicBezTo>
                <a:cubicBezTo>
                  <a:pt x="11145747" y="788495"/>
                  <a:pt x="11047332" y="757051"/>
                  <a:pt x="10942351" y="755990"/>
                </a:cubicBezTo>
                <a:close/>
                <a:moveTo>
                  <a:pt x="0" y="0"/>
                </a:moveTo>
                <a:lnTo>
                  <a:pt x="12199886" y="0"/>
                </a:lnTo>
                <a:lnTo>
                  <a:pt x="12199886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53A79F"/>
          </a:solidFill>
          <a:ln>
            <a:noFill/>
          </a:ln>
          <a:effectLst>
            <a:outerShdw blurRad="266700" sx="98000" sy="98000" algn="ctr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6" name="Freeform 135"/>
          <p:cNvSpPr/>
          <p:nvPr/>
        </p:nvSpPr>
        <p:spPr>
          <a:xfrm>
            <a:off x="331385" y="365760"/>
            <a:ext cx="11595542" cy="6206039"/>
          </a:xfrm>
          <a:custGeom>
            <a:avLst/>
            <a:gdLst>
              <a:gd name="connsiteX0" fmla="*/ 9067673 w 12199886"/>
              <a:gd name="connsiteY0" fmla="*/ 1596556 h 6858000"/>
              <a:gd name="connsiteX1" fmla="*/ 9065192 w 12199886"/>
              <a:gd name="connsiteY1" fmla="*/ 1601127 h 6858000"/>
              <a:gd name="connsiteX2" fmla="*/ 9061676 w 12199886"/>
              <a:gd name="connsiteY2" fmla="*/ 1600003 h 6858000"/>
              <a:gd name="connsiteX3" fmla="*/ 8401981 w 12199886"/>
              <a:gd name="connsiteY3" fmla="*/ 1368375 h 6858000"/>
              <a:gd name="connsiteX4" fmla="*/ 8406242 w 12199886"/>
              <a:gd name="connsiteY4" fmla="*/ 1382102 h 6858000"/>
              <a:gd name="connsiteX5" fmla="*/ 8432971 w 12199886"/>
              <a:gd name="connsiteY5" fmla="*/ 1426157 h 6858000"/>
              <a:gd name="connsiteX6" fmla="*/ 8372465 w 12199886"/>
              <a:gd name="connsiteY6" fmla="*/ 1413694 h 6858000"/>
              <a:gd name="connsiteX7" fmla="*/ 8385642 w 12199886"/>
              <a:gd name="connsiteY7" fmla="*/ 1398477 h 6858000"/>
              <a:gd name="connsiteX8" fmla="*/ 9276496 w 12199886"/>
              <a:gd name="connsiteY8" fmla="*/ 1313111 h 6858000"/>
              <a:gd name="connsiteX9" fmla="*/ 9288524 w 12199886"/>
              <a:gd name="connsiteY9" fmla="*/ 1319640 h 6858000"/>
              <a:gd name="connsiteX10" fmla="*/ 9269630 w 12199886"/>
              <a:gd name="connsiteY10" fmla="*/ 1335229 h 6858000"/>
              <a:gd name="connsiteX11" fmla="*/ 7865281 w 12199886"/>
              <a:gd name="connsiteY11" fmla="*/ 420083 h 6858000"/>
              <a:gd name="connsiteX12" fmla="*/ 7344920 w 12199886"/>
              <a:gd name="connsiteY12" fmla="*/ 696757 h 6858000"/>
              <a:gd name="connsiteX13" fmla="*/ 7297971 w 12199886"/>
              <a:gd name="connsiteY13" fmla="*/ 783254 h 6858000"/>
              <a:gd name="connsiteX14" fmla="*/ 7253864 w 12199886"/>
              <a:gd name="connsiteY14" fmla="*/ 729796 h 6858000"/>
              <a:gd name="connsiteX15" fmla="*/ 6928158 w 12199886"/>
              <a:gd name="connsiteY15" fmla="*/ 594884 h 6858000"/>
              <a:gd name="connsiteX16" fmla="*/ 6476899 w 12199886"/>
              <a:gd name="connsiteY16" fmla="*/ 962671 h 6858000"/>
              <a:gd name="connsiteX17" fmla="*/ 6468863 w 12199886"/>
              <a:gd name="connsiteY17" fmla="*/ 1042388 h 6858000"/>
              <a:gd name="connsiteX18" fmla="*/ 6413984 w 12199886"/>
              <a:gd name="connsiteY18" fmla="*/ 1025352 h 6858000"/>
              <a:gd name="connsiteX19" fmla="*/ 6321153 w 12199886"/>
              <a:gd name="connsiteY19" fmla="*/ 1015994 h 6858000"/>
              <a:gd name="connsiteX20" fmla="*/ 6141860 w 12199886"/>
              <a:gd name="connsiteY20" fmla="*/ 1052192 h 6858000"/>
              <a:gd name="connsiteX21" fmla="*/ 6085676 w 12199886"/>
              <a:gd name="connsiteY21" fmla="*/ 1082688 h 6858000"/>
              <a:gd name="connsiteX22" fmla="*/ 6019616 w 12199886"/>
              <a:gd name="connsiteY22" fmla="*/ 1002622 h 6858000"/>
              <a:gd name="connsiteX23" fmla="*/ 5575882 w 12199886"/>
              <a:gd name="connsiteY23" fmla="*/ 818821 h 6858000"/>
              <a:gd name="connsiteX24" fmla="*/ 5449412 w 12199886"/>
              <a:gd name="connsiteY24" fmla="*/ 831570 h 6858000"/>
              <a:gd name="connsiteX25" fmla="*/ 5425818 w 12199886"/>
              <a:gd name="connsiteY25" fmla="*/ 838894 h 6858000"/>
              <a:gd name="connsiteX26" fmla="*/ 5387105 w 12199886"/>
              <a:gd name="connsiteY26" fmla="*/ 767571 h 6858000"/>
              <a:gd name="connsiteX27" fmla="*/ 4866744 w 12199886"/>
              <a:gd name="connsiteY27" fmla="*/ 490897 h 6858000"/>
              <a:gd name="connsiteX28" fmla="*/ 4251959 w 12199886"/>
              <a:gd name="connsiteY28" fmla="*/ 991961 h 6858000"/>
              <a:gd name="connsiteX29" fmla="*/ 4250157 w 12199886"/>
              <a:gd name="connsiteY29" fmla="*/ 1009835 h 6858000"/>
              <a:gd name="connsiteX30" fmla="*/ 4241739 w 12199886"/>
              <a:gd name="connsiteY30" fmla="*/ 1002890 h 6858000"/>
              <a:gd name="connsiteX31" fmla="*/ 3984208 w 12199886"/>
              <a:gd name="connsiteY31" fmla="*/ 924223 h 6858000"/>
              <a:gd name="connsiteX32" fmla="*/ 3726671 w 12199886"/>
              <a:gd name="connsiteY32" fmla="*/ 1002890 h 6858000"/>
              <a:gd name="connsiteX33" fmla="*/ 3705201 w 12199886"/>
              <a:gd name="connsiteY33" fmla="*/ 1020606 h 6858000"/>
              <a:gd name="connsiteX34" fmla="*/ 3701146 w 12199886"/>
              <a:gd name="connsiteY34" fmla="*/ 980377 h 6858000"/>
              <a:gd name="connsiteX35" fmla="*/ 3249886 w 12199886"/>
              <a:gd name="connsiteY35" fmla="*/ 612590 h 6858000"/>
              <a:gd name="connsiteX36" fmla="*/ 2825467 w 12199886"/>
              <a:gd name="connsiteY36" fmla="*/ 893914 h 6858000"/>
              <a:gd name="connsiteX37" fmla="*/ 2811988 w 12199886"/>
              <a:gd name="connsiteY37" fmla="*/ 937334 h 6858000"/>
              <a:gd name="connsiteX38" fmla="*/ 2748036 w 12199886"/>
              <a:gd name="connsiteY38" fmla="*/ 902621 h 6858000"/>
              <a:gd name="connsiteX39" fmla="*/ 2503771 w 12199886"/>
              <a:gd name="connsiteY39" fmla="*/ 853306 h 6858000"/>
              <a:gd name="connsiteX40" fmla="*/ 2152910 w 12199886"/>
              <a:gd name="connsiteY40" fmla="*/ 960479 h 6858000"/>
              <a:gd name="connsiteX41" fmla="*/ 2144600 w 12199886"/>
              <a:gd name="connsiteY41" fmla="*/ 967336 h 6858000"/>
              <a:gd name="connsiteX42" fmla="*/ 2116799 w 12199886"/>
              <a:gd name="connsiteY42" fmla="*/ 916117 h 6858000"/>
              <a:gd name="connsiteX43" fmla="*/ 1495831 w 12199886"/>
              <a:gd name="connsiteY43" fmla="*/ 585951 h 6858000"/>
              <a:gd name="connsiteX44" fmla="*/ 746968 w 12199886"/>
              <a:gd name="connsiteY44" fmla="*/ 1334815 h 6858000"/>
              <a:gd name="connsiteX45" fmla="*/ 874861 w 12199886"/>
              <a:gd name="connsiteY45" fmla="*/ 1753511 h 6858000"/>
              <a:gd name="connsiteX46" fmla="*/ 931637 w 12199886"/>
              <a:gd name="connsiteY46" fmla="*/ 1822322 h 6858000"/>
              <a:gd name="connsiteX47" fmla="*/ 904865 w 12199886"/>
              <a:gd name="connsiteY47" fmla="*/ 1825022 h 6858000"/>
              <a:gd name="connsiteX48" fmla="*/ 537079 w 12199886"/>
              <a:gd name="connsiteY48" fmla="*/ 2276277 h 6858000"/>
              <a:gd name="connsiteX49" fmla="*/ 997696 w 12199886"/>
              <a:gd name="connsiteY49" fmla="*/ 2736894 h 6858000"/>
              <a:gd name="connsiteX50" fmla="*/ 1029155 w 12199886"/>
              <a:gd name="connsiteY50" fmla="*/ 2733723 h 6858000"/>
              <a:gd name="connsiteX51" fmla="*/ 1021233 w 12199886"/>
              <a:gd name="connsiteY51" fmla="*/ 2812302 h 6858000"/>
              <a:gd name="connsiteX52" fmla="*/ 1099900 w 12199886"/>
              <a:gd name="connsiteY52" fmla="*/ 3069838 h 6858000"/>
              <a:gd name="connsiteX53" fmla="*/ 1108741 w 12199886"/>
              <a:gd name="connsiteY53" fmla="*/ 3080552 h 6858000"/>
              <a:gd name="connsiteX54" fmla="*/ 1086058 w 12199886"/>
              <a:gd name="connsiteY54" fmla="*/ 3082839 h 6858000"/>
              <a:gd name="connsiteX55" fmla="*/ 718272 w 12199886"/>
              <a:gd name="connsiteY55" fmla="*/ 3534098 h 6858000"/>
              <a:gd name="connsiteX56" fmla="*/ 921353 w 12199886"/>
              <a:gd name="connsiteY56" fmla="*/ 3916049 h 6858000"/>
              <a:gd name="connsiteX57" fmla="*/ 948345 w 12199886"/>
              <a:gd name="connsiteY57" fmla="*/ 3930700 h 6858000"/>
              <a:gd name="connsiteX58" fmla="*/ 944496 w 12199886"/>
              <a:gd name="connsiteY58" fmla="*/ 3933876 h 6858000"/>
              <a:gd name="connsiteX59" fmla="*/ 718271 w 12199886"/>
              <a:gd name="connsiteY59" fmla="*/ 4480030 h 6858000"/>
              <a:gd name="connsiteX60" fmla="*/ 850182 w 12199886"/>
              <a:gd name="connsiteY60" fmla="*/ 4911875 h 6858000"/>
              <a:gd name="connsiteX61" fmla="*/ 923927 w 12199886"/>
              <a:gd name="connsiteY61" fmla="*/ 5001254 h 6858000"/>
              <a:gd name="connsiteX62" fmla="*/ 883641 w 12199886"/>
              <a:gd name="connsiteY62" fmla="*/ 5013760 h 6858000"/>
              <a:gd name="connsiteX63" fmla="*/ 602317 w 12199886"/>
              <a:gd name="connsiteY63" fmla="*/ 5438179 h 6858000"/>
              <a:gd name="connsiteX64" fmla="*/ 1062935 w 12199886"/>
              <a:gd name="connsiteY64" fmla="*/ 5898796 h 6858000"/>
              <a:gd name="connsiteX65" fmla="*/ 1388640 w 12199886"/>
              <a:gd name="connsiteY65" fmla="*/ 5763885 h 6858000"/>
              <a:gd name="connsiteX66" fmla="*/ 1409434 w 12199886"/>
              <a:gd name="connsiteY66" fmla="*/ 5738682 h 6858000"/>
              <a:gd name="connsiteX67" fmla="*/ 1434971 w 12199886"/>
              <a:gd name="connsiteY67" fmla="*/ 5820950 h 6858000"/>
              <a:gd name="connsiteX68" fmla="*/ 2013191 w 12199886"/>
              <a:gd name="connsiteY68" fmla="*/ 6204219 h 6858000"/>
              <a:gd name="connsiteX69" fmla="*/ 2627974 w 12199886"/>
              <a:gd name="connsiteY69" fmla="*/ 5703155 h 6858000"/>
              <a:gd name="connsiteX70" fmla="*/ 2640195 w 12199886"/>
              <a:gd name="connsiteY70" fmla="*/ 5581928 h 6858000"/>
              <a:gd name="connsiteX71" fmla="*/ 2658655 w 12199886"/>
              <a:gd name="connsiteY71" fmla="*/ 5579111 h 6858000"/>
              <a:gd name="connsiteX72" fmla="*/ 2687086 w 12199886"/>
              <a:gd name="connsiteY72" fmla="*/ 5602569 h 6858000"/>
              <a:gd name="connsiteX73" fmla="*/ 3037947 w 12199886"/>
              <a:gd name="connsiteY73" fmla="*/ 5709742 h 6858000"/>
              <a:gd name="connsiteX74" fmla="*/ 3282212 w 12199886"/>
              <a:gd name="connsiteY74" fmla="*/ 5660427 h 6858000"/>
              <a:gd name="connsiteX75" fmla="*/ 3373528 w 12199886"/>
              <a:gd name="connsiteY75" fmla="*/ 5610862 h 6858000"/>
              <a:gd name="connsiteX76" fmla="*/ 3411132 w 12199886"/>
              <a:gd name="connsiteY76" fmla="*/ 5731997 h 6858000"/>
              <a:gd name="connsiteX77" fmla="*/ 4122813 w 12199886"/>
              <a:gd name="connsiteY77" fmla="*/ 6203731 h 6858000"/>
              <a:gd name="connsiteX78" fmla="*/ 4763279 w 12199886"/>
              <a:gd name="connsiteY78" fmla="*/ 5863197 h 6858000"/>
              <a:gd name="connsiteX79" fmla="*/ 4786248 w 12199886"/>
              <a:gd name="connsiteY79" fmla="*/ 5820878 h 6858000"/>
              <a:gd name="connsiteX80" fmla="*/ 4829925 w 12199886"/>
              <a:gd name="connsiteY80" fmla="*/ 5856915 h 6858000"/>
              <a:gd name="connsiteX81" fmla="*/ 5087461 w 12199886"/>
              <a:gd name="connsiteY81" fmla="*/ 5935581 h 6858000"/>
              <a:gd name="connsiteX82" fmla="*/ 5380457 w 12199886"/>
              <a:gd name="connsiteY82" fmla="*/ 5830399 h 6858000"/>
              <a:gd name="connsiteX83" fmla="*/ 5412380 w 12199886"/>
              <a:gd name="connsiteY83" fmla="*/ 5799229 h 6858000"/>
              <a:gd name="connsiteX84" fmla="*/ 5413243 w 12199886"/>
              <a:gd name="connsiteY84" fmla="*/ 5807796 h 6858000"/>
              <a:gd name="connsiteX85" fmla="*/ 5864502 w 12199886"/>
              <a:gd name="connsiteY85" fmla="*/ 6175582 h 6858000"/>
              <a:gd name="connsiteX86" fmla="*/ 6288922 w 12199886"/>
              <a:gd name="connsiteY86" fmla="*/ 5894258 h 6858000"/>
              <a:gd name="connsiteX87" fmla="*/ 6304728 w 12199886"/>
              <a:gd name="connsiteY87" fmla="*/ 5843340 h 6858000"/>
              <a:gd name="connsiteX88" fmla="*/ 6378908 w 12199886"/>
              <a:gd name="connsiteY88" fmla="*/ 5933247 h 6858000"/>
              <a:gd name="connsiteX89" fmla="*/ 6822641 w 12199886"/>
              <a:gd name="connsiteY89" fmla="*/ 6117047 h 6858000"/>
              <a:gd name="connsiteX90" fmla="*/ 7400860 w 12199886"/>
              <a:gd name="connsiteY90" fmla="*/ 5733778 h 6858000"/>
              <a:gd name="connsiteX91" fmla="*/ 7432010 w 12199886"/>
              <a:gd name="connsiteY91" fmla="*/ 5633430 h 6858000"/>
              <a:gd name="connsiteX92" fmla="*/ 7433689 w 12199886"/>
              <a:gd name="connsiteY92" fmla="*/ 5634815 h 6858000"/>
              <a:gd name="connsiteX93" fmla="*/ 7691224 w 12199886"/>
              <a:gd name="connsiteY93" fmla="*/ 5713481 h 6858000"/>
              <a:gd name="connsiteX94" fmla="*/ 7784055 w 12199886"/>
              <a:gd name="connsiteY94" fmla="*/ 5704123 h 6858000"/>
              <a:gd name="connsiteX95" fmla="*/ 7865960 w 12199886"/>
              <a:gd name="connsiteY95" fmla="*/ 5678698 h 6858000"/>
              <a:gd name="connsiteX96" fmla="*/ 7899872 w 12199886"/>
              <a:gd name="connsiteY96" fmla="*/ 5787945 h 6858000"/>
              <a:gd name="connsiteX97" fmla="*/ 8500174 w 12199886"/>
              <a:gd name="connsiteY97" fmla="*/ 6185851 h 6858000"/>
              <a:gd name="connsiteX98" fmla="*/ 9151674 w 12199886"/>
              <a:gd name="connsiteY98" fmla="*/ 5534351 h 6858000"/>
              <a:gd name="connsiteX99" fmla="*/ 9141390 w 12199886"/>
              <a:gd name="connsiteY99" fmla="*/ 5432339 h 6858000"/>
              <a:gd name="connsiteX100" fmla="*/ 9200733 w 12199886"/>
              <a:gd name="connsiteY100" fmla="*/ 5450760 h 6858000"/>
              <a:gd name="connsiteX101" fmla="*/ 9293564 w 12199886"/>
              <a:gd name="connsiteY101" fmla="*/ 5460118 h 6858000"/>
              <a:gd name="connsiteX102" fmla="*/ 9386394 w 12199886"/>
              <a:gd name="connsiteY102" fmla="*/ 5450760 h 6858000"/>
              <a:gd name="connsiteX103" fmla="*/ 9452104 w 12199886"/>
              <a:gd name="connsiteY103" fmla="*/ 5430363 h 6858000"/>
              <a:gd name="connsiteX104" fmla="*/ 9443832 w 12199886"/>
              <a:gd name="connsiteY104" fmla="*/ 5512416 h 6858000"/>
              <a:gd name="connsiteX105" fmla="*/ 9904449 w 12199886"/>
              <a:gd name="connsiteY105" fmla="*/ 5973033 h 6858000"/>
              <a:gd name="connsiteX106" fmla="*/ 10355708 w 12199886"/>
              <a:gd name="connsiteY106" fmla="*/ 5605247 h 6858000"/>
              <a:gd name="connsiteX107" fmla="*/ 10356244 w 12199886"/>
              <a:gd name="connsiteY107" fmla="*/ 5599928 h 6858000"/>
              <a:gd name="connsiteX108" fmla="*/ 10396779 w 12199886"/>
              <a:gd name="connsiteY108" fmla="*/ 5633372 h 6858000"/>
              <a:gd name="connsiteX109" fmla="*/ 10710997 w 12199886"/>
              <a:gd name="connsiteY109" fmla="*/ 5756383 h 6858000"/>
              <a:gd name="connsiteX110" fmla="*/ 10813350 w 12199886"/>
              <a:gd name="connsiteY110" fmla="*/ 5764127 h 6858000"/>
              <a:gd name="connsiteX111" fmla="*/ 10813210 w 12199886"/>
              <a:gd name="connsiteY111" fmla="*/ 5765517 h 6858000"/>
              <a:gd name="connsiteX112" fmla="*/ 11273827 w 12199886"/>
              <a:gd name="connsiteY112" fmla="*/ 6226134 h 6858000"/>
              <a:gd name="connsiteX113" fmla="*/ 11734444 w 12199886"/>
              <a:gd name="connsiteY113" fmla="*/ 5765517 h 6858000"/>
              <a:gd name="connsiteX114" fmla="*/ 11531363 w 12199886"/>
              <a:gd name="connsiteY114" fmla="*/ 5383566 h 6858000"/>
              <a:gd name="connsiteX115" fmla="*/ 11500528 w 12199886"/>
              <a:gd name="connsiteY115" fmla="*/ 5366830 h 6858000"/>
              <a:gd name="connsiteX116" fmla="*/ 11540305 w 12199886"/>
              <a:gd name="connsiteY116" fmla="*/ 5293548 h 6858000"/>
              <a:gd name="connsiteX117" fmla="*/ 11601002 w 12199886"/>
              <a:gd name="connsiteY117" fmla="*/ 4992903 h 6858000"/>
              <a:gd name="connsiteX118" fmla="*/ 11129268 w 12199886"/>
              <a:gd name="connsiteY118" fmla="*/ 4281222 h 6858000"/>
              <a:gd name="connsiteX119" fmla="*/ 11081771 w 12199886"/>
              <a:gd name="connsiteY119" fmla="*/ 4266478 h 6858000"/>
              <a:gd name="connsiteX120" fmla="*/ 11104279 w 12199886"/>
              <a:gd name="connsiteY120" fmla="*/ 4193970 h 6858000"/>
              <a:gd name="connsiteX121" fmla="*/ 11113637 w 12199886"/>
              <a:gd name="connsiteY121" fmla="*/ 4101139 h 6858000"/>
              <a:gd name="connsiteX122" fmla="*/ 11106061 w 12199886"/>
              <a:gd name="connsiteY122" fmla="*/ 4025982 h 6858000"/>
              <a:gd name="connsiteX123" fmla="*/ 11156486 w 12199886"/>
              <a:gd name="connsiteY123" fmla="*/ 4020899 h 6858000"/>
              <a:gd name="connsiteX124" fmla="*/ 11657550 w 12199886"/>
              <a:gd name="connsiteY124" fmla="*/ 3406114 h 6858000"/>
              <a:gd name="connsiteX125" fmla="*/ 11274280 w 12199886"/>
              <a:gd name="connsiteY125" fmla="*/ 2827895 h 6858000"/>
              <a:gd name="connsiteX126" fmla="*/ 11246244 w 12199886"/>
              <a:gd name="connsiteY126" fmla="*/ 2819192 h 6858000"/>
              <a:gd name="connsiteX127" fmla="*/ 11265841 w 12199886"/>
              <a:gd name="connsiteY127" fmla="*/ 2783088 h 6858000"/>
              <a:gd name="connsiteX128" fmla="*/ 11302039 w 12199886"/>
              <a:gd name="connsiteY128" fmla="*/ 2603794 h 6858000"/>
              <a:gd name="connsiteX129" fmla="*/ 11292681 w 12199886"/>
              <a:gd name="connsiteY129" fmla="*/ 2510964 h 6858000"/>
              <a:gd name="connsiteX130" fmla="*/ 11268067 w 12199886"/>
              <a:gd name="connsiteY130" fmla="*/ 2431669 h 6858000"/>
              <a:gd name="connsiteX131" fmla="*/ 11276554 w 12199886"/>
              <a:gd name="connsiteY131" fmla="*/ 2430814 h 6858000"/>
              <a:gd name="connsiteX132" fmla="*/ 11644341 w 12199886"/>
              <a:gd name="connsiteY132" fmla="*/ 1979556 h 6858000"/>
              <a:gd name="connsiteX133" fmla="*/ 11276554 w 12199886"/>
              <a:gd name="connsiteY133" fmla="*/ 1528297 h 6858000"/>
              <a:gd name="connsiteX134" fmla="*/ 11254299 w 12199886"/>
              <a:gd name="connsiteY134" fmla="*/ 1526053 h 6858000"/>
              <a:gd name="connsiteX135" fmla="*/ 11279289 w 12199886"/>
              <a:gd name="connsiteY135" fmla="*/ 1480013 h 6858000"/>
              <a:gd name="connsiteX136" fmla="*/ 11338138 w 12199886"/>
              <a:gd name="connsiteY136" fmla="*/ 1188522 h 6858000"/>
              <a:gd name="connsiteX137" fmla="*/ 10589275 w 12199886"/>
              <a:gd name="connsiteY137" fmla="*/ 439659 h 6858000"/>
              <a:gd name="connsiteX138" fmla="*/ 9968306 w 12199886"/>
              <a:gd name="connsiteY138" fmla="*/ 769825 h 6858000"/>
              <a:gd name="connsiteX139" fmla="*/ 9962176 w 12199886"/>
              <a:gd name="connsiteY139" fmla="*/ 781118 h 6858000"/>
              <a:gd name="connsiteX140" fmla="*/ 9952011 w 12199886"/>
              <a:gd name="connsiteY140" fmla="*/ 748372 h 6858000"/>
              <a:gd name="connsiteX141" fmla="*/ 9527592 w 12199886"/>
              <a:gd name="connsiteY141" fmla="*/ 467048 h 6858000"/>
              <a:gd name="connsiteX142" fmla="*/ 9103173 w 12199886"/>
              <a:gd name="connsiteY142" fmla="*/ 748372 h 6858000"/>
              <a:gd name="connsiteX143" fmla="*/ 9081757 w 12199886"/>
              <a:gd name="connsiteY143" fmla="*/ 817362 h 6858000"/>
              <a:gd name="connsiteX144" fmla="*/ 9009954 w 12199886"/>
              <a:gd name="connsiteY144" fmla="*/ 778389 h 6858000"/>
              <a:gd name="connsiteX145" fmla="*/ 8830661 w 12199886"/>
              <a:gd name="connsiteY145" fmla="*/ 742192 h 6858000"/>
              <a:gd name="connsiteX146" fmla="*/ 8504956 w 12199886"/>
              <a:gd name="connsiteY146" fmla="*/ 877103 h 6858000"/>
              <a:gd name="connsiteX147" fmla="*/ 8476936 w 12199886"/>
              <a:gd name="connsiteY147" fmla="*/ 911064 h 6858000"/>
              <a:gd name="connsiteX148" fmla="*/ 8443500 w 12199886"/>
              <a:gd name="connsiteY148" fmla="*/ 803353 h 6858000"/>
              <a:gd name="connsiteX149" fmla="*/ 7865281 w 12199886"/>
              <a:gd name="connsiteY149" fmla="*/ 420083 h 6858000"/>
              <a:gd name="connsiteX150" fmla="*/ 0 w 12199886"/>
              <a:gd name="connsiteY150" fmla="*/ 0 h 6858000"/>
              <a:gd name="connsiteX151" fmla="*/ 12199886 w 12199886"/>
              <a:gd name="connsiteY151" fmla="*/ 0 h 6858000"/>
              <a:gd name="connsiteX152" fmla="*/ 12199886 w 12199886"/>
              <a:gd name="connsiteY152" fmla="*/ 6858000 h 6858000"/>
              <a:gd name="connsiteX153" fmla="*/ 0 w 12199886"/>
              <a:gd name="connsiteY15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</a:cxnLst>
            <a:rect l="l" t="t" r="r" b="b"/>
            <a:pathLst>
              <a:path w="12199886" h="6858000">
                <a:moveTo>
                  <a:pt x="9067673" y="1596556"/>
                </a:moveTo>
                <a:lnTo>
                  <a:pt x="9065192" y="1601127"/>
                </a:lnTo>
                <a:lnTo>
                  <a:pt x="9061676" y="1600003"/>
                </a:lnTo>
                <a:close/>
                <a:moveTo>
                  <a:pt x="8401981" y="1368375"/>
                </a:moveTo>
                <a:lnTo>
                  <a:pt x="8406242" y="1382102"/>
                </a:lnTo>
                <a:lnTo>
                  <a:pt x="8432971" y="1426157"/>
                </a:lnTo>
                <a:lnTo>
                  <a:pt x="8372465" y="1413694"/>
                </a:lnTo>
                <a:lnTo>
                  <a:pt x="8385642" y="1398477"/>
                </a:lnTo>
                <a:close/>
                <a:moveTo>
                  <a:pt x="9276496" y="1313111"/>
                </a:moveTo>
                <a:lnTo>
                  <a:pt x="9288524" y="1319640"/>
                </a:lnTo>
                <a:lnTo>
                  <a:pt x="9269630" y="1335229"/>
                </a:lnTo>
                <a:close/>
                <a:moveTo>
                  <a:pt x="7865281" y="420083"/>
                </a:moveTo>
                <a:cubicBezTo>
                  <a:pt x="7648671" y="420083"/>
                  <a:pt x="7457693" y="529832"/>
                  <a:pt x="7344920" y="696757"/>
                </a:cubicBezTo>
                <a:lnTo>
                  <a:pt x="7297971" y="783254"/>
                </a:lnTo>
                <a:lnTo>
                  <a:pt x="7253864" y="729796"/>
                </a:lnTo>
                <a:cubicBezTo>
                  <a:pt x="7170509" y="646440"/>
                  <a:pt x="7055354" y="594884"/>
                  <a:pt x="6928158" y="594884"/>
                </a:cubicBezTo>
                <a:cubicBezTo>
                  <a:pt x="6705565" y="594884"/>
                  <a:pt x="6519850" y="752775"/>
                  <a:pt x="6476899" y="962671"/>
                </a:cubicBezTo>
                <a:lnTo>
                  <a:pt x="6468863" y="1042388"/>
                </a:lnTo>
                <a:lnTo>
                  <a:pt x="6413984" y="1025352"/>
                </a:lnTo>
                <a:cubicBezTo>
                  <a:pt x="6383999" y="1019216"/>
                  <a:pt x="6352952" y="1015994"/>
                  <a:pt x="6321153" y="1015994"/>
                </a:cubicBezTo>
                <a:cubicBezTo>
                  <a:pt x="6257555" y="1015994"/>
                  <a:pt x="6196968" y="1028883"/>
                  <a:pt x="6141860" y="1052192"/>
                </a:cubicBezTo>
                <a:lnTo>
                  <a:pt x="6085676" y="1082688"/>
                </a:lnTo>
                <a:lnTo>
                  <a:pt x="6019616" y="1002622"/>
                </a:lnTo>
                <a:cubicBezTo>
                  <a:pt x="5906055" y="889060"/>
                  <a:pt x="5749171" y="818821"/>
                  <a:pt x="5575882" y="818821"/>
                </a:cubicBezTo>
                <a:cubicBezTo>
                  <a:pt x="5532560" y="818821"/>
                  <a:pt x="5490264" y="823211"/>
                  <a:pt x="5449412" y="831570"/>
                </a:cubicBezTo>
                <a:lnTo>
                  <a:pt x="5425818" y="838894"/>
                </a:lnTo>
                <a:lnTo>
                  <a:pt x="5387105" y="767571"/>
                </a:lnTo>
                <a:cubicBezTo>
                  <a:pt x="5274334" y="600646"/>
                  <a:pt x="5083355" y="490897"/>
                  <a:pt x="4866744" y="490897"/>
                </a:cubicBezTo>
                <a:cubicBezTo>
                  <a:pt x="4563490" y="490897"/>
                  <a:pt x="4310474" y="706005"/>
                  <a:pt x="4251959" y="991961"/>
                </a:cubicBezTo>
                <a:lnTo>
                  <a:pt x="4250157" y="1009835"/>
                </a:lnTo>
                <a:lnTo>
                  <a:pt x="4241739" y="1002890"/>
                </a:lnTo>
                <a:cubicBezTo>
                  <a:pt x="4168228" y="953224"/>
                  <a:pt x="4079605" y="924223"/>
                  <a:pt x="3984208" y="924223"/>
                </a:cubicBezTo>
                <a:cubicBezTo>
                  <a:pt x="3888810" y="924223"/>
                  <a:pt x="3800188" y="953224"/>
                  <a:pt x="3726671" y="1002890"/>
                </a:cubicBezTo>
                <a:lnTo>
                  <a:pt x="3705201" y="1020606"/>
                </a:lnTo>
                <a:lnTo>
                  <a:pt x="3701146" y="980377"/>
                </a:lnTo>
                <a:cubicBezTo>
                  <a:pt x="3658194" y="770481"/>
                  <a:pt x="3472479" y="612590"/>
                  <a:pt x="3249886" y="612590"/>
                </a:cubicBezTo>
                <a:cubicBezTo>
                  <a:pt x="3059091" y="612590"/>
                  <a:pt x="2895392" y="728592"/>
                  <a:pt x="2825467" y="893914"/>
                </a:cubicBezTo>
                <a:lnTo>
                  <a:pt x="2811988" y="937334"/>
                </a:lnTo>
                <a:lnTo>
                  <a:pt x="2748036" y="902621"/>
                </a:lnTo>
                <a:cubicBezTo>
                  <a:pt x="2672958" y="870866"/>
                  <a:pt x="2590415" y="853306"/>
                  <a:pt x="2503771" y="853306"/>
                </a:cubicBezTo>
                <a:cubicBezTo>
                  <a:pt x="2373805" y="853306"/>
                  <a:pt x="2253067" y="892816"/>
                  <a:pt x="2152910" y="960479"/>
                </a:cubicBezTo>
                <a:lnTo>
                  <a:pt x="2144600" y="967336"/>
                </a:lnTo>
                <a:lnTo>
                  <a:pt x="2116799" y="916117"/>
                </a:lnTo>
                <a:cubicBezTo>
                  <a:pt x="1982224" y="716918"/>
                  <a:pt x="1754322" y="585951"/>
                  <a:pt x="1495831" y="585951"/>
                </a:cubicBezTo>
                <a:cubicBezTo>
                  <a:pt x="1082245" y="585951"/>
                  <a:pt x="746968" y="921228"/>
                  <a:pt x="746968" y="1334815"/>
                </a:cubicBezTo>
                <a:cubicBezTo>
                  <a:pt x="746968" y="1489909"/>
                  <a:pt x="794116" y="1633992"/>
                  <a:pt x="874861" y="1753511"/>
                </a:cubicBezTo>
                <a:lnTo>
                  <a:pt x="931637" y="1822322"/>
                </a:lnTo>
                <a:lnTo>
                  <a:pt x="904865" y="1825022"/>
                </a:lnTo>
                <a:cubicBezTo>
                  <a:pt x="694970" y="1867972"/>
                  <a:pt x="537079" y="2053687"/>
                  <a:pt x="537079" y="2276277"/>
                </a:cubicBezTo>
                <a:cubicBezTo>
                  <a:pt x="537079" y="2530670"/>
                  <a:pt x="743303" y="2736894"/>
                  <a:pt x="997696" y="2736894"/>
                </a:cubicBezTo>
                <a:lnTo>
                  <a:pt x="1029155" y="2733723"/>
                </a:lnTo>
                <a:lnTo>
                  <a:pt x="1021233" y="2812302"/>
                </a:lnTo>
                <a:cubicBezTo>
                  <a:pt x="1021233" y="2907699"/>
                  <a:pt x="1050234" y="2996323"/>
                  <a:pt x="1099900" y="3069838"/>
                </a:cubicBezTo>
                <a:lnTo>
                  <a:pt x="1108741" y="3080552"/>
                </a:lnTo>
                <a:lnTo>
                  <a:pt x="1086058" y="3082839"/>
                </a:lnTo>
                <a:cubicBezTo>
                  <a:pt x="876163" y="3125790"/>
                  <a:pt x="718272" y="3311505"/>
                  <a:pt x="718272" y="3534098"/>
                </a:cubicBezTo>
                <a:cubicBezTo>
                  <a:pt x="718272" y="3693093"/>
                  <a:pt x="798828" y="3833273"/>
                  <a:pt x="921353" y="3916049"/>
                </a:cubicBezTo>
                <a:lnTo>
                  <a:pt x="948345" y="3930700"/>
                </a:lnTo>
                <a:lnTo>
                  <a:pt x="944496" y="3933876"/>
                </a:lnTo>
                <a:cubicBezTo>
                  <a:pt x="804723" y="4073649"/>
                  <a:pt x="718271" y="4266744"/>
                  <a:pt x="718271" y="4480030"/>
                </a:cubicBezTo>
                <a:cubicBezTo>
                  <a:pt x="718271" y="4639995"/>
                  <a:pt x="766900" y="4788602"/>
                  <a:pt x="850182" y="4911875"/>
                </a:cubicBezTo>
                <a:lnTo>
                  <a:pt x="923927" y="5001254"/>
                </a:lnTo>
                <a:lnTo>
                  <a:pt x="883641" y="5013760"/>
                </a:lnTo>
                <a:cubicBezTo>
                  <a:pt x="718319" y="5083685"/>
                  <a:pt x="602317" y="5247385"/>
                  <a:pt x="602317" y="5438179"/>
                </a:cubicBezTo>
                <a:cubicBezTo>
                  <a:pt x="602317" y="5692571"/>
                  <a:pt x="808542" y="5898796"/>
                  <a:pt x="1062935" y="5898796"/>
                </a:cubicBezTo>
                <a:cubicBezTo>
                  <a:pt x="1190131" y="5898796"/>
                  <a:pt x="1305284" y="5847240"/>
                  <a:pt x="1388640" y="5763885"/>
                </a:cubicBezTo>
                <a:lnTo>
                  <a:pt x="1409434" y="5738682"/>
                </a:lnTo>
                <a:lnTo>
                  <a:pt x="1434971" y="5820950"/>
                </a:lnTo>
                <a:cubicBezTo>
                  <a:pt x="1530236" y="6046181"/>
                  <a:pt x="1753258" y="6204219"/>
                  <a:pt x="2013191" y="6204219"/>
                </a:cubicBezTo>
                <a:cubicBezTo>
                  <a:pt x="2316444" y="6204219"/>
                  <a:pt x="2569459" y="5989112"/>
                  <a:pt x="2627974" y="5703155"/>
                </a:cubicBezTo>
                <a:lnTo>
                  <a:pt x="2640195" y="5581928"/>
                </a:lnTo>
                <a:lnTo>
                  <a:pt x="2658655" y="5579111"/>
                </a:lnTo>
                <a:lnTo>
                  <a:pt x="2687086" y="5602569"/>
                </a:lnTo>
                <a:cubicBezTo>
                  <a:pt x="2787243" y="5670233"/>
                  <a:pt x="2907981" y="5709742"/>
                  <a:pt x="3037947" y="5709742"/>
                </a:cubicBezTo>
                <a:cubicBezTo>
                  <a:pt x="3124592" y="5709742"/>
                  <a:pt x="3207134" y="5692182"/>
                  <a:pt x="3282212" y="5660427"/>
                </a:cubicBezTo>
                <a:lnTo>
                  <a:pt x="3373528" y="5610862"/>
                </a:lnTo>
                <a:lnTo>
                  <a:pt x="3411132" y="5731997"/>
                </a:lnTo>
                <a:cubicBezTo>
                  <a:pt x="3528385" y="6009215"/>
                  <a:pt x="3802884" y="6203731"/>
                  <a:pt x="4122813" y="6203731"/>
                </a:cubicBezTo>
                <a:cubicBezTo>
                  <a:pt x="4389418" y="6203731"/>
                  <a:pt x="4624477" y="6068651"/>
                  <a:pt x="4763279" y="5863197"/>
                </a:cubicBezTo>
                <a:lnTo>
                  <a:pt x="4786248" y="5820878"/>
                </a:lnTo>
                <a:lnTo>
                  <a:pt x="4829925" y="5856915"/>
                </a:lnTo>
                <a:cubicBezTo>
                  <a:pt x="4903441" y="5906581"/>
                  <a:pt x="4992064" y="5935581"/>
                  <a:pt x="5087461" y="5935581"/>
                </a:cubicBezTo>
                <a:cubicBezTo>
                  <a:pt x="5198758" y="5935581"/>
                  <a:pt x="5300835" y="5896109"/>
                  <a:pt x="5380457" y="5830399"/>
                </a:cubicBezTo>
                <a:lnTo>
                  <a:pt x="5412380" y="5799229"/>
                </a:lnTo>
                <a:lnTo>
                  <a:pt x="5413243" y="5807796"/>
                </a:lnTo>
                <a:cubicBezTo>
                  <a:pt x="5456195" y="6017691"/>
                  <a:pt x="5641910" y="6175582"/>
                  <a:pt x="5864502" y="6175582"/>
                </a:cubicBezTo>
                <a:cubicBezTo>
                  <a:pt x="6055296" y="6175582"/>
                  <a:pt x="6218996" y="6059581"/>
                  <a:pt x="6288922" y="5894258"/>
                </a:cubicBezTo>
                <a:lnTo>
                  <a:pt x="6304728" y="5843340"/>
                </a:lnTo>
                <a:lnTo>
                  <a:pt x="6378908" y="5933247"/>
                </a:lnTo>
                <a:cubicBezTo>
                  <a:pt x="6492469" y="6046808"/>
                  <a:pt x="6649353" y="6117047"/>
                  <a:pt x="6822641" y="6117047"/>
                </a:cubicBezTo>
                <a:cubicBezTo>
                  <a:pt x="7082574" y="6117047"/>
                  <a:pt x="7305596" y="5959009"/>
                  <a:pt x="7400860" y="5733778"/>
                </a:cubicBezTo>
                <a:lnTo>
                  <a:pt x="7432010" y="5633430"/>
                </a:lnTo>
                <a:lnTo>
                  <a:pt x="7433689" y="5634815"/>
                </a:lnTo>
                <a:cubicBezTo>
                  <a:pt x="7507204" y="5684481"/>
                  <a:pt x="7595827" y="5713481"/>
                  <a:pt x="7691224" y="5713481"/>
                </a:cubicBezTo>
                <a:cubicBezTo>
                  <a:pt x="7723023" y="5713481"/>
                  <a:pt x="7754070" y="5710259"/>
                  <a:pt x="7784055" y="5704123"/>
                </a:cubicBezTo>
                <a:lnTo>
                  <a:pt x="7865960" y="5678698"/>
                </a:lnTo>
                <a:lnTo>
                  <a:pt x="7899872" y="5787945"/>
                </a:lnTo>
                <a:cubicBezTo>
                  <a:pt x="7998775" y="6021778"/>
                  <a:pt x="8230314" y="6185851"/>
                  <a:pt x="8500174" y="6185851"/>
                </a:cubicBezTo>
                <a:cubicBezTo>
                  <a:pt x="8859988" y="6185851"/>
                  <a:pt x="9151674" y="5894165"/>
                  <a:pt x="9151674" y="5534351"/>
                </a:cubicBezTo>
                <a:lnTo>
                  <a:pt x="9141390" y="5432339"/>
                </a:lnTo>
                <a:lnTo>
                  <a:pt x="9200733" y="5450760"/>
                </a:lnTo>
                <a:cubicBezTo>
                  <a:pt x="9230719" y="5456896"/>
                  <a:pt x="9261765" y="5460118"/>
                  <a:pt x="9293564" y="5460118"/>
                </a:cubicBezTo>
                <a:cubicBezTo>
                  <a:pt x="9325363" y="5460118"/>
                  <a:pt x="9356409" y="5456896"/>
                  <a:pt x="9386394" y="5450760"/>
                </a:cubicBezTo>
                <a:lnTo>
                  <a:pt x="9452104" y="5430363"/>
                </a:lnTo>
                <a:lnTo>
                  <a:pt x="9443832" y="5512416"/>
                </a:lnTo>
                <a:cubicBezTo>
                  <a:pt x="9443832" y="5766808"/>
                  <a:pt x="9650057" y="5973033"/>
                  <a:pt x="9904449" y="5973033"/>
                </a:cubicBezTo>
                <a:cubicBezTo>
                  <a:pt x="10127042" y="5973033"/>
                  <a:pt x="10312757" y="5815142"/>
                  <a:pt x="10355708" y="5605247"/>
                </a:cubicBezTo>
                <a:lnTo>
                  <a:pt x="10356244" y="5599928"/>
                </a:lnTo>
                <a:lnTo>
                  <a:pt x="10396779" y="5633372"/>
                </a:lnTo>
                <a:cubicBezTo>
                  <a:pt x="10489233" y="5695833"/>
                  <a:pt x="10595938" y="5738802"/>
                  <a:pt x="10710997" y="5756383"/>
                </a:cubicBezTo>
                <a:lnTo>
                  <a:pt x="10813350" y="5764127"/>
                </a:lnTo>
                <a:lnTo>
                  <a:pt x="10813210" y="5765517"/>
                </a:lnTo>
                <a:cubicBezTo>
                  <a:pt x="10813210" y="6019909"/>
                  <a:pt x="11019435" y="6226134"/>
                  <a:pt x="11273827" y="6226134"/>
                </a:cubicBezTo>
                <a:cubicBezTo>
                  <a:pt x="11528219" y="6226134"/>
                  <a:pt x="11734444" y="6019909"/>
                  <a:pt x="11734444" y="5765517"/>
                </a:cubicBezTo>
                <a:cubicBezTo>
                  <a:pt x="11734444" y="5606522"/>
                  <a:pt x="11653887" y="5466342"/>
                  <a:pt x="11531363" y="5383566"/>
                </a:cubicBezTo>
                <a:lnTo>
                  <a:pt x="11500528" y="5366830"/>
                </a:lnTo>
                <a:lnTo>
                  <a:pt x="11540305" y="5293548"/>
                </a:lnTo>
                <a:cubicBezTo>
                  <a:pt x="11579389" y="5201142"/>
                  <a:pt x="11601002" y="5099547"/>
                  <a:pt x="11601002" y="4992903"/>
                </a:cubicBezTo>
                <a:cubicBezTo>
                  <a:pt x="11601002" y="4672973"/>
                  <a:pt x="11406486" y="4398475"/>
                  <a:pt x="11129268" y="4281222"/>
                </a:cubicBezTo>
                <a:lnTo>
                  <a:pt x="11081771" y="4266478"/>
                </a:lnTo>
                <a:lnTo>
                  <a:pt x="11104279" y="4193970"/>
                </a:lnTo>
                <a:cubicBezTo>
                  <a:pt x="11110415" y="4163984"/>
                  <a:pt x="11113637" y="4132938"/>
                  <a:pt x="11113637" y="4101139"/>
                </a:cubicBezTo>
                <a:lnTo>
                  <a:pt x="11106061" y="4025982"/>
                </a:lnTo>
                <a:lnTo>
                  <a:pt x="11156486" y="4020899"/>
                </a:lnTo>
                <a:cubicBezTo>
                  <a:pt x="11442442" y="3962384"/>
                  <a:pt x="11657550" y="3709369"/>
                  <a:pt x="11657550" y="3406114"/>
                </a:cubicBezTo>
                <a:cubicBezTo>
                  <a:pt x="11657550" y="3146181"/>
                  <a:pt x="11499512" y="2923160"/>
                  <a:pt x="11274280" y="2827895"/>
                </a:cubicBezTo>
                <a:lnTo>
                  <a:pt x="11246244" y="2819192"/>
                </a:lnTo>
                <a:lnTo>
                  <a:pt x="11265841" y="2783088"/>
                </a:lnTo>
                <a:cubicBezTo>
                  <a:pt x="11289150" y="2727980"/>
                  <a:pt x="11302039" y="2667392"/>
                  <a:pt x="11302039" y="2603794"/>
                </a:cubicBezTo>
                <a:cubicBezTo>
                  <a:pt x="11302039" y="2571995"/>
                  <a:pt x="11298817" y="2540949"/>
                  <a:pt x="11292681" y="2510964"/>
                </a:cubicBezTo>
                <a:lnTo>
                  <a:pt x="11268067" y="2431669"/>
                </a:lnTo>
                <a:lnTo>
                  <a:pt x="11276554" y="2430814"/>
                </a:lnTo>
                <a:cubicBezTo>
                  <a:pt x="11486450" y="2387863"/>
                  <a:pt x="11644341" y="2202148"/>
                  <a:pt x="11644341" y="1979556"/>
                </a:cubicBezTo>
                <a:cubicBezTo>
                  <a:pt x="11644341" y="1756962"/>
                  <a:pt x="11486450" y="1571247"/>
                  <a:pt x="11276554" y="1528297"/>
                </a:cubicBezTo>
                <a:lnTo>
                  <a:pt x="11254299" y="1526053"/>
                </a:lnTo>
                <a:lnTo>
                  <a:pt x="11279289" y="1480013"/>
                </a:lnTo>
                <a:cubicBezTo>
                  <a:pt x="11317183" y="1390420"/>
                  <a:pt x="11338138" y="1291918"/>
                  <a:pt x="11338138" y="1188522"/>
                </a:cubicBezTo>
                <a:cubicBezTo>
                  <a:pt x="11338138" y="774936"/>
                  <a:pt x="11002861" y="439659"/>
                  <a:pt x="10589275" y="439659"/>
                </a:cubicBezTo>
                <a:cubicBezTo>
                  <a:pt x="10330784" y="439659"/>
                  <a:pt x="10102882" y="570626"/>
                  <a:pt x="9968306" y="769825"/>
                </a:cubicBezTo>
                <a:lnTo>
                  <a:pt x="9962176" y="781118"/>
                </a:lnTo>
                <a:lnTo>
                  <a:pt x="9952011" y="748372"/>
                </a:lnTo>
                <a:cubicBezTo>
                  <a:pt x="9882086" y="583049"/>
                  <a:pt x="9718386" y="467048"/>
                  <a:pt x="9527592" y="467048"/>
                </a:cubicBezTo>
                <a:cubicBezTo>
                  <a:pt x="9336798" y="467048"/>
                  <a:pt x="9173098" y="583049"/>
                  <a:pt x="9103173" y="748372"/>
                </a:cubicBezTo>
                <a:lnTo>
                  <a:pt x="9081757" y="817362"/>
                </a:lnTo>
                <a:lnTo>
                  <a:pt x="9009954" y="778389"/>
                </a:lnTo>
                <a:cubicBezTo>
                  <a:pt x="8954847" y="755081"/>
                  <a:pt x="8894259" y="742192"/>
                  <a:pt x="8830661" y="742192"/>
                </a:cubicBezTo>
                <a:cubicBezTo>
                  <a:pt x="8703465" y="742192"/>
                  <a:pt x="8588311" y="793748"/>
                  <a:pt x="8504956" y="877103"/>
                </a:cubicBezTo>
                <a:lnTo>
                  <a:pt x="8476936" y="911064"/>
                </a:lnTo>
                <a:lnTo>
                  <a:pt x="8443500" y="803353"/>
                </a:lnTo>
                <a:cubicBezTo>
                  <a:pt x="8348235" y="578121"/>
                  <a:pt x="8125214" y="420083"/>
                  <a:pt x="7865281" y="420083"/>
                </a:cubicBezTo>
                <a:close/>
                <a:moveTo>
                  <a:pt x="0" y="0"/>
                </a:moveTo>
                <a:lnTo>
                  <a:pt x="12199886" y="0"/>
                </a:lnTo>
                <a:lnTo>
                  <a:pt x="12199886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93C9C4"/>
          </a:solidFill>
          <a:ln>
            <a:noFill/>
          </a:ln>
          <a:effectLst>
            <a:outerShdw blurRad="203200" dist="38100" dir="16200000" sx="98000" sy="98000" rotWithShape="0">
              <a:prstClr val="black">
                <a:alpha val="3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9" name="Group 148"/>
          <p:cNvGrpSpPr/>
          <p:nvPr/>
        </p:nvGrpSpPr>
        <p:grpSpPr>
          <a:xfrm>
            <a:off x="589127" y="3817377"/>
            <a:ext cx="11344651" cy="2016431"/>
            <a:chOff x="552220" y="4342322"/>
            <a:chExt cx="11344651" cy="2051952"/>
          </a:xfrm>
        </p:grpSpPr>
        <p:pic>
          <p:nvPicPr>
            <p:cNvPr id="142" name="Picture 14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220" y="4430079"/>
              <a:ext cx="1446641" cy="1831191"/>
            </a:xfrm>
            <a:prstGeom prst="rect">
              <a:avLst/>
            </a:prstGeom>
          </p:spPr>
        </p:pic>
        <p:pic>
          <p:nvPicPr>
            <p:cNvPr id="143" name="Picture 142"/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2545" y="4986076"/>
              <a:ext cx="1081563" cy="1369067"/>
            </a:xfrm>
            <a:prstGeom prst="rect">
              <a:avLst/>
            </a:prstGeom>
          </p:spPr>
        </p:pic>
        <p:pic>
          <p:nvPicPr>
            <p:cNvPr id="144" name="Picture 14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8944" y="4469210"/>
              <a:ext cx="1446641" cy="1831191"/>
            </a:xfrm>
            <a:prstGeom prst="rect">
              <a:avLst/>
            </a:prstGeom>
          </p:spPr>
        </p:pic>
        <p:pic>
          <p:nvPicPr>
            <p:cNvPr id="145" name="Picture 144"/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9269" y="5025207"/>
              <a:ext cx="1081563" cy="1369067"/>
            </a:xfrm>
            <a:prstGeom prst="rect">
              <a:avLst/>
            </a:prstGeom>
          </p:spPr>
        </p:pic>
        <p:pic>
          <p:nvPicPr>
            <p:cNvPr id="146" name="Picture 14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071882" y="4502974"/>
              <a:ext cx="1446641" cy="1831191"/>
            </a:xfrm>
            <a:prstGeom prst="rect">
              <a:avLst/>
            </a:prstGeom>
          </p:spPr>
        </p:pic>
        <p:pic>
          <p:nvPicPr>
            <p:cNvPr id="147" name="Picture 14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450230" y="4342322"/>
              <a:ext cx="1446641" cy="1831191"/>
            </a:xfrm>
            <a:prstGeom prst="rect">
              <a:avLst/>
            </a:prstGeom>
          </p:spPr>
        </p:pic>
        <p:pic>
          <p:nvPicPr>
            <p:cNvPr id="148" name="Picture 147"/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946582" y="4914431"/>
              <a:ext cx="1081563" cy="1369067"/>
            </a:xfrm>
            <a:prstGeom prst="rect">
              <a:avLst/>
            </a:prstGeom>
          </p:spPr>
        </p:pic>
      </p:grpSp>
      <p:sp>
        <p:nvSpPr>
          <p:cNvPr id="135" name="Freeform 134"/>
          <p:cNvSpPr/>
          <p:nvPr/>
        </p:nvSpPr>
        <p:spPr>
          <a:xfrm>
            <a:off x="-7881" y="-1"/>
            <a:ext cx="12199886" cy="6858000"/>
          </a:xfrm>
          <a:custGeom>
            <a:avLst/>
            <a:gdLst>
              <a:gd name="connsiteX0" fmla="*/ 9067673 w 12199886"/>
              <a:gd name="connsiteY0" fmla="*/ 1596556 h 6858000"/>
              <a:gd name="connsiteX1" fmla="*/ 9065192 w 12199886"/>
              <a:gd name="connsiteY1" fmla="*/ 1601127 h 6858000"/>
              <a:gd name="connsiteX2" fmla="*/ 9061676 w 12199886"/>
              <a:gd name="connsiteY2" fmla="*/ 1600003 h 6858000"/>
              <a:gd name="connsiteX3" fmla="*/ 8401981 w 12199886"/>
              <a:gd name="connsiteY3" fmla="*/ 1368375 h 6858000"/>
              <a:gd name="connsiteX4" fmla="*/ 8406242 w 12199886"/>
              <a:gd name="connsiteY4" fmla="*/ 1382102 h 6858000"/>
              <a:gd name="connsiteX5" fmla="*/ 8432971 w 12199886"/>
              <a:gd name="connsiteY5" fmla="*/ 1426157 h 6858000"/>
              <a:gd name="connsiteX6" fmla="*/ 8372465 w 12199886"/>
              <a:gd name="connsiteY6" fmla="*/ 1413694 h 6858000"/>
              <a:gd name="connsiteX7" fmla="*/ 8385642 w 12199886"/>
              <a:gd name="connsiteY7" fmla="*/ 1398477 h 6858000"/>
              <a:gd name="connsiteX8" fmla="*/ 9276496 w 12199886"/>
              <a:gd name="connsiteY8" fmla="*/ 1313111 h 6858000"/>
              <a:gd name="connsiteX9" fmla="*/ 9288524 w 12199886"/>
              <a:gd name="connsiteY9" fmla="*/ 1319640 h 6858000"/>
              <a:gd name="connsiteX10" fmla="*/ 9269630 w 12199886"/>
              <a:gd name="connsiteY10" fmla="*/ 1335229 h 6858000"/>
              <a:gd name="connsiteX11" fmla="*/ 7865281 w 12199886"/>
              <a:gd name="connsiteY11" fmla="*/ 420083 h 6858000"/>
              <a:gd name="connsiteX12" fmla="*/ 7344920 w 12199886"/>
              <a:gd name="connsiteY12" fmla="*/ 696757 h 6858000"/>
              <a:gd name="connsiteX13" fmla="*/ 7297971 w 12199886"/>
              <a:gd name="connsiteY13" fmla="*/ 783254 h 6858000"/>
              <a:gd name="connsiteX14" fmla="*/ 7253864 w 12199886"/>
              <a:gd name="connsiteY14" fmla="*/ 729796 h 6858000"/>
              <a:gd name="connsiteX15" fmla="*/ 6928158 w 12199886"/>
              <a:gd name="connsiteY15" fmla="*/ 594884 h 6858000"/>
              <a:gd name="connsiteX16" fmla="*/ 6476899 w 12199886"/>
              <a:gd name="connsiteY16" fmla="*/ 962671 h 6858000"/>
              <a:gd name="connsiteX17" fmla="*/ 6468863 w 12199886"/>
              <a:gd name="connsiteY17" fmla="*/ 1042388 h 6858000"/>
              <a:gd name="connsiteX18" fmla="*/ 6413984 w 12199886"/>
              <a:gd name="connsiteY18" fmla="*/ 1025352 h 6858000"/>
              <a:gd name="connsiteX19" fmla="*/ 6321153 w 12199886"/>
              <a:gd name="connsiteY19" fmla="*/ 1015994 h 6858000"/>
              <a:gd name="connsiteX20" fmla="*/ 6141860 w 12199886"/>
              <a:gd name="connsiteY20" fmla="*/ 1052192 h 6858000"/>
              <a:gd name="connsiteX21" fmla="*/ 6085676 w 12199886"/>
              <a:gd name="connsiteY21" fmla="*/ 1082688 h 6858000"/>
              <a:gd name="connsiteX22" fmla="*/ 6019616 w 12199886"/>
              <a:gd name="connsiteY22" fmla="*/ 1002622 h 6858000"/>
              <a:gd name="connsiteX23" fmla="*/ 5575882 w 12199886"/>
              <a:gd name="connsiteY23" fmla="*/ 818821 h 6858000"/>
              <a:gd name="connsiteX24" fmla="*/ 5449412 w 12199886"/>
              <a:gd name="connsiteY24" fmla="*/ 831570 h 6858000"/>
              <a:gd name="connsiteX25" fmla="*/ 5425818 w 12199886"/>
              <a:gd name="connsiteY25" fmla="*/ 838894 h 6858000"/>
              <a:gd name="connsiteX26" fmla="*/ 5387105 w 12199886"/>
              <a:gd name="connsiteY26" fmla="*/ 767571 h 6858000"/>
              <a:gd name="connsiteX27" fmla="*/ 4866744 w 12199886"/>
              <a:gd name="connsiteY27" fmla="*/ 490897 h 6858000"/>
              <a:gd name="connsiteX28" fmla="*/ 4251959 w 12199886"/>
              <a:gd name="connsiteY28" fmla="*/ 991961 h 6858000"/>
              <a:gd name="connsiteX29" fmla="*/ 4250157 w 12199886"/>
              <a:gd name="connsiteY29" fmla="*/ 1009835 h 6858000"/>
              <a:gd name="connsiteX30" fmla="*/ 4241739 w 12199886"/>
              <a:gd name="connsiteY30" fmla="*/ 1002890 h 6858000"/>
              <a:gd name="connsiteX31" fmla="*/ 3984208 w 12199886"/>
              <a:gd name="connsiteY31" fmla="*/ 924223 h 6858000"/>
              <a:gd name="connsiteX32" fmla="*/ 3726671 w 12199886"/>
              <a:gd name="connsiteY32" fmla="*/ 1002890 h 6858000"/>
              <a:gd name="connsiteX33" fmla="*/ 3705201 w 12199886"/>
              <a:gd name="connsiteY33" fmla="*/ 1020606 h 6858000"/>
              <a:gd name="connsiteX34" fmla="*/ 3701146 w 12199886"/>
              <a:gd name="connsiteY34" fmla="*/ 980377 h 6858000"/>
              <a:gd name="connsiteX35" fmla="*/ 3249886 w 12199886"/>
              <a:gd name="connsiteY35" fmla="*/ 612590 h 6858000"/>
              <a:gd name="connsiteX36" fmla="*/ 2825467 w 12199886"/>
              <a:gd name="connsiteY36" fmla="*/ 893914 h 6858000"/>
              <a:gd name="connsiteX37" fmla="*/ 2811988 w 12199886"/>
              <a:gd name="connsiteY37" fmla="*/ 937334 h 6858000"/>
              <a:gd name="connsiteX38" fmla="*/ 2748036 w 12199886"/>
              <a:gd name="connsiteY38" fmla="*/ 902621 h 6858000"/>
              <a:gd name="connsiteX39" fmla="*/ 2503771 w 12199886"/>
              <a:gd name="connsiteY39" fmla="*/ 853306 h 6858000"/>
              <a:gd name="connsiteX40" fmla="*/ 2152910 w 12199886"/>
              <a:gd name="connsiteY40" fmla="*/ 960479 h 6858000"/>
              <a:gd name="connsiteX41" fmla="*/ 2144600 w 12199886"/>
              <a:gd name="connsiteY41" fmla="*/ 967336 h 6858000"/>
              <a:gd name="connsiteX42" fmla="*/ 2116799 w 12199886"/>
              <a:gd name="connsiteY42" fmla="*/ 916117 h 6858000"/>
              <a:gd name="connsiteX43" fmla="*/ 1495831 w 12199886"/>
              <a:gd name="connsiteY43" fmla="*/ 585951 h 6858000"/>
              <a:gd name="connsiteX44" fmla="*/ 746968 w 12199886"/>
              <a:gd name="connsiteY44" fmla="*/ 1334815 h 6858000"/>
              <a:gd name="connsiteX45" fmla="*/ 874861 w 12199886"/>
              <a:gd name="connsiteY45" fmla="*/ 1753511 h 6858000"/>
              <a:gd name="connsiteX46" fmla="*/ 931637 w 12199886"/>
              <a:gd name="connsiteY46" fmla="*/ 1822322 h 6858000"/>
              <a:gd name="connsiteX47" fmla="*/ 904865 w 12199886"/>
              <a:gd name="connsiteY47" fmla="*/ 1825022 h 6858000"/>
              <a:gd name="connsiteX48" fmla="*/ 537079 w 12199886"/>
              <a:gd name="connsiteY48" fmla="*/ 2276277 h 6858000"/>
              <a:gd name="connsiteX49" fmla="*/ 997696 w 12199886"/>
              <a:gd name="connsiteY49" fmla="*/ 2736894 h 6858000"/>
              <a:gd name="connsiteX50" fmla="*/ 1029155 w 12199886"/>
              <a:gd name="connsiteY50" fmla="*/ 2733723 h 6858000"/>
              <a:gd name="connsiteX51" fmla="*/ 1021233 w 12199886"/>
              <a:gd name="connsiteY51" fmla="*/ 2812302 h 6858000"/>
              <a:gd name="connsiteX52" fmla="*/ 1099900 w 12199886"/>
              <a:gd name="connsiteY52" fmla="*/ 3069838 h 6858000"/>
              <a:gd name="connsiteX53" fmla="*/ 1108741 w 12199886"/>
              <a:gd name="connsiteY53" fmla="*/ 3080552 h 6858000"/>
              <a:gd name="connsiteX54" fmla="*/ 1086058 w 12199886"/>
              <a:gd name="connsiteY54" fmla="*/ 3082839 h 6858000"/>
              <a:gd name="connsiteX55" fmla="*/ 718272 w 12199886"/>
              <a:gd name="connsiteY55" fmla="*/ 3534098 h 6858000"/>
              <a:gd name="connsiteX56" fmla="*/ 921353 w 12199886"/>
              <a:gd name="connsiteY56" fmla="*/ 3916049 h 6858000"/>
              <a:gd name="connsiteX57" fmla="*/ 948345 w 12199886"/>
              <a:gd name="connsiteY57" fmla="*/ 3930700 h 6858000"/>
              <a:gd name="connsiteX58" fmla="*/ 944496 w 12199886"/>
              <a:gd name="connsiteY58" fmla="*/ 3933876 h 6858000"/>
              <a:gd name="connsiteX59" fmla="*/ 718271 w 12199886"/>
              <a:gd name="connsiteY59" fmla="*/ 4480030 h 6858000"/>
              <a:gd name="connsiteX60" fmla="*/ 850182 w 12199886"/>
              <a:gd name="connsiteY60" fmla="*/ 4911875 h 6858000"/>
              <a:gd name="connsiteX61" fmla="*/ 923927 w 12199886"/>
              <a:gd name="connsiteY61" fmla="*/ 5001254 h 6858000"/>
              <a:gd name="connsiteX62" fmla="*/ 883641 w 12199886"/>
              <a:gd name="connsiteY62" fmla="*/ 5013760 h 6858000"/>
              <a:gd name="connsiteX63" fmla="*/ 602317 w 12199886"/>
              <a:gd name="connsiteY63" fmla="*/ 5438179 h 6858000"/>
              <a:gd name="connsiteX64" fmla="*/ 1062935 w 12199886"/>
              <a:gd name="connsiteY64" fmla="*/ 5898796 h 6858000"/>
              <a:gd name="connsiteX65" fmla="*/ 1388640 w 12199886"/>
              <a:gd name="connsiteY65" fmla="*/ 5763885 h 6858000"/>
              <a:gd name="connsiteX66" fmla="*/ 1409434 w 12199886"/>
              <a:gd name="connsiteY66" fmla="*/ 5738682 h 6858000"/>
              <a:gd name="connsiteX67" fmla="*/ 1434971 w 12199886"/>
              <a:gd name="connsiteY67" fmla="*/ 5820950 h 6858000"/>
              <a:gd name="connsiteX68" fmla="*/ 2013191 w 12199886"/>
              <a:gd name="connsiteY68" fmla="*/ 6204219 h 6858000"/>
              <a:gd name="connsiteX69" fmla="*/ 2627974 w 12199886"/>
              <a:gd name="connsiteY69" fmla="*/ 5703155 h 6858000"/>
              <a:gd name="connsiteX70" fmla="*/ 2640195 w 12199886"/>
              <a:gd name="connsiteY70" fmla="*/ 5581928 h 6858000"/>
              <a:gd name="connsiteX71" fmla="*/ 2658655 w 12199886"/>
              <a:gd name="connsiteY71" fmla="*/ 5579111 h 6858000"/>
              <a:gd name="connsiteX72" fmla="*/ 2687086 w 12199886"/>
              <a:gd name="connsiteY72" fmla="*/ 5602569 h 6858000"/>
              <a:gd name="connsiteX73" fmla="*/ 3037947 w 12199886"/>
              <a:gd name="connsiteY73" fmla="*/ 5709742 h 6858000"/>
              <a:gd name="connsiteX74" fmla="*/ 3282212 w 12199886"/>
              <a:gd name="connsiteY74" fmla="*/ 5660427 h 6858000"/>
              <a:gd name="connsiteX75" fmla="*/ 3373528 w 12199886"/>
              <a:gd name="connsiteY75" fmla="*/ 5610862 h 6858000"/>
              <a:gd name="connsiteX76" fmla="*/ 3411132 w 12199886"/>
              <a:gd name="connsiteY76" fmla="*/ 5731997 h 6858000"/>
              <a:gd name="connsiteX77" fmla="*/ 4122813 w 12199886"/>
              <a:gd name="connsiteY77" fmla="*/ 6203731 h 6858000"/>
              <a:gd name="connsiteX78" fmla="*/ 4763279 w 12199886"/>
              <a:gd name="connsiteY78" fmla="*/ 5863197 h 6858000"/>
              <a:gd name="connsiteX79" fmla="*/ 4786248 w 12199886"/>
              <a:gd name="connsiteY79" fmla="*/ 5820878 h 6858000"/>
              <a:gd name="connsiteX80" fmla="*/ 4829925 w 12199886"/>
              <a:gd name="connsiteY80" fmla="*/ 5856915 h 6858000"/>
              <a:gd name="connsiteX81" fmla="*/ 5087461 w 12199886"/>
              <a:gd name="connsiteY81" fmla="*/ 5935581 h 6858000"/>
              <a:gd name="connsiteX82" fmla="*/ 5380457 w 12199886"/>
              <a:gd name="connsiteY82" fmla="*/ 5830399 h 6858000"/>
              <a:gd name="connsiteX83" fmla="*/ 5412380 w 12199886"/>
              <a:gd name="connsiteY83" fmla="*/ 5799229 h 6858000"/>
              <a:gd name="connsiteX84" fmla="*/ 5413243 w 12199886"/>
              <a:gd name="connsiteY84" fmla="*/ 5807796 h 6858000"/>
              <a:gd name="connsiteX85" fmla="*/ 5864502 w 12199886"/>
              <a:gd name="connsiteY85" fmla="*/ 6175582 h 6858000"/>
              <a:gd name="connsiteX86" fmla="*/ 6288922 w 12199886"/>
              <a:gd name="connsiteY86" fmla="*/ 5894258 h 6858000"/>
              <a:gd name="connsiteX87" fmla="*/ 6304728 w 12199886"/>
              <a:gd name="connsiteY87" fmla="*/ 5843340 h 6858000"/>
              <a:gd name="connsiteX88" fmla="*/ 6378908 w 12199886"/>
              <a:gd name="connsiteY88" fmla="*/ 5933247 h 6858000"/>
              <a:gd name="connsiteX89" fmla="*/ 6822641 w 12199886"/>
              <a:gd name="connsiteY89" fmla="*/ 6117047 h 6858000"/>
              <a:gd name="connsiteX90" fmla="*/ 7400860 w 12199886"/>
              <a:gd name="connsiteY90" fmla="*/ 5733778 h 6858000"/>
              <a:gd name="connsiteX91" fmla="*/ 7432010 w 12199886"/>
              <a:gd name="connsiteY91" fmla="*/ 5633430 h 6858000"/>
              <a:gd name="connsiteX92" fmla="*/ 7433689 w 12199886"/>
              <a:gd name="connsiteY92" fmla="*/ 5634815 h 6858000"/>
              <a:gd name="connsiteX93" fmla="*/ 7691224 w 12199886"/>
              <a:gd name="connsiteY93" fmla="*/ 5713481 h 6858000"/>
              <a:gd name="connsiteX94" fmla="*/ 7784055 w 12199886"/>
              <a:gd name="connsiteY94" fmla="*/ 5704123 h 6858000"/>
              <a:gd name="connsiteX95" fmla="*/ 7865960 w 12199886"/>
              <a:gd name="connsiteY95" fmla="*/ 5678698 h 6858000"/>
              <a:gd name="connsiteX96" fmla="*/ 7899872 w 12199886"/>
              <a:gd name="connsiteY96" fmla="*/ 5787945 h 6858000"/>
              <a:gd name="connsiteX97" fmla="*/ 8500174 w 12199886"/>
              <a:gd name="connsiteY97" fmla="*/ 6185851 h 6858000"/>
              <a:gd name="connsiteX98" fmla="*/ 9151674 w 12199886"/>
              <a:gd name="connsiteY98" fmla="*/ 5534351 h 6858000"/>
              <a:gd name="connsiteX99" fmla="*/ 9141390 w 12199886"/>
              <a:gd name="connsiteY99" fmla="*/ 5432339 h 6858000"/>
              <a:gd name="connsiteX100" fmla="*/ 9200733 w 12199886"/>
              <a:gd name="connsiteY100" fmla="*/ 5450760 h 6858000"/>
              <a:gd name="connsiteX101" fmla="*/ 9293564 w 12199886"/>
              <a:gd name="connsiteY101" fmla="*/ 5460118 h 6858000"/>
              <a:gd name="connsiteX102" fmla="*/ 9386394 w 12199886"/>
              <a:gd name="connsiteY102" fmla="*/ 5450760 h 6858000"/>
              <a:gd name="connsiteX103" fmla="*/ 9452104 w 12199886"/>
              <a:gd name="connsiteY103" fmla="*/ 5430363 h 6858000"/>
              <a:gd name="connsiteX104" fmla="*/ 9443832 w 12199886"/>
              <a:gd name="connsiteY104" fmla="*/ 5512416 h 6858000"/>
              <a:gd name="connsiteX105" fmla="*/ 9904449 w 12199886"/>
              <a:gd name="connsiteY105" fmla="*/ 5973033 h 6858000"/>
              <a:gd name="connsiteX106" fmla="*/ 10355708 w 12199886"/>
              <a:gd name="connsiteY106" fmla="*/ 5605247 h 6858000"/>
              <a:gd name="connsiteX107" fmla="*/ 10356244 w 12199886"/>
              <a:gd name="connsiteY107" fmla="*/ 5599928 h 6858000"/>
              <a:gd name="connsiteX108" fmla="*/ 10396779 w 12199886"/>
              <a:gd name="connsiteY108" fmla="*/ 5633372 h 6858000"/>
              <a:gd name="connsiteX109" fmla="*/ 10710997 w 12199886"/>
              <a:gd name="connsiteY109" fmla="*/ 5756383 h 6858000"/>
              <a:gd name="connsiteX110" fmla="*/ 10813350 w 12199886"/>
              <a:gd name="connsiteY110" fmla="*/ 5764127 h 6858000"/>
              <a:gd name="connsiteX111" fmla="*/ 10813210 w 12199886"/>
              <a:gd name="connsiteY111" fmla="*/ 5765517 h 6858000"/>
              <a:gd name="connsiteX112" fmla="*/ 11273827 w 12199886"/>
              <a:gd name="connsiteY112" fmla="*/ 6226134 h 6858000"/>
              <a:gd name="connsiteX113" fmla="*/ 11734444 w 12199886"/>
              <a:gd name="connsiteY113" fmla="*/ 5765517 h 6858000"/>
              <a:gd name="connsiteX114" fmla="*/ 11531363 w 12199886"/>
              <a:gd name="connsiteY114" fmla="*/ 5383566 h 6858000"/>
              <a:gd name="connsiteX115" fmla="*/ 11500528 w 12199886"/>
              <a:gd name="connsiteY115" fmla="*/ 5366830 h 6858000"/>
              <a:gd name="connsiteX116" fmla="*/ 11540305 w 12199886"/>
              <a:gd name="connsiteY116" fmla="*/ 5293548 h 6858000"/>
              <a:gd name="connsiteX117" fmla="*/ 11601002 w 12199886"/>
              <a:gd name="connsiteY117" fmla="*/ 4992903 h 6858000"/>
              <a:gd name="connsiteX118" fmla="*/ 11129268 w 12199886"/>
              <a:gd name="connsiteY118" fmla="*/ 4281222 h 6858000"/>
              <a:gd name="connsiteX119" fmla="*/ 11081771 w 12199886"/>
              <a:gd name="connsiteY119" fmla="*/ 4266478 h 6858000"/>
              <a:gd name="connsiteX120" fmla="*/ 11104279 w 12199886"/>
              <a:gd name="connsiteY120" fmla="*/ 4193970 h 6858000"/>
              <a:gd name="connsiteX121" fmla="*/ 11113637 w 12199886"/>
              <a:gd name="connsiteY121" fmla="*/ 4101139 h 6858000"/>
              <a:gd name="connsiteX122" fmla="*/ 11106061 w 12199886"/>
              <a:gd name="connsiteY122" fmla="*/ 4025982 h 6858000"/>
              <a:gd name="connsiteX123" fmla="*/ 11156486 w 12199886"/>
              <a:gd name="connsiteY123" fmla="*/ 4020899 h 6858000"/>
              <a:gd name="connsiteX124" fmla="*/ 11657550 w 12199886"/>
              <a:gd name="connsiteY124" fmla="*/ 3406114 h 6858000"/>
              <a:gd name="connsiteX125" fmla="*/ 11274280 w 12199886"/>
              <a:gd name="connsiteY125" fmla="*/ 2827895 h 6858000"/>
              <a:gd name="connsiteX126" fmla="*/ 11246244 w 12199886"/>
              <a:gd name="connsiteY126" fmla="*/ 2819192 h 6858000"/>
              <a:gd name="connsiteX127" fmla="*/ 11265841 w 12199886"/>
              <a:gd name="connsiteY127" fmla="*/ 2783088 h 6858000"/>
              <a:gd name="connsiteX128" fmla="*/ 11302039 w 12199886"/>
              <a:gd name="connsiteY128" fmla="*/ 2603794 h 6858000"/>
              <a:gd name="connsiteX129" fmla="*/ 11292681 w 12199886"/>
              <a:gd name="connsiteY129" fmla="*/ 2510964 h 6858000"/>
              <a:gd name="connsiteX130" fmla="*/ 11268067 w 12199886"/>
              <a:gd name="connsiteY130" fmla="*/ 2431669 h 6858000"/>
              <a:gd name="connsiteX131" fmla="*/ 11276554 w 12199886"/>
              <a:gd name="connsiteY131" fmla="*/ 2430814 h 6858000"/>
              <a:gd name="connsiteX132" fmla="*/ 11644341 w 12199886"/>
              <a:gd name="connsiteY132" fmla="*/ 1979556 h 6858000"/>
              <a:gd name="connsiteX133" fmla="*/ 11276554 w 12199886"/>
              <a:gd name="connsiteY133" fmla="*/ 1528297 h 6858000"/>
              <a:gd name="connsiteX134" fmla="*/ 11254299 w 12199886"/>
              <a:gd name="connsiteY134" fmla="*/ 1526053 h 6858000"/>
              <a:gd name="connsiteX135" fmla="*/ 11279289 w 12199886"/>
              <a:gd name="connsiteY135" fmla="*/ 1480013 h 6858000"/>
              <a:gd name="connsiteX136" fmla="*/ 11338138 w 12199886"/>
              <a:gd name="connsiteY136" fmla="*/ 1188522 h 6858000"/>
              <a:gd name="connsiteX137" fmla="*/ 10589275 w 12199886"/>
              <a:gd name="connsiteY137" fmla="*/ 439659 h 6858000"/>
              <a:gd name="connsiteX138" fmla="*/ 9968306 w 12199886"/>
              <a:gd name="connsiteY138" fmla="*/ 769825 h 6858000"/>
              <a:gd name="connsiteX139" fmla="*/ 9962176 w 12199886"/>
              <a:gd name="connsiteY139" fmla="*/ 781118 h 6858000"/>
              <a:gd name="connsiteX140" fmla="*/ 9952011 w 12199886"/>
              <a:gd name="connsiteY140" fmla="*/ 748372 h 6858000"/>
              <a:gd name="connsiteX141" fmla="*/ 9527592 w 12199886"/>
              <a:gd name="connsiteY141" fmla="*/ 467048 h 6858000"/>
              <a:gd name="connsiteX142" fmla="*/ 9103173 w 12199886"/>
              <a:gd name="connsiteY142" fmla="*/ 748372 h 6858000"/>
              <a:gd name="connsiteX143" fmla="*/ 9081757 w 12199886"/>
              <a:gd name="connsiteY143" fmla="*/ 817362 h 6858000"/>
              <a:gd name="connsiteX144" fmla="*/ 9009954 w 12199886"/>
              <a:gd name="connsiteY144" fmla="*/ 778389 h 6858000"/>
              <a:gd name="connsiteX145" fmla="*/ 8830661 w 12199886"/>
              <a:gd name="connsiteY145" fmla="*/ 742192 h 6858000"/>
              <a:gd name="connsiteX146" fmla="*/ 8504956 w 12199886"/>
              <a:gd name="connsiteY146" fmla="*/ 877103 h 6858000"/>
              <a:gd name="connsiteX147" fmla="*/ 8476936 w 12199886"/>
              <a:gd name="connsiteY147" fmla="*/ 911064 h 6858000"/>
              <a:gd name="connsiteX148" fmla="*/ 8443500 w 12199886"/>
              <a:gd name="connsiteY148" fmla="*/ 803353 h 6858000"/>
              <a:gd name="connsiteX149" fmla="*/ 7865281 w 12199886"/>
              <a:gd name="connsiteY149" fmla="*/ 420083 h 6858000"/>
              <a:gd name="connsiteX150" fmla="*/ 0 w 12199886"/>
              <a:gd name="connsiteY150" fmla="*/ 0 h 6858000"/>
              <a:gd name="connsiteX151" fmla="*/ 12199886 w 12199886"/>
              <a:gd name="connsiteY151" fmla="*/ 0 h 6858000"/>
              <a:gd name="connsiteX152" fmla="*/ 12199886 w 12199886"/>
              <a:gd name="connsiteY152" fmla="*/ 6858000 h 6858000"/>
              <a:gd name="connsiteX153" fmla="*/ 0 w 12199886"/>
              <a:gd name="connsiteY15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</a:cxnLst>
            <a:rect l="l" t="t" r="r" b="b"/>
            <a:pathLst>
              <a:path w="12199886" h="6858000">
                <a:moveTo>
                  <a:pt x="9067673" y="1596556"/>
                </a:moveTo>
                <a:lnTo>
                  <a:pt x="9065192" y="1601127"/>
                </a:lnTo>
                <a:lnTo>
                  <a:pt x="9061676" y="1600003"/>
                </a:lnTo>
                <a:close/>
                <a:moveTo>
                  <a:pt x="8401981" y="1368375"/>
                </a:moveTo>
                <a:lnTo>
                  <a:pt x="8406242" y="1382102"/>
                </a:lnTo>
                <a:lnTo>
                  <a:pt x="8432971" y="1426157"/>
                </a:lnTo>
                <a:lnTo>
                  <a:pt x="8372465" y="1413694"/>
                </a:lnTo>
                <a:lnTo>
                  <a:pt x="8385642" y="1398477"/>
                </a:lnTo>
                <a:close/>
                <a:moveTo>
                  <a:pt x="9276496" y="1313111"/>
                </a:moveTo>
                <a:lnTo>
                  <a:pt x="9288524" y="1319640"/>
                </a:lnTo>
                <a:lnTo>
                  <a:pt x="9269630" y="1335229"/>
                </a:lnTo>
                <a:close/>
                <a:moveTo>
                  <a:pt x="7865281" y="420083"/>
                </a:moveTo>
                <a:cubicBezTo>
                  <a:pt x="7648671" y="420083"/>
                  <a:pt x="7457693" y="529832"/>
                  <a:pt x="7344920" y="696757"/>
                </a:cubicBezTo>
                <a:lnTo>
                  <a:pt x="7297971" y="783254"/>
                </a:lnTo>
                <a:lnTo>
                  <a:pt x="7253864" y="729796"/>
                </a:lnTo>
                <a:cubicBezTo>
                  <a:pt x="7170509" y="646440"/>
                  <a:pt x="7055354" y="594884"/>
                  <a:pt x="6928158" y="594884"/>
                </a:cubicBezTo>
                <a:cubicBezTo>
                  <a:pt x="6705565" y="594884"/>
                  <a:pt x="6519850" y="752775"/>
                  <a:pt x="6476899" y="962671"/>
                </a:cubicBezTo>
                <a:lnTo>
                  <a:pt x="6468863" y="1042388"/>
                </a:lnTo>
                <a:lnTo>
                  <a:pt x="6413984" y="1025352"/>
                </a:lnTo>
                <a:cubicBezTo>
                  <a:pt x="6383999" y="1019216"/>
                  <a:pt x="6352952" y="1015994"/>
                  <a:pt x="6321153" y="1015994"/>
                </a:cubicBezTo>
                <a:cubicBezTo>
                  <a:pt x="6257555" y="1015994"/>
                  <a:pt x="6196968" y="1028883"/>
                  <a:pt x="6141860" y="1052192"/>
                </a:cubicBezTo>
                <a:lnTo>
                  <a:pt x="6085676" y="1082688"/>
                </a:lnTo>
                <a:lnTo>
                  <a:pt x="6019616" y="1002622"/>
                </a:lnTo>
                <a:cubicBezTo>
                  <a:pt x="5906055" y="889060"/>
                  <a:pt x="5749171" y="818821"/>
                  <a:pt x="5575882" y="818821"/>
                </a:cubicBezTo>
                <a:cubicBezTo>
                  <a:pt x="5532560" y="818821"/>
                  <a:pt x="5490264" y="823211"/>
                  <a:pt x="5449412" y="831570"/>
                </a:cubicBezTo>
                <a:lnTo>
                  <a:pt x="5425818" y="838894"/>
                </a:lnTo>
                <a:lnTo>
                  <a:pt x="5387105" y="767571"/>
                </a:lnTo>
                <a:cubicBezTo>
                  <a:pt x="5274334" y="600646"/>
                  <a:pt x="5083355" y="490897"/>
                  <a:pt x="4866744" y="490897"/>
                </a:cubicBezTo>
                <a:cubicBezTo>
                  <a:pt x="4563490" y="490897"/>
                  <a:pt x="4310474" y="706005"/>
                  <a:pt x="4251959" y="991961"/>
                </a:cubicBezTo>
                <a:lnTo>
                  <a:pt x="4250157" y="1009835"/>
                </a:lnTo>
                <a:lnTo>
                  <a:pt x="4241739" y="1002890"/>
                </a:lnTo>
                <a:cubicBezTo>
                  <a:pt x="4168228" y="953224"/>
                  <a:pt x="4079605" y="924223"/>
                  <a:pt x="3984208" y="924223"/>
                </a:cubicBezTo>
                <a:cubicBezTo>
                  <a:pt x="3888810" y="924223"/>
                  <a:pt x="3800188" y="953224"/>
                  <a:pt x="3726671" y="1002890"/>
                </a:cubicBezTo>
                <a:lnTo>
                  <a:pt x="3705201" y="1020606"/>
                </a:lnTo>
                <a:lnTo>
                  <a:pt x="3701146" y="980377"/>
                </a:lnTo>
                <a:cubicBezTo>
                  <a:pt x="3658194" y="770481"/>
                  <a:pt x="3472479" y="612590"/>
                  <a:pt x="3249886" y="612590"/>
                </a:cubicBezTo>
                <a:cubicBezTo>
                  <a:pt x="3059091" y="612590"/>
                  <a:pt x="2895392" y="728592"/>
                  <a:pt x="2825467" y="893914"/>
                </a:cubicBezTo>
                <a:lnTo>
                  <a:pt x="2811988" y="937334"/>
                </a:lnTo>
                <a:lnTo>
                  <a:pt x="2748036" y="902621"/>
                </a:lnTo>
                <a:cubicBezTo>
                  <a:pt x="2672958" y="870866"/>
                  <a:pt x="2590415" y="853306"/>
                  <a:pt x="2503771" y="853306"/>
                </a:cubicBezTo>
                <a:cubicBezTo>
                  <a:pt x="2373805" y="853306"/>
                  <a:pt x="2253067" y="892816"/>
                  <a:pt x="2152910" y="960479"/>
                </a:cubicBezTo>
                <a:lnTo>
                  <a:pt x="2144600" y="967336"/>
                </a:lnTo>
                <a:lnTo>
                  <a:pt x="2116799" y="916117"/>
                </a:lnTo>
                <a:cubicBezTo>
                  <a:pt x="1982224" y="716918"/>
                  <a:pt x="1754322" y="585951"/>
                  <a:pt x="1495831" y="585951"/>
                </a:cubicBezTo>
                <a:cubicBezTo>
                  <a:pt x="1082245" y="585951"/>
                  <a:pt x="746968" y="921228"/>
                  <a:pt x="746968" y="1334815"/>
                </a:cubicBezTo>
                <a:cubicBezTo>
                  <a:pt x="746968" y="1489909"/>
                  <a:pt x="794116" y="1633992"/>
                  <a:pt x="874861" y="1753511"/>
                </a:cubicBezTo>
                <a:lnTo>
                  <a:pt x="931637" y="1822322"/>
                </a:lnTo>
                <a:lnTo>
                  <a:pt x="904865" y="1825022"/>
                </a:lnTo>
                <a:cubicBezTo>
                  <a:pt x="694970" y="1867972"/>
                  <a:pt x="537079" y="2053687"/>
                  <a:pt x="537079" y="2276277"/>
                </a:cubicBezTo>
                <a:cubicBezTo>
                  <a:pt x="537079" y="2530670"/>
                  <a:pt x="743303" y="2736894"/>
                  <a:pt x="997696" y="2736894"/>
                </a:cubicBezTo>
                <a:lnTo>
                  <a:pt x="1029155" y="2733723"/>
                </a:lnTo>
                <a:lnTo>
                  <a:pt x="1021233" y="2812302"/>
                </a:lnTo>
                <a:cubicBezTo>
                  <a:pt x="1021233" y="2907699"/>
                  <a:pt x="1050234" y="2996323"/>
                  <a:pt x="1099900" y="3069838"/>
                </a:cubicBezTo>
                <a:lnTo>
                  <a:pt x="1108741" y="3080552"/>
                </a:lnTo>
                <a:lnTo>
                  <a:pt x="1086058" y="3082839"/>
                </a:lnTo>
                <a:cubicBezTo>
                  <a:pt x="876163" y="3125790"/>
                  <a:pt x="718272" y="3311505"/>
                  <a:pt x="718272" y="3534098"/>
                </a:cubicBezTo>
                <a:cubicBezTo>
                  <a:pt x="718272" y="3693093"/>
                  <a:pt x="798828" y="3833273"/>
                  <a:pt x="921353" y="3916049"/>
                </a:cubicBezTo>
                <a:lnTo>
                  <a:pt x="948345" y="3930700"/>
                </a:lnTo>
                <a:lnTo>
                  <a:pt x="944496" y="3933876"/>
                </a:lnTo>
                <a:cubicBezTo>
                  <a:pt x="804723" y="4073649"/>
                  <a:pt x="718271" y="4266744"/>
                  <a:pt x="718271" y="4480030"/>
                </a:cubicBezTo>
                <a:cubicBezTo>
                  <a:pt x="718271" y="4639995"/>
                  <a:pt x="766900" y="4788602"/>
                  <a:pt x="850182" y="4911875"/>
                </a:cubicBezTo>
                <a:lnTo>
                  <a:pt x="923927" y="5001254"/>
                </a:lnTo>
                <a:lnTo>
                  <a:pt x="883641" y="5013760"/>
                </a:lnTo>
                <a:cubicBezTo>
                  <a:pt x="718319" y="5083685"/>
                  <a:pt x="602317" y="5247385"/>
                  <a:pt x="602317" y="5438179"/>
                </a:cubicBezTo>
                <a:cubicBezTo>
                  <a:pt x="602317" y="5692571"/>
                  <a:pt x="808542" y="5898796"/>
                  <a:pt x="1062935" y="5898796"/>
                </a:cubicBezTo>
                <a:cubicBezTo>
                  <a:pt x="1190131" y="5898796"/>
                  <a:pt x="1305284" y="5847240"/>
                  <a:pt x="1388640" y="5763885"/>
                </a:cubicBezTo>
                <a:lnTo>
                  <a:pt x="1409434" y="5738682"/>
                </a:lnTo>
                <a:lnTo>
                  <a:pt x="1434971" y="5820950"/>
                </a:lnTo>
                <a:cubicBezTo>
                  <a:pt x="1530236" y="6046181"/>
                  <a:pt x="1753258" y="6204219"/>
                  <a:pt x="2013191" y="6204219"/>
                </a:cubicBezTo>
                <a:cubicBezTo>
                  <a:pt x="2316444" y="6204219"/>
                  <a:pt x="2569459" y="5989112"/>
                  <a:pt x="2627974" y="5703155"/>
                </a:cubicBezTo>
                <a:lnTo>
                  <a:pt x="2640195" y="5581928"/>
                </a:lnTo>
                <a:lnTo>
                  <a:pt x="2658655" y="5579111"/>
                </a:lnTo>
                <a:lnTo>
                  <a:pt x="2687086" y="5602569"/>
                </a:lnTo>
                <a:cubicBezTo>
                  <a:pt x="2787243" y="5670233"/>
                  <a:pt x="2907981" y="5709742"/>
                  <a:pt x="3037947" y="5709742"/>
                </a:cubicBezTo>
                <a:cubicBezTo>
                  <a:pt x="3124592" y="5709742"/>
                  <a:pt x="3207134" y="5692182"/>
                  <a:pt x="3282212" y="5660427"/>
                </a:cubicBezTo>
                <a:lnTo>
                  <a:pt x="3373528" y="5610862"/>
                </a:lnTo>
                <a:lnTo>
                  <a:pt x="3411132" y="5731997"/>
                </a:lnTo>
                <a:cubicBezTo>
                  <a:pt x="3528385" y="6009215"/>
                  <a:pt x="3802884" y="6203731"/>
                  <a:pt x="4122813" y="6203731"/>
                </a:cubicBezTo>
                <a:cubicBezTo>
                  <a:pt x="4389418" y="6203731"/>
                  <a:pt x="4624477" y="6068651"/>
                  <a:pt x="4763279" y="5863197"/>
                </a:cubicBezTo>
                <a:lnTo>
                  <a:pt x="4786248" y="5820878"/>
                </a:lnTo>
                <a:lnTo>
                  <a:pt x="4829925" y="5856915"/>
                </a:lnTo>
                <a:cubicBezTo>
                  <a:pt x="4903441" y="5906581"/>
                  <a:pt x="4992064" y="5935581"/>
                  <a:pt x="5087461" y="5935581"/>
                </a:cubicBezTo>
                <a:cubicBezTo>
                  <a:pt x="5198758" y="5935581"/>
                  <a:pt x="5300835" y="5896109"/>
                  <a:pt x="5380457" y="5830399"/>
                </a:cubicBezTo>
                <a:lnTo>
                  <a:pt x="5412380" y="5799229"/>
                </a:lnTo>
                <a:lnTo>
                  <a:pt x="5413243" y="5807796"/>
                </a:lnTo>
                <a:cubicBezTo>
                  <a:pt x="5456195" y="6017691"/>
                  <a:pt x="5641910" y="6175582"/>
                  <a:pt x="5864502" y="6175582"/>
                </a:cubicBezTo>
                <a:cubicBezTo>
                  <a:pt x="6055296" y="6175582"/>
                  <a:pt x="6218996" y="6059581"/>
                  <a:pt x="6288922" y="5894258"/>
                </a:cubicBezTo>
                <a:lnTo>
                  <a:pt x="6304728" y="5843340"/>
                </a:lnTo>
                <a:lnTo>
                  <a:pt x="6378908" y="5933247"/>
                </a:lnTo>
                <a:cubicBezTo>
                  <a:pt x="6492469" y="6046808"/>
                  <a:pt x="6649353" y="6117047"/>
                  <a:pt x="6822641" y="6117047"/>
                </a:cubicBezTo>
                <a:cubicBezTo>
                  <a:pt x="7082574" y="6117047"/>
                  <a:pt x="7305596" y="5959009"/>
                  <a:pt x="7400860" y="5733778"/>
                </a:cubicBezTo>
                <a:lnTo>
                  <a:pt x="7432010" y="5633430"/>
                </a:lnTo>
                <a:lnTo>
                  <a:pt x="7433689" y="5634815"/>
                </a:lnTo>
                <a:cubicBezTo>
                  <a:pt x="7507204" y="5684481"/>
                  <a:pt x="7595827" y="5713481"/>
                  <a:pt x="7691224" y="5713481"/>
                </a:cubicBezTo>
                <a:cubicBezTo>
                  <a:pt x="7723023" y="5713481"/>
                  <a:pt x="7754070" y="5710259"/>
                  <a:pt x="7784055" y="5704123"/>
                </a:cubicBezTo>
                <a:lnTo>
                  <a:pt x="7865960" y="5678698"/>
                </a:lnTo>
                <a:lnTo>
                  <a:pt x="7899872" y="5787945"/>
                </a:lnTo>
                <a:cubicBezTo>
                  <a:pt x="7998775" y="6021778"/>
                  <a:pt x="8230314" y="6185851"/>
                  <a:pt x="8500174" y="6185851"/>
                </a:cubicBezTo>
                <a:cubicBezTo>
                  <a:pt x="8859988" y="6185851"/>
                  <a:pt x="9151674" y="5894165"/>
                  <a:pt x="9151674" y="5534351"/>
                </a:cubicBezTo>
                <a:lnTo>
                  <a:pt x="9141390" y="5432339"/>
                </a:lnTo>
                <a:lnTo>
                  <a:pt x="9200733" y="5450760"/>
                </a:lnTo>
                <a:cubicBezTo>
                  <a:pt x="9230719" y="5456896"/>
                  <a:pt x="9261765" y="5460118"/>
                  <a:pt x="9293564" y="5460118"/>
                </a:cubicBezTo>
                <a:cubicBezTo>
                  <a:pt x="9325363" y="5460118"/>
                  <a:pt x="9356409" y="5456896"/>
                  <a:pt x="9386394" y="5450760"/>
                </a:cubicBezTo>
                <a:lnTo>
                  <a:pt x="9452104" y="5430363"/>
                </a:lnTo>
                <a:lnTo>
                  <a:pt x="9443832" y="5512416"/>
                </a:lnTo>
                <a:cubicBezTo>
                  <a:pt x="9443832" y="5766808"/>
                  <a:pt x="9650057" y="5973033"/>
                  <a:pt x="9904449" y="5973033"/>
                </a:cubicBezTo>
                <a:cubicBezTo>
                  <a:pt x="10127042" y="5973033"/>
                  <a:pt x="10312757" y="5815142"/>
                  <a:pt x="10355708" y="5605247"/>
                </a:cubicBezTo>
                <a:lnTo>
                  <a:pt x="10356244" y="5599928"/>
                </a:lnTo>
                <a:lnTo>
                  <a:pt x="10396779" y="5633372"/>
                </a:lnTo>
                <a:cubicBezTo>
                  <a:pt x="10489233" y="5695833"/>
                  <a:pt x="10595938" y="5738802"/>
                  <a:pt x="10710997" y="5756383"/>
                </a:cubicBezTo>
                <a:lnTo>
                  <a:pt x="10813350" y="5764127"/>
                </a:lnTo>
                <a:lnTo>
                  <a:pt x="10813210" y="5765517"/>
                </a:lnTo>
                <a:cubicBezTo>
                  <a:pt x="10813210" y="6019909"/>
                  <a:pt x="11019435" y="6226134"/>
                  <a:pt x="11273827" y="6226134"/>
                </a:cubicBezTo>
                <a:cubicBezTo>
                  <a:pt x="11528219" y="6226134"/>
                  <a:pt x="11734444" y="6019909"/>
                  <a:pt x="11734444" y="5765517"/>
                </a:cubicBezTo>
                <a:cubicBezTo>
                  <a:pt x="11734444" y="5606522"/>
                  <a:pt x="11653887" y="5466342"/>
                  <a:pt x="11531363" y="5383566"/>
                </a:cubicBezTo>
                <a:lnTo>
                  <a:pt x="11500528" y="5366830"/>
                </a:lnTo>
                <a:lnTo>
                  <a:pt x="11540305" y="5293548"/>
                </a:lnTo>
                <a:cubicBezTo>
                  <a:pt x="11579389" y="5201142"/>
                  <a:pt x="11601002" y="5099547"/>
                  <a:pt x="11601002" y="4992903"/>
                </a:cubicBezTo>
                <a:cubicBezTo>
                  <a:pt x="11601002" y="4672973"/>
                  <a:pt x="11406486" y="4398475"/>
                  <a:pt x="11129268" y="4281222"/>
                </a:cubicBezTo>
                <a:lnTo>
                  <a:pt x="11081771" y="4266478"/>
                </a:lnTo>
                <a:lnTo>
                  <a:pt x="11104279" y="4193970"/>
                </a:lnTo>
                <a:cubicBezTo>
                  <a:pt x="11110415" y="4163984"/>
                  <a:pt x="11113637" y="4132938"/>
                  <a:pt x="11113637" y="4101139"/>
                </a:cubicBezTo>
                <a:lnTo>
                  <a:pt x="11106061" y="4025982"/>
                </a:lnTo>
                <a:lnTo>
                  <a:pt x="11156486" y="4020899"/>
                </a:lnTo>
                <a:cubicBezTo>
                  <a:pt x="11442442" y="3962384"/>
                  <a:pt x="11657550" y="3709369"/>
                  <a:pt x="11657550" y="3406114"/>
                </a:cubicBezTo>
                <a:cubicBezTo>
                  <a:pt x="11657550" y="3146181"/>
                  <a:pt x="11499512" y="2923160"/>
                  <a:pt x="11274280" y="2827895"/>
                </a:cubicBezTo>
                <a:lnTo>
                  <a:pt x="11246244" y="2819192"/>
                </a:lnTo>
                <a:lnTo>
                  <a:pt x="11265841" y="2783088"/>
                </a:lnTo>
                <a:cubicBezTo>
                  <a:pt x="11289150" y="2727980"/>
                  <a:pt x="11302039" y="2667392"/>
                  <a:pt x="11302039" y="2603794"/>
                </a:cubicBezTo>
                <a:cubicBezTo>
                  <a:pt x="11302039" y="2571995"/>
                  <a:pt x="11298817" y="2540949"/>
                  <a:pt x="11292681" y="2510964"/>
                </a:cubicBezTo>
                <a:lnTo>
                  <a:pt x="11268067" y="2431669"/>
                </a:lnTo>
                <a:lnTo>
                  <a:pt x="11276554" y="2430814"/>
                </a:lnTo>
                <a:cubicBezTo>
                  <a:pt x="11486450" y="2387863"/>
                  <a:pt x="11644341" y="2202148"/>
                  <a:pt x="11644341" y="1979556"/>
                </a:cubicBezTo>
                <a:cubicBezTo>
                  <a:pt x="11644341" y="1756962"/>
                  <a:pt x="11486450" y="1571247"/>
                  <a:pt x="11276554" y="1528297"/>
                </a:cubicBezTo>
                <a:lnTo>
                  <a:pt x="11254299" y="1526053"/>
                </a:lnTo>
                <a:lnTo>
                  <a:pt x="11279289" y="1480013"/>
                </a:lnTo>
                <a:cubicBezTo>
                  <a:pt x="11317183" y="1390420"/>
                  <a:pt x="11338138" y="1291918"/>
                  <a:pt x="11338138" y="1188522"/>
                </a:cubicBezTo>
                <a:cubicBezTo>
                  <a:pt x="11338138" y="774936"/>
                  <a:pt x="11002861" y="439659"/>
                  <a:pt x="10589275" y="439659"/>
                </a:cubicBezTo>
                <a:cubicBezTo>
                  <a:pt x="10330784" y="439659"/>
                  <a:pt x="10102882" y="570626"/>
                  <a:pt x="9968306" y="769825"/>
                </a:cubicBezTo>
                <a:lnTo>
                  <a:pt x="9962176" y="781118"/>
                </a:lnTo>
                <a:lnTo>
                  <a:pt x="9952011" y="748372"/>
                </a:lnTo>
                <a:cubicBezTo>
                  <a:pt x="9882086" y="583049"/>
                  <a:pt x="9718386" y="467048"/>
                  <a:pt x="9527592" y="467048"/>
                </a:cubicBezTo>
                <a:cubicBezTo>
                  <a:pt x="9336798" y="467048"/>
                  <a:pt x="9173098" y="583049"/>
                  <a:pt x="9103173" y="748372"/>
                </a:cubicBezTo>
                <a:lnTo>
                  <a:pt x="9081757" y="817362"/>
                </a:lnTo>
                <a:lnTo>
                  <a:pt x="9009954" y="778389"/>
                </a:lnTo>
                <a:cubicBezTo>
                  <a:pt x="8954847" y="755081"/>
                  <a:pt x="8894259" y="742192"/>
                  <a:pt x="8830661" y="742192"/>
                </a:cubicBezTo>
                <a:cubicBezTo>
                  <a:pt x="8703465" y="742192"/>
                  <a:pt x="8588311" y="793748"/>
                  <a:pt x="8504956" y="877103"/>
                </a:cubicBezTo>
                <a:lnTo>
                  <a:pt x="8476936" y="911064"/>
                </a:lnTo>
                <a:lnTo>
                  <a:pt x="8443500" y="803353"/>
                </a:lnTo>
                <a:cubicBezTo>
                  <a:pt x="8348235" y="578121"/>
                  <a:pt x="8125214" y="420083"/>
                  <a:pt x="7865281" y="420083"/>
                </a:cubicBezTo>
                <a:close/>
                <a:moveTo>
                  <a:pt x="0" y="0"/>
                </a:moveTo>
                <a:lnTo>
                  <a:pt x="12199886" y="0"/>
                </a:lnTo>
                <a:lnTo>
                  <a:pt x="12199886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D3E9E7"/>
          </a:solidFill>
          <a:ln>
            <a:noFill/>
          </a:ln>
          <a:effectLst>
            <a:outerShdw blurRad="139700" dist="38100" dir="13800000" sx="98000" sy="98000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3058820" y="1967885"/>
            <a:ext cx="569098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>
                <a:ln>
                  <a:noFill/>
                </a:ln>
                <a:solidFill>
                  <a:srgbClr val="C808B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kumimoji="0" lang="en-US" sz="9600" b="1" i="0" u="none" strike="noStrike" kern="1200" cap="none" spc="0" normalizeH="0" noProof="0">
                <a:ln>
                  <a:noFill/>
                </a:ln>
                <a:solidFill>
                  <a:srgbClr val="C808B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đọc</a:t>
            </a:r>
            <a:endParaRPr kumimoji="0" lang="id-ID" sz="9600" b="1" i="0" u="none" strike="noStrike" kern="1200" cap="none" spc="0" normalizeH="0" baseline="0" noProof="0" dirty="0">
              <a:ln>
                <a:noFill/>
              </a:ln>
              <a:solidFill>
                <a:srgbClr val="C808B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218" y="952158"/>
            <a:ext cx="1119304" cy="2019797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825" y="819807"/>
            <a:ext cx="1428522" cy="25777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154" y="1060972"/>
            <a:ext cx="3087311" cy="2289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55673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1" dur="59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1180" fill="hold">
                                          <p:stCondLst>
                                            <p:cond delay="118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1180" fill="hold">
                                          <p:stCondLst>
                                            <p:cond delay="236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1180" fill="hold">
                                          <p:stCondLst>
                                            <p:cond delay="354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1180" fill="hold">
                                          <p:stCondLst>
                                            <p:cond delay="472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6" presetClass="emph" presetSubtype="0" repeatCount="indefinite" decel="28000" autoRev="1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14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6" presetClass="emp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9" dur="2050" fill="hold"/>
                                        <p:tgtEl>
                                          <p:spTgt spid="139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6" presetClass="emp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1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0" animBg="1"/>
      <p:bldP spid="139" grpId="0" animBg="1"/>
      <p:bldP spid="136" grpId="0" animBg="1"/>
      <p:bldP spid="150" grpId="0"/>
      <p:bldP spid="15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84358" y="227506"/>
            <a:ext cx="58232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endParaRPr 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12907" y="1078472"/>
            <a:ext cx="4153702" cy="2331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Trong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giấc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mơ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buổi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sáng</a:t>
            </a:r>
            <a:endParaRPr lang="en-US" sz="2500" b="1" dirty="0">
              <a:latin typeface="Arial-SGK-TV" pitchFamily="2" charset="0"/>
              <a:cs typeface="Arial-SGK-TV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gặp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ông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mặt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trời</a:t>
            </a:r>
            <a:endParaRPr lang="en-US" sz="2500" b="1" dirty="0">
              <a:latin typeface="Arial-SGK-TV" pitchFamily="2" charset="0"/>
              <a:cs typeface="Arial-SGK-TV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Mang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túi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đầy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hoa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nắng</a:t>
            </a:r>
            <a:endParaRPr lang="en-US" sz="2500" b="1" dirty="0">
              <a:latin typeface="Arial-SGK-TV" pitchFamily="2" charset="0"/>
              <a:cs typeface="Arial-SGK-TV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Rải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hoa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vàng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khắp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nơi</a:t>
            </a:r>
            <a:endParaRPr lang="en-US" sz="25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B2297C-CE7D-4503-9551-57090B3D7B29}"/>
              </a:ext>
            </a:extLst>
          </p:cNvPr>
          <p:cNvSpPr txBox="1"/>
          <p:nvPr/>
        </p:nvSpPr>
        <p:spPr>
          <a:xfrm>
            <a:off x="6674117" y="1078472"/>
            <a:ext cx="4153702" cy="2331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Trong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giấc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mơ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buổi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sáng</a:t>
            </a:r>
            <a:endParaRPr lang="en-US" sz="2500" b="1" dirty="0">
              <a:latin typeface="Arial-SGK-TV" pitchFamily="2" charset="0"/>
              <a:cs typeface="Arial-SGK-TV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qua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thảo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nguyên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xanh</a:t>
            </a:r>
            <a:endParaRPr lang="en-US" sz="2500" b="1" dirty="0">
              <a:latin typeface="Arial-SGK-TV" pitchFamily="2" charset="0"/>
              <a:cs typeface="Arial-SGK-TV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rất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nhiều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hoa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lạ</a:t>
            </a:r>
            <a:endParaRPr lang="en-US" sz="2500" b="1" dirty="0">
              <a:latin typeface="Arial-SGK-TV" pitchFamily="2" charset="0"/>
              <a:cs typeface="Arial-SGK-TV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Mang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tên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lớp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mình</a:t>
            </a:r>
            <a:endParaRPr lang="en-US" sz="25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741FA7-24F5-4203-A409-734F03F2FAC1}"/>
              </a:ext>
            </a:extLst>
          </p:cNvPr>
          <p:cNvSpPr txBox="1"/>
          <p:nvPr/>
        </p:nvSpPr>
        <p:spPr>
          <a:xfrm>
            <a:off x="1412907" y="3755035"/>
            <a:ext cx="4153702" cy="2331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Trong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giấc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mơ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buổi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sáng</a:t>
            </a:r>
            <a:endParaRPr lang="en-US" sz="2500" b="1" dirty="0">
              <a:latin typeface="Arial-SGK-TV" pitchFamily="2" charset="0"/>
              <a:cs typeface="Arial-SGK-TV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thấy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dòng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sông</a:t>
            </a:r>
            <a:endParaRPr lang="en-US" sz="2500" b="1" dirty="0">
              <a:latin typeface="Arial-SGK-TV" pitchFamily="2" charset="0"/>
              <a:cs typeface="Arial-SGK-TV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Chảy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tràn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dòng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sữa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trắng</a:t>
            </a:r>
            <a:endParaRPr lang="en-US" sz="2500" b="1" dirty="0">
              <a:latin typeface="Arial-SGK-TV" pitchFamily="2" charset="0"/>
              <a:cs typeface="Arial-SGK-TV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qua ban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mai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hồng</a:t>
            </a:r>
            <a:endParaRPr lang="en-US" sz="25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31C593E-4E2F-4386-9C69-95A859D0A6D5}"/>
              </a:ext>
            </a:extLst>
          </p:cNvPr>
          <p:cNvSpPr txBox="1"/>
          <p:nvPr/>
        </p:nvSpPr>
        <p:spPr>
          <a:xfrm>
            <a:off x="6674117" y="3755035"/>
            <a:ext cx="4153702" cy="2331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Trong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giấc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mơ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buổi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sáng</a:t>
            </a:r>
            <a:endParaRPr lang="en-US" sz="2500" b="1" dirty="0">
              <a:latin typeface="Arial-SGK-TV" pitchFamily="2" charset="0"/>
              <a:cs typeface="Arial-SGK-TV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nghe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rõ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bên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tai</a:t>
            </a:r>
          </a:p>
          <a:p>
            <a:pPr algn="just">
              <a:lnSpc>
                <a:spcPct val="150000"/>
              </a:lnSpc>
            </a:pP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Lời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của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chú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gà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trống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2500" b="1" dirty="0">
                <a:latin typeface="Arial-SGK-TV" pitchFamily="2" charset="0"/>
                <a:cs typeface="Arial-SGK-TV" pitchFamily="2" charset="0"/>
              </a:rPr>
              <a:t>-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Dậy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mau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!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Học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!...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42C65A6-5FB4-41D4-BB74-221C689956DD}"/>
              </a:ext>
            </a:extLst>
          </p:cNvPr>
          <p:cNvSpPr txBox="1"/>
          <p:nvPr/>
        </p:nvSpPr>
        <p:spPr>
          <a:xfrm>
            <a:off x="8038298" y="6229651"/>
            <a:ext cx="415370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Nguyễn</a:t>
            </a:r>
            <a:r>
              <a:rPr lang="en-US" sz="25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Lãm</a:t>
            </a:r>
            <a:r>
              <a:rPr lang="en-US" sz="25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Thắng</a:t>
            </a:r>
            <a:endParaRPr lang="en-US" sz="2500" b="1" dirty="0">
              <a:solidFill>
                <a:srgbClr val="C0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796493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350444" y="5511750"/>
            <a:ext cx="447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1798618" y="916082"/>
            <a:ext cx="605118" cy="6051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-SGK-TV" pitchFamily="2" charset="0"/>
                <a:cs typeface="Arial-SGK-TV" pitchFamily="2" charset="0"/>
              </a:rPr>
              <a:t>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03736" y="942296"/>
            <a:ext cx="97587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Trong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giấc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mơ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nhỏ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thấy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ông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mặt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trời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gì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34" name="文本框 109"/>
          <p:cNvSpPr txBox="1"/>
          <p:nvPr/>
        </p:nvSpPr>
        <p:spPr>
          <a:xfrm>
            <a:off x="3886105" y="165948"/>
            <a:ext cx="4419789" cy="677040"/>
          </a:xfrm>
          <a:prstGeom prst="rect">
            <a:avLst/>
          </a:prstGeom>
          <a:noFill/>
        </p:spPr>
        <p:txBody>
          <a:bodyPr wrap="square" lIns="121853" tIns="60926" rIns="121853" bIns="60926" rtlCol="0">
            <a:spAutoFit/>
          </a:bodyPr>
          <a:lstStyle/>
          <a:p>
            <a:pPr marL="0" marR="0" lvl="0" indent="0" algn="ctr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Trả lời câu hỏi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728543" y="2820477"/>
            <a:ext cx="605118" cy="6051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-SGK-TV" pitchFamily="2" charset="0"/>
                <a:cs typeface="Arial-SGK-TV" pitchFamily="2" charset="0"/>
              </a:rPr>
              <a:t>b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333515" y="2825859"/>
            <a:ext cx="9929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nhỏ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thấy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gì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trên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thảo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nguyên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40" name="Oval 39"/>
          <p:cNvSpPr/>
          <p:nvPr/>
        </p:nvSpPr>
        <p:spPr>
          <a:xfrm>
            <a:off x="728543" y="4702231"/>
            <a:ext cx="605118" cy="6051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rial-SGK-TV" pitchFamily="2" charset="0"/>
                <a:cs typeface="Arial-SGK-TV" pitchFamily="2" charset="0"/>
              </a:rPr>
              <a:t>c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324108" y="4638063"/>
            <a:ext cx="8690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nhỏ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nghe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thấy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gì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trong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giấc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mơ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17673" y="1608728"/>
            <a:ext cx="103620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-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Trong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giấc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mơ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nhỏ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thấy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ông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mặt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trời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mang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túi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đầy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hoa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nắng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rải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hoa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vàng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khắp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nơi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290909" y="3444279"/>
            <a:ext cx="109010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-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nhỏ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thấy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trên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thảo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nguyên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rất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nhiều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hoa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lạ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, mag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tên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lớp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mình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343069" y="5228442"/>
            <a:ext cx="98061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-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nhỏ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nghe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thấy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lời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của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chú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gà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trống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gọi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dậy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mau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học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354769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0 -1.11111E-6 L 0 -0.07222 " pathEditMode="relative" rAng="0" ptsTypes="AA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34" grpId="0"/>
      <p:bldP spid="34" grpId="1"/>
      <p:bldP spid="38" grpId="0" animBg="1"/>
      <p:bldP spid="39" grpId="0"/>
      <p:bldP spid="40" grpId="0" animBg="1"/>
      <p:bldP spid="41" grpId="0"/>
      <p:bldP spid="3" grpId="0"/>
      <p:bldP spid="44" grpId="0"/>
      <p:bldP spid="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457663" y="346217"/>
            <a:ext cx="107343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1. </a:t>
            </a:r>
            <a:r>
              <a:rPr 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Viết</a:t>
            </a:r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phù</a:t>
            </a:r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hợp</a:t>
            </a:r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với</a:t>
            </a:r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tranh</a:t>
            </a:r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nói</a:t>
            </a:r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về</a:t>
            </a:r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giấc</a:t>
            </a:r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mơ</a:t>
            </a:r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63" y="321386"/>
            <a:ext cx="1207649" cy="886407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998194" y="1232624"/>
            <a:ext cx="10734337" cy="2544936"/>
            <a:chOff x="0" y="4706165"/>
            <a:chExt cx="8812726" cy="1987562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36C75C5B-E755-495B-A84D-8D7B399E86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4706165"/>
              <a:ext cx="8812726" cy="1987562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595128" y="4928350"/>
              <a:ext cx="8217598" cy="757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800" b="1" dirty="0" err="1">
                  <a:latin typeface="HP001 4 hàng" panose="020B0603050302020204" pitchFamily="34" charset="0"/>
                  <a:cs typeface="Times New Roman" panose="02020603050405020304" pitchFamily="18" charset="0"/>
                </a:rPr>
                <a:t>Bạn</a:t>
              </a:r>
              <a:r>
                <a:rPr lang="en-US" sz="3800" b="1" dirty="0">
                  <a:latin typeface="HP001 4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800" b="1" dirty="0" err="1">
                  <a:latin typeface="HP001 4 hàng" panose="020B0603050302020204" pitchFamily="34" charset="0"/>
                  <a:cs typeface="Times New Roman" panose="02020603050405020304" pitchFamily="18" charset="0"/>
                </a:rPr>
                <a:t>nhỏ</a:t>
              </a:r>
              <a:r>
                <a:rPr lang="en-US" sz="3800" b="1" dirty="0">
                  <a:latin typeface="HP001 4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800" b="1" dirty="0" err="1">
                  <a:latin typeface="HP001 4 hàng" panose="020B0603050302020204" pitchFamily="34" charset="0"/>
                  <a:cs typeface="Times New Roman" panose="02020603050405020304" pitchFamily="18" charset="0"/>
                </a:rPr>
                <a:t>ngủ</a:t>
              </a:r>
              <a:r>
                <a:rPr lang="en-US" sz="3800" b="1" dirty="0">
                  <a:latin typeface="HP001 4 hàng" panose="020B0603050302020204" pitchFamily="34" charset="0"/>
                  <a:cs typeface="Times New Roman" panose="02020603050405020304" pitchFamily="18" charset="0"/>
                </a:rPr>
                <a:t> say </a:t>
              </a:r>
              <a:r>
                <a:rPr lang="en-US" sz="3800" b="1" dirty="0" err="1">
                  <a:latin typeface="HP001 4 hàng" panose="020B0603050302020204" pitchFamily="34" charset="0"/>
                  <a:cs typeface="Times New Roman" panose="02020603050405020304" pitchFamily="18" charset="0"/>
                </a:rPr>
                <a:t>sưa</a:t>
              </a:r>
              <a:r>
                <a:rPr lang="en-US" sz="3800" b="1" dirty="0">
                  <a:latin typeface="HP001 4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800" b="1" dirty="0" err="1">
                  <a:latin typeface="HP001 4 hàng" panose="020B0603050302020204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3800" b="1" dirty="0">
                  <a:latin typeface="HP001 4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800" b="1" dirty="0" err="1">
                  <a:latin typeface="HP001 4 hàng" panose="020B0603050302020204" pitchFamily="34" charset="0"/>
                  <a:cs typeface="Times New Roman" panose="02020603050405020304" pitchFamily="18" charset="0"/>
                </a:rPr>
                <a:t>mơ</a:t>
              </a:r>
              <a:r>
                <a:rPr lang="en-US" sz="3800" b="1" dirty="0">
                  <a:latin typeface="HP001 4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800" b="1" dirty="0" err="1">
                  <a:latin typeface="HP001 4 hàng" panose="020B0603050302020204" pitchFamily="34" charset="0"/>
                  <a:cs typeface="Times New Roman" panose="02020603050405020304" pitchFamily="18" charset="0"/>
                </a:rPr>
                <a:t>về</a:t>
              </a:r>
              <a:r>
                <a:rPr lang="en-US" sz="3800" b="1" dirty="0">
                  <a:latin typeface="HP001 4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800" b="1" dirty="0" err="1">
                  <a:latin typeface="HP001 4 hàng" panose="020B0603050302020204" pitchFamily="34" charset="0"/>
                  <a:cs typeface="Times New Roman" panose="02020603050405020304" pitchFamily="18" charset="0"/>
                </a:rPr>
                <a:t>chuyến</a:t>
              </a:r>
              <a:r>
                <a:rPr lang="en-US" sz="3800" b="1" dirty="0">
                  <a:latin typeface="HP001 4 hàng" panose="020B0603050302020204" pitchFamily="34" charset="0"/>
                  <a:cs typeface="Times New Roman" panose="02020603050405020304" pitchFamily="18" charset="0"/>
                </a:rPr>
                <a:t> du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050E9153-AECE-4FF5-A595-CF5076C293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109" y="3834995"/>
            <a:ext cx="8201891" cy="302300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1E5EBFD-8A96-48E5-9E66-3A7D9FECE53F}"/>
              </a:ext>
            </a:extLst>
          </p:cNvPr>
          <p:cNvSpPr txBox="1"/>
          <p:nvPr/>
        </p:nvSpPr>
        <p:spPr>
          <a:xfrm>
            <a:off x="1103197" y="2571056"/>
            <a:ext cx="6795654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8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hành</a:t>
            </a:r>
            <a:r>
              <a:rPr lang="en-US" sz="38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vũ</a:t>
            </a:r>
            <a:r>
              <a:rPr lang="en-US" sz="38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trụ</a:t>
            </a:r>
            <a:r>
              <a:rPr lang="en-US" sz="38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.</a:t>
            </a:r>
            <a:endParaRPr lang="en-US" sz="3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1764923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1074" y="5457546"/>
            <a:ext cx="3245494" cy="1400454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F318A7BE-26C5-4F3F-9810-D3D55C860D48}"/>
              </a:ext>
            </a:extLst>
          </p:cNvPr>
          <p:cNvSpPr txBox="1"/>
          <p:nvPr/>
        </p:nvSpPr>
        <p:spPr>
          <a:xfrm>
            <a:off x="1601023" y="278391"/>
            <a:ext cx="10197603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Tìm</a:t>
            </a:r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hoặc</a:t>
            </a:r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ngoài</a:t>
            </a:r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đọc</a:t>
            </a:r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Trong</a:t>
            </a:r>
            <a:r>
              <a:rPr lang="en-US" sz="2800" b="1" i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giấc</a:t>
            </a:r>
            <a:r>
              <a:rPr lang="en-US" sz="2800" b="1" i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mơ</a:t>
            </a:r>
            <a:r>
              <a:rPr lang="en-US" sz="2800" b="1" i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buổi</a:t>
            </a:r>
            <a:r>
              <a:rPr lang="en-US" sz="2800" b="1" i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sáng</a:t>
            </a:r>
            <a:r>
              <a:rPr lang="en-US" sz="2800" b="1" i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ngữ</a:t>
            </a:r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tiếng</a:t>
            </a:r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chứa</a:t>
            </a:r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vần</a:t>
            </a:r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ât</a:t>
            </a:r>
            <a:r>
              <a:rPr lang="en-US" sz="2800" b="1" i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b="1" i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âc</a:t>
            </a:r>
            <a:endParaRPr lang="en-US" sz="2800" b="1" i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FE15F12C-A49E-47E3-BDAE-08ACCEA325D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74" y="616105"/>
            <a:ext cx="1207649" cy="886407"/>
          </a:xfrm>
          <a:prstGeom prst="rect">
            <a:avLst/>
          </a:prstGeom>
        </p:spPr>
      </p:pic>
      <p:sp>
        <p:nvSpPr>
          <p:cNvPr id="6" name="Star: 5 Points 5">
            <a:extLst>
              <a:ext uri="{FF2B5EF4-FFF2-40B4-BE49-F238E27FC236}">
                <a16:creationId xmlns:a16="http://schemas.microsoft.com/office/drawing/2014/main" id="{7C30210F-6767-4A80-A293-26C28B6D9E27}"/>
              </a:ext>
            </a:extLst>
          </p:cNvPr>
          <p:cNvSpPr/>
          <p:nvPr/>
        </p:nvSpPr>
        <p:spPr>
          <a:xfrm>
            <a:off x="1772183" y="2546614"/>
            <a:ext cx="2521798" cy="2229853"/>
          </a:xfrm>
          <a:prstGeom prst="star5">
            <a:avLst/>
          </a:prstGeom>
          <a:solidFill>
            <a:srgbClr val="CCECFF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ât</a:t>
            </a:r>
            <a:endParaRPr lang="en-US" dirty="0"/>
          </a:p>
        </p:txBody>
      </p:sp>
      <p:sp>
        <p:nvSpPr>
          <p:cNvPr id="31" name="Star: 5 Points 30">
            <a:extLst>
              <a:ext uri="{FF2B5EF4-FFF2-40B4-BE49-F238E27FC236}">
                <a16:creationId xmlns:a16="http://schemas.microsoft.com/office/drawing/2014/main" id="{8B46D816-42C5-495A-BBF3-AF39B0A056CC}"/>
              </a:ext>
            </a:extLst>
          </p:cNvPr>
          <p:cNvSpPr/>
          <p:nvPr/>
        </p:nvSpPr>
        <p:spPr>
          <a:xfrm>
            <a:off x="7800511" y="2570181"/>
            <a:ext cx="2521798" cy="2229853"/>
          </a:xfrm>
          <a:prstGeom prst="star5">
            <a:avLst/>
          </a:prstGeom>
          <a:solidFill>
            <a:srgbClr val="FFFF99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âc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78BE2B-BFA3-44F3-BF08-A3EBD534FA56}"/>
              </a:ext>
            </a:extLst>
          </p:cNvPr>
          <p:cNvSpPr txBox="1"/>
          <p:nvPr/>
        </p:nvSpPr>
        <p:spPr>
          <a:xfrm>
            <a:off x="2038471" y="1961839"/>
            <a:ext cx="19892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đôi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tất</a:t>
            </a:r>
            <a:endParaRPr lang="en-US" sz="32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63FC8DC-F3CA-422C-8E03-D2A62A2F2862}"/>
              </a:ext>
            </a:extLst>
          </p:cNvPr>
          <p:cNvSpPr txBox="1"/>
          <p:nvPr/>
        </p:nvSpPr>
        <p:spPr>
          <a:xfrm>
            <a:off x="4010421" y="2885002"/>
            <a:ext cx="19892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cất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giữ</a:t>
            </a:r>
            <a:endParaRPr lang="en-US" sz="32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6768514-80B7-4C1C-AF71-B8FC3D3A1381}"/>
              </a:ext>
            </a:extLst>
          </p:cNvPr>
          <p:cNvSpPr txBox="1"/>
          <p:nvPr/>
        </p:nvSpPr>
        <p:spPr>
          <a:xfrm>
            <a:off x="3299370" y="4774611"/>
            <a:ext cx="19892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thất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lạc</a:t>
            </a:r>
            <a:endParaRPr lang="en-US" sz="32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1CB8F11-8F53-4AC1-A088-626AD64DC940}"/>
              </a:ext>
            </a:extLst>
          </p:cNvPr>
          <p:cNvSpPr txBox="1"/>
          <p:nvPr/>
        </p:nvSpPr>
        <p:spPr>
          <a:xfrm>
            <a:off x="744626" y="4762809"/>
            <a:ext cx="19892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ruộng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đất</a:t>
            </a:r>
            <a:endParaRPr lang="en-US" sz="32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88457D6-21C2-4131-ACEB-A883B1B54B28}"/>
              </a:ext>
            </a:extLst>
          </p:cNvPr>
          <p:cNvSpPr txBox="1"/>
          <p:nvPr/>
        </p:nvSpPr>
        <p:spPr>
          <a:xfrm>
            <a:off x="-30960" y="2915008"/>
            <a:ext cx="19892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bật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lửa</a:t>
            </a:r>
            <a:endParaRPr lang="en-US" sz="32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FEC889B-0939-4230-AE76-B6F0428CB5D2}"/>
              </a:ext>
            </a:extLst>
          </p:cNvPr>
          <p:cNvSpPr txBox="1"/>
          <p:nvPr/>
        </p:nvSpPr>
        <p:spPr>
          <a:xfrm>
            <a:off x="8058126" y="1961839"/>
            <a:ext cx="19892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giấc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mơ</a:t>
            </a:r>
            <a:endParaRPr lang="en-US" sz="32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C66224E-6099-4434-B80B-2D45D2E7E3C5}"/>
              </a:ext>
            </a:extLst>
          </p:cNvPr>
          <p:cNvSpPr txBox="1"/>
          <p:nvPr/>
        </p:nvSpPr>
        <p:spPr>
          <a:xfrm>
            <a:off x="10139339" y="2869003"/>
            <a:ext cx="19892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quả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gấc</a:t>
            </a:r>
            <a:endParaRPr lang="en-US" sz="32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679164E-C371-46A6-92EE-EB181779925B}"/>
              </a:ext>
            </a:extLst>
          </p:cNvPr>
          <p:cNvSpPr txBox="1"/>
          <p:nvPr/>
        </p:nvSpPr>
        <p:spPr>
          <a:xfrm>
            <a:off x="9319025" y="4774611"/>
            <a:ext cx="19892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gió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bấc</a:t>
            </a:r>
            <a:endParaRPr lang="en-US" sz="32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800FB8E-58EA-4D5D-A31F-72423708F4BC}"/>
              </a:ext>
            </a:extLst>
          </p:cNvPr>
          <p:cNvSpPr txBox="1"/>
          <p:nvPr/>
        </p:nvSpPr>
        <p:spPr>
          <a:xfrm>
            <a:off x="6764281" y="4762809"/>
            <a:ext cx="19892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giấc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ngủ</a:t>
            </a:r>
            <a:endParaRPr lang="en-US" sz="32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4D545BB-66AD-4081-8E92-76DB2D405C25}"/>
              </a:ext>
            </a:extLst>
          </p:cNvPr>
          <p:cNvSpPr txBox="1"/>
          <p:nvPr/>
        </p:nvSpPr>
        <p:spPr>
          <a:xfrm>
            <a:off x="5979549" y="2868511"/>
            <a:ext cx="21149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bậc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thang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889575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E7C2619-C0DE-414B-A505-BDC46D177AB5}"/>
              </a:ext>
            </a:extLst>
          </p:cNvPr>
          <p:cNvSpPr txBox="1"/>
          <p:nvPr/>
        </p:nvSpPr>
        <p:spPr>
          <a:xfrm>
            <a:off x="1745402" y="494022"/>
            <a:ext cx="8681966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3. </a:t>
            </a:r>
            <a:r>
              <a:rPr lang="en-US" sz="32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Chọn</a:t>
            </a:r>
            <a:r>
              <a:rPr lang="en-US" sz="32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từ</a:t>
            </a:r>
            <a:r>
              <a:rPr lang="en-US" sz="32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ngữ</a:t>
            </a:r>
            <a:r>
              <a:rPr lang="en-US" sz="32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đúng</a:t>
            </a:r>
            <a:r>
              <a:rPr lang="en-US" sz="32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điền</a:t>
            </a:r>
            <a:r>
              <a:rPr lang="en-US" sz="32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vào</a:t>
            </a:r>
            <a:r>
              <a:rPr lang="en-US" sz="32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chỗ</a:t>
            </a:r>
            <a:r>
              <a:rPr lang="en-US" sz="32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chấm</a:t>
            </a:r>
            <a:r>
              <a:rPr lang="en-US" sz="32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.</a:t>
            </a:r>
            <a:endParaRPr lang="en-US" sz="3200" b="1" i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624B64-F2F8-45EE-9227-44D2A6055D1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74" y="494022"/>
            <a:ext cx="1207649" cy="88640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23BC82E-DCE6-4C3E-A1DB-3876E41E40DC}"/>
              </a:ext>
            </a:extLst>
          </p:cNvPr>
          <p:cNvSpPr txBox="1"/>
          <p:nvPr/>
        </p:nvSpPr>
        <p:spPr>
          <a:xfrm>
            <a:off x="696237" y="1684421"/>
            <a:ext cx="10780295" cy="42711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latin typeface="Arial-SGK-TV" pitchFamily="2" charset="0"/>
                <a:cs typeface="Arial-SGK-TV" pitchFamily="2" charset="0"/>
              </a:rPr>
              <a:t>     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Những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ngày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(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suân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/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xuân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) …..........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đã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bắt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đầu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Ánh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(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nắng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/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lắng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) ………..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chan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hòa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phủ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lên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Những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vạt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cỏ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(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trở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lại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/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chở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lại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) …........... non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tươi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, (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sanh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/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xanh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)…………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mơn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mởn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khắp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mặt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đất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Cỏ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xuân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nhấm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ngọt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như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đường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phèn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.</a:t>
            </a:r>
          </a:p>
          <a:p>
            <a:pPr algn="r">
              <a:lnSpc>
                <a:spcPct val="150000"/>
              </a:lnSpc>
            </a:pPr>
            <a:r>
              <a:rPr lang="en-US" sz="2400" b="1" i="1" dirty="0">
                <a:latin typeface="Arial-SGK-TV" pitchFamily="2" charset="0"/>
                <a:cs typeface="Arial-SGK-TV" pitchFamily="2" charset="0"/>
              </a:rPr>
              <a:t>(Theo </a:t>
            </a:r>
            <a:r>
              <a:rPr lang="en-US" sz="2400" b="1" i="1" dirty="0" err="1">
                <a:latin typeface="Arial-SGK-TV" pitchFamily="2" charset="0"/>
                <a:cs typeface="Arial-SGK-TV" pitchFamily="2" charset="0"/>
              </a:rPr>
              <a:t>Tô</a:t>
            </a:r>
            <a:r>
              <a:rPr lang="en-US" sz="2400" b="1" i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i="1" dirty="0" err="1">
                <a:latin typeface="Arial-SGK-TV" pitchFamily="2" charset="0"/>
                <a:cs typeface="Arial-SGK-TV" pitchFamily="2" charset="0"/>
              </a:rPr>
              <a:t>Hoài</a:t>
            </a:r>
            <a:r>
              <a:rPr lang="en-US" sz="2400" b="1" i="1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b="1" i="1" dirty="0" err="1">
                <a:latin typeface="Arial-SGK-TV" pitchFamily="2" charset="0"/>
                <a:cs typeface="Arial-SGK-TV" pitchFamily="2" charset="0"/>
              </a:rPr>
              <a:t>Dễ</a:t>
            </a:r>
            <a:r>
              <a:rPr lang="en-US" sz="2400" b="1" i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i="1" dirty="0" err="1">
                <a:latin typeface="Arial-SGK-TV" pitchFamily="2" charset="0"/>
                <a:cs typeface="Arial-SGK-TV" pitchFamily="2" charset="0"/>
              </a:rPr>
              <a:t>Mèn</a:t>
            </a:r>
            <a:r>
              <a:rPr lang="en-US" sz="2400" b="1" i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i="1" dirty="0" err="1">
                <a:latin typeface="Arial-SGK-TV" pitchFamily="2" charset="0"/>
                <a:cs typeface="Arial-SGK-TV" pitchFamily="2" charset="0"/>
              </a:rPr>
              <a:t>phiêu</a:t>
            </a:r>
            <a:r>
              <a:rPr lang="en-US" sz="2400" b="1" i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i="1" dirty="0" err="1">
                <a:latin typeface="Arial-SGK-TV" pitchFamily="2" charset="0"/>
                <a:cs typeface="Arial-SGK-TV" pitchFamily="2" charset="0"/>
              </a:rPr>
              <a:t>lưu</a:t>
            </a:r>
            <a:r>
              <a:rPr lang="en-US" sz="2400" b="1" i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i="1" dirty="0" err="1">
                <a:latin typeface="Arial-SGK-TV" pitchFamily="2" charset="0"/>
                <a:cs typeface="Arial-SGK-TV" pitchFamily="2" charset="0"/>
              </a:rPr>
              <a:t>kí</a:t>
            </a:r>
            <a:r>
              <a:rPr lang="en-US" sz="2400" b="1" i="1" dirty="0">
                <a:latin typeface="Arial-SGK-TV" pitchFamily="2" charset="0"/>
                <a:cs typeface="Arial-SGK-TV" pitchFamily="2" charset="0"/>
              </a:rPr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526D17-56B1-4B2C-9497-7A3142F2284A}"/>
              </a:ext>
            </a:extLst>
          </p:cNvPr>
          <p:cNvSpPr txBox="1"/>
          <p:nvPr/>
        </p:nvSpPr>
        <p:spPr>
          <a:xfrm>
            <a:off x="6381570" y="1810007"/>
            <a:ext cx="141489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xuân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66DA35-E747-4118-B1AE-0F69ACDC03D1}"/>
              </a:ext>
            </a:extLst>
          </p:cNvPr>
          <p:cNvSpPr txBox="1"/>
          <p:nvPr/>
        </p:nvSpPr>
        <p:spPr>
          <a:xfrm>
            <a:off x="3197212" y="2555965"/>
            <a:ext cx="141489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nắng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AEF2BF-CFE3-4320-BCCB-D5B71C85EA2C}"/>
              </a:ext>
            </a:extLst>
          </p:cNvPr>
          <p:cNvSpPr txBox="1"/>
          <p:nvPr/>
        </p:nvSpPr>
        <p:spPr>
          <a:xfrm>
            <a:off x="3742642" y="3298997"/>
            <a:ext cx="141489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trở</a:t>
            </a:r>
            <a:r>
              <a:rPr lang="en-US" sz="32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lại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D7195A-C37C-41DE-A082-34FAAF04FCF2}"/>
              </a:ext>
            </a:extLst>
          </p:cNvPr>
          <p:cNvSpPr txBox="1"/>
          <p:nvPr/>
        </p:nvSpPr>
        <p:spPr>
          <a:xfrm>
            <a:off x="10061639" y="3261637"/>
            <a:ext cx="141489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xanh</a:t>
            </a:r>
            <a:endParaRPr lang="en-US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59564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31">
            <a:extLst>
              <a:ext uri="{FF2B5EF4-FFF2-40B4-BE49-F238E27FC236}">
                <a16:creationId xmlns:a16="http://schemas.microsoft.com/office/drawing/2014/main" id="{57B5F813-0DC4-4868-9140-25EAE96255C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0465">
            <a:off x="1851052" y="1216021"/>
            <a:ext cx="8489898" cy="4425959"/>
          </a:xfrm>
          <a:prstGeom prst="rect">
            <a:avLst/>
          </a:prstGeom>
        </p:spPr>
      </p:pic>
      <p:pic>
        <p:nvPicPr>
          <p:cNvPr id="3" name="24">
            <a:extLst>
              <a:ext uri="{FF2B5EF4-FFF2-40B4-BE49-F238E27FC236}">
                <a16:creationId xmlns:a16="http://schemas.microsoft.com/office/drawing/2014/main" id="{A3F0D946-770D-4654-9EB5-99185158FD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658628" y="1511048"/>
            <a:ext cx="995134" cy="2811939"/>
          </a:xfrm>
          <a:prstGeom prst="rect">
            <a:avLst/>
          </a:prstGeom>
        </p:spPr>
      </p:pic>
      <p:pic>
        <p:nvPicPr>
          <p:cNvPr id="4" name="32">
            <a:extLst>
              <a:ext uri="{FF2B5EF4-FFF2-40B4-BE49-F238E27FC236}">
                <a16:creationId xmlns:a16="http://schemas.microsoft.com/office/drawing/2014/main" id="{C29F8FA1-435F-4CE0-A208-019E00AE85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rot="20877452">
            <a:off x="1599876" y="2147723"/>
            <a:ext cx="1547922" cy="2036192"/>
          </a:xfrm>
          <a:prstGeom prst="rect">
            <a:avLst/>
          </a:prstGeom>
        </p:spPr>
      </p:pic>
      <p:pic>
        <p:nvPicPr>
          <p:cNvPr id="7" name="35">
            <a:extLst>
              <a:ext uri="{FF2B5EF4-FFF2-40B4-BE49-F238E27FC236}">
                <a16:creationId xmlns:a16="http://schemas.microsoft.com/office/drawing/2014/main" id="{83C35D35-54D1-4E98-B8F1-CE6F93E5EC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5687395" y="5191878"/>
            <a:ext cx="961106" cy="798841"/>
          </a:xfrm>
          <a:prstGeom prst="rect">
            <a:avLst/>
          </a:prstGeom>
        </p:spPr>
      </p:pic>
      <p:pic>
        <p:nvPicPr>
          <p:cNvPr id="8" name="37">
            <a:extLst>
              <a:ext uri="{FF2B5EF4-FFF2-40B4-BE49-F238E27FC236}">
                <a16:creationId xmlns:a16="http://schemas.microsoft.com/office/drawing/2014/main" id="{0FBA0411-51CC-4E41-B9FE-5F44DF75170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5975184" y="1042300"/>
            <a:ext cx="1346635" cy="6576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73837" y="2168865"/>
            <a:ext cx="7632854" cy="302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593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5|35.8|8.8|1.6|2.5|2.8|6.6|1.5|6.9|12.4|11.1|6.8|1.9|5.6|10.6|3.4|0.8|1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|15.5|10.2|13.8|11.5|6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|15|14.9|19.8|23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8|14.7|15|14.6|1.1|18.2|25.1|9.7|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3015</TotalTime>
  <Words>386</Words>
  <Application>Microsoft Office PowerPoint</Application>
  <PresentationFormat>Widescreen</PresentationFormat>
  <Paragraphs>64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3" baseType="lpstr">
      <vt:lpstr>#9Slide01 Noi dung ngan</vt:lpstr>
      <vt:lpstr>Algerian</vt:lpstr>
      <vt:lpstr>Arial</vt:lpstr>
      <vt:lpstr>Arial-Rounded</vt:lpstr>
      <vt:lpstr>Arial-SGK-TV</vt:lpstr>
      <vt:lpstr>Calibri</vt:lpstr>
      <vt:lpstr>Calibri Light</vt:lpstr>
      <vt:lpstr>等线</vt:lpstr>
      <vt:lpstr>HP001 4 hàng</vt:lpstr>
      <vt:lpstr>Times New Roman</vt:lpstr>
      <vt:lpstr>思源黑体 CN Regular</vt:lpstr>
      <vt:lpstr>迷你简准圆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Admin</cp:lastModifiedBy>
  <cp:revision>225</cp:revision>
  <dcterms:created xsi:type="dcterms:W3CDTF">2020-08-06T10:05:22Z</dcterms:created>
  <dcterms:modified xsi:type="dcterms:W3CDTF">2024-04-18T03:03:31Z</dcterms:modified>
</cp:coreProperties>
</file>