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8" r:id="rId4"/>
    <p:sldId id="263" r:id="rId5"/>
    <p:sldId id="264" r:id="rId6"/>
    <p:sldId id="267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92" d="100"/>
          <a:sy n="92" d="100"/>
        </p:scale>
        <p:origin x="120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905000"/>
            <a:ext cx="8382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8 :PHÒNG, TRÁNH TAI NẠN THƯƠNG TÍCH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28: PHÒNG, TRÁNH THƯƠNG TÍCH DO NGÃ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5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369">
        <p15:prstTrans prst="prestige"/>
      </p:transition>
    </mc:Choice>
    <mc:Fallback xmlns="">
      <p:transition spd="slow" advTm="13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146" y="160266"/>
            <a:ext cx="8809703" cy="213884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6285" y="1120732"/>
            <a:ext cx="8998623" cy="1729339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8007" y="21962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5" y="2786606"/>
            <a:ext cx="2886605" cy="4022725"/>
          </a:xfrm>
          <a:prstGeom prst="rect">
            <a:avLst/>
          </a:prstGeom>
        </p:spPr>
      </p:pic>
      <p:grpSp>
        <p:nvGrpSpPr>
          <p:cNvPr id="12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4220453" y="3565436"/>
            <a:ext cx="1926245" cy="1923104"/>
            <a:chOff x="1382910" y="3682272"/>
            <a:chExt cx="371783" cy="371966"/>
          </a:xfrm>
        </p:grpSpPr>
        <p:sp>
          <p:nvSpPr>
            <p:cNvPr id="13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2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6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7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8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82910" y="3724018"/>
              <a:ext cx="330221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0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6441130" y="3602307"/>
            <a:ext cx="1909531" cy="1922556"/>
            <a:chOff x="1908099" y="3606218"/>
            <a:chExt cx="437791" cy="448020"/>
          </a:xfrm>
        </p:grpSpPr>
        <p:sp>
          <p:nvSpPr>
            <p:cNvPr id="21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08099" y="3606218"/>
              <a:ext cx="437791" cy="448020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2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9"/>
    </mc:Choice>
    <mc:Fallback xmlns="">
      <p:transition spd="slow" advTm="2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616"/>
            <a:ext cx="9183981" cy="64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7"/>
    </mc:Choice>
    <mc:Fallback xmlns="">
      <p:transition spd="slow" advTm="341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56719" y="-865772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999" y="1196180"/>
            <a:ext cx="746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:Đi tới trường.       </a:t>
            </a:r>
          </a:p>
          <a:p>
            <a:pPr algn="ctr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Sáng tác:Đức Bằng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2481748"/>
            <a:ext cx="3200400" cy="2590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5" y="3612146"/>
            <a:ext cx="2505075" cy="2590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45" y="2326578"/>
            <a:ext cx="2677754" cy="1946301"/>
          </a:xfrm>
          <a:prstGeom prst="rect">
            <a:avLst/>
          </a:prstGeom>
        </p:spPr>
      </p:pic>
      <p:pic>
        <p:nvPicPr>
          <p:cNvPr id="39" name="Audio 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02"/>
    </mc:Choice>
    <mc:Fallback xmlns="">
      <p:transition spd="slow" advTm="19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-416224" y="1803626"/>
            <a:ext cx="9824047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95"/>
    </mc:Choice>
    <mc:Fallback xmlns="">
      <p:transition spd="slow" advTm="14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3340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727" y="30480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trượt trên tay vịn cầu thang.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đứng, ngồi trên bậu cửa sổ.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-Không trèo cây hái quả.</a:t>
            </a:r>
          </a:p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-Cẩn thận khi đi qua sân ướt.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5"/>
    </mc:Choice>
    <mc:Fallback xmlns="">
      <p:transition spd="slow" advTm="5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600200"/>
            <a:ext cx="624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CHĂM NGOAN, HỌC GIỎI</a:t>
            </a:r>
          </a:p>
          <a:p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75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06">
        <p15:prstTrans prst="prestige"/>
      </p:transition>
    </mc:Choice>
    <mc:Fallback xmlns="">
      <p:transition spd="slow" advTm="13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8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8.6|3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|0.9|5.5|4.7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127</Words>
  <Application>Microsoft Office PowerPoint</Application>
  <PresentationFormat>On-screen Show (4:3)</PresentationFormat>
  <Paragraphs>24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Phương Lê</cp:lastModifiedBy>
  <cp:revision>63</cp:revision>
  <dcterms:created xsi:type="dcterms:W3CDTF">2006-08-16T00:00:00Z</dcterms:created>
  <dcterms:modified xsi:type="dcterms:W3CDTF">2022-04-25T05:32:55Z</dcterms:modified>
</cp:coreProperties>
</file>