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sldIdLst>
    <p:sldId id="490" r:id="rId3"/>
    <p:sldId id="489" r:id="rId4"/>
    <p:sldId id="461" r:id="rId5"/>
    <p:sldId id="487" r:id="rId6"/>
    <p:sldId id="470" r:id="rId7"/>
    <p:sldId id="464" r:id="rId8"/>
    <p:sldId id="465" r:id="rId9"/>
    <p:sldId id="466" r:id="rId10"/>
    <p:sldId id="467" r:id="rId11"/>
    <p:sldId id="468" r:id="rId12"/>
    <p:sldId id="419" r:id="rId13"/>
    <p:sldId id="471" r:id="rId14"/>
    <p:sldId id="491" r:id="rId15"/>
    <p:sldId id="473" r:id="rId16"/>
    <p:sldId id="474" r:id="rId17"/>
    <p:sldId id="479" r:id="rId18"/>
    <p:sldId id="481" r:id="rId19"/>
    <p:sldId id="475" r:id="rId20"/>
    <p:sldId id="482" r:id="rId21"/>
    <p:sldId id="476" r:id="rId22"/>
    <p:sldId id="483" r:id="rId23"/>
    <p:sldId id="477" r:id="rId24"/>
    <p:sldId id="484" r:id="rId25"/>
    <p:sldId id="478" r:id="rId26"/>
    <p:sldId id="485" r:id="rId27"/>
    <p:sldId id="480" r:id="rId28"/>
    <p:sldId id="486" r:id="rId29"/>
    <p:sldId id="422" r:id="rId30"/>
  </p:sldIdLst>
  <p:sldSz cx="9144000" cy="5143500" type="screen16x9"/>
  <p:notesSz cx="6858000" cy="9144000"/>
  <p:defaultTextStyle>
    <a:defPPr>
      <a:defRPr lang="en-US"/>
    </a:defPPr>
    <a:lvl1pPr marL="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7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45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1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9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6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34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0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79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1AF"/>
    <a:srgbClr val="AD27B7"/>
    <a:srgbClr val="8F45C7"/>
    <a:srgbClr val="F3CEF6"/>
    <a:srgbClr val="ECB2F0"/>
    <a:srgbClr val="E496EA"/>
    <a:srgbClr val="D24CDC"/>
    <a:srgbClr val="DD77E5"/>
    <a:srgbClr val="BF27CB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74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8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03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7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2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06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6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9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03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66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6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216418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521293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2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7768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9589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6719"/>
      </p:ext>
    </p:extLst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37911"/>
      </p:ext>
    </p:extLst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07886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031614"/>
      </p:ext>
    </p:extLst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07252"/>
      </p:ext>
    </p:extLst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345779"/>
      </p:ext>
    </p:extLst>
  </p:cSld>
  <p:clrMapOvr>
    <a:masterClrMapping/>
  </p:clrMapOvr>
  <p:transition spd="slow" advTm="5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67768"/>
      </p:ext>
    </p:extLst>
  </p:cSld>
  <p:clrMapOvr>
    <a:masterClrMapping/>
  </p:clrMapOvr>
  <p:transition spd="slow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236185"/>
      </p:ext>
    </p:extLst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62478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050826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447998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606438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927423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7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81" r:id="rId14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0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7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2.jp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267102" y="257116"/>
            <a:ext cx="8609798" cy="4629268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065472" y="1934530"/>
            <a:ext cx="759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 ĐOÀN KHUÊ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4105018" y="2744408"/>
            <a:ext cx="11369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3333784" y="2599811"/>
            <a:ext cx="2809225" cy="96665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02" y="5515223"/>
            <a:ext cx="365438" cy="365437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438669" y="-1483893"/>
            <a:ext cx="4199540" cy="55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55960" r="13059" b="4849"/>
          <a:stretch/>
        </p:blipFill>
        <p:spPr>
          <a:xfrm>
            <a:off x="1066800" y="559377"/>
            <a:ext cx="6858000" cy="377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52400" y="1885950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sp>
        <p:nvSpPr>
          <p:cNvPr id="22" name="文本框 109"/>
          <p:cNvSpPr txBox="1"/>
          <p:nvPr/>
        </p:nvSpPr>
        <p:spPr>
          <a:xfrm>
            <a:off x="5105400" y="1809750"/>
            <a:ext cx="3505200" cy="144655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28E0FB-1326-44FC-B6E6-D52DB82F5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9915" r="78924" b="18918"/>
          <a:stretch/>
        </p:blipFill>
        <p:spPr>
          <a:xfrm>
            <a:off x="4191000" y="1809750"/>
            <a:ext cx="1002493" cy="947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6 -9.87654E-7 L 2.77778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8883" r="14727" b="-50"/>
          <a:stretch/>
        </p:blipFill>
        <p:spPr>
          <a:xfrm>
            <a:off x="1828800" y="895350"/>
            <a:ext cx="5143501" cy="3564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38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8E0FB-1326-44FC-B6E6-D52DB82F5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9915" r="78924" b="18918"/>
          <a:stretch/>
        </p:blipFill>
        <p:spPr>
          <a:xfrm>
            <a:off x="228600" y="514350"/>
            <a:ext cx="438064" cy="413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123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1145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790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1145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3409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86000" y="1428750"/>
            <a:ext cx="1752600" cy="76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2419350"/>
            <a:ext cx="2209800" cy="76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1524000" y="3333750"/>
            <a:ext cx="838200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15000" y="2419350"/>
            <a:ext cx="990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1"/>
          </p:cNvCxnSpPr>
          <p:nvPr/>
        </p:nvCxnSpPr>
        <p:spPr>
          <a:xfrm flipH="1" flipV="1">
            <a:off x="4648200" y="2800350"/>
            <a:ext cx="1981200" cy="932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95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2905"/>
            <a:ext cx="9144000" cy="8536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89689" y="707978"/>
            <a:ext cx="3964623" cy="10895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514350">
              <a:lnSpc>
                <a:spcPct val="120000"/>
              </a:lnSpc>
              <a:defRPr/>
            </a:pPr>
            <a:r>
              <a:rPr lang="en-US" sz="54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72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7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52400" y="1885950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sp>
        <p:nvSpPr>
          <p:cNvPr id="22" name="文本框 109"/>
          <p:cNvSpPr txBox="1"/>
          <p:nvPr/>
        </p:nvSpPr>
        <p:spPr>
          <a:xfrm>
            <a:off x="5105400" y="1809750"/>
            <a:ext cx="3505200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VẬN DỤNG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5887B3-D1F5-4842-80EB-56646EE3E2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98" r="72047"/>
          <a:stretch/>
        </p:blipFill>
        <p:spPr>
          <a:xfrm>
            <a:off x="4495801" y="1809750"/>
            <a:ext cx="7620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6 -9.87654E-7 L 2.77778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6364" r="7666" b="9292"/>
          <a:stretch/>
        </p:blipFill>
        <p:spPr>
          <a:xfrm>
            <a:off x="914400" y="819150"/>
            <a:ext cx="75438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6195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887B3-D1F5-4842-80EB-56646EE3E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8" r="72047"/>
          <a:stretch/>
        </p:blipFill>
        <p:spPr>
          <a:xfrm>
            <a:off x="228600" y="43815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54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223837"/>
            <a:ext cx="7686675" cy="4695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379095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E99707-EB28-1D00-F097-BCA490ACF861}"/>
              </a:ext>
            </a:extLst>
          </p:cNvPr>
          <p:cNvSpPr/>
          <p:nvPr/>
        </p:nvSpPr>
        <p:spPr>
          <a:xfrm>
            <a:off x="0" y="223837"/>
            <a:ext cx="3048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0575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550"/>
            <a:ext cx="8991600" cy="4657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E16BF4-E4FD-E409-CC1D-0B200467C863}"/>
              </a:ext>
            </a:extLst>
          </p:cNvPr>
          <p:cNvSpPr/>
          <p:nvPr/>
        </p:nvSpPr>
        <p:spPr>
          <a:xfrm>
            <a:off x="0" y="361950"/>
            <a:ext cx="121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41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42900"/>
            <a:ext cx="78867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0" y="3562350"/>
            <a:ext cx="4267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371475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Tai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D110A-C470-CC6A-B8D7-46E09D9A6859}"/>
              </a:ext>
            </a:extLst>
          </p:cNvPr>
          <p:cNvSpPr/>
          <p:nvPr/>
        </p:nvSpPr>
        <p:spPr>
          <a:xfrm>
            <a:off x="0" y="361950"/>
            <a:ext cx="2743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44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"/>
            <a:ext cx="8991600" cy="5000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71BABD-D176-2F88-9D0C-4E3F548B0558}"/>
              </a:ext>
            </a:extLst>
          </p:cNvPr>
          <p:cNvSpPr/>
          <p:nvPr/>
        </p:nvSpPr>
        <p:spPr>
          <a:xfrm>
            <a:off x="0" y="36195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84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637629"/>
            <a:ext cx="6381750" cy="34886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3350"/>
            <a:ext cx="1506333" cy="150226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3250489"/>
            <a:ext cx="1717683" cy="79823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2773929"/>
            <a:ext cx="9149226" cy="2369572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1524000" y="1352550"/>
            <a:ext cx="6172199" cy="28346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1" algn="ctr" defTabSz="514350">
              <a:lnSpc>
                <a:spcPct val="120000"/>
              </a:lnSpc>
              <a:defRPr/>
            </a:pPr>
            <a:r>
              <a:rPr lang="en-US" sz="495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GIÁC QUAN CỦA CƠ THỂ</a:t>
            </a:r>
          </a:p>
          <a:p>
            <a:pPr algn="ctr" defTabSz="514350">
              <a:lnSpc>
                <a:spcPct val="120000"/>
              </a:lnSpc>
              <a:defRPr/>
            </a:pP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en-US" sz="495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3733800" y="819150"/>
            <a:ext cx="1915909" cy="71558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5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21:</a:t>
            </a:r>
            <a:endParaRPr lang="zh-CN" altLang="en-US" sz="405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10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05239"/>
            <a:ext cx="7372350" cy="4442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363855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D84E0B-D696-C7D6-D2AE-EDE8E0346819}"/>
              </a:ext>
            </a:extLst>
          </p:cNvPr>
          <p:cNvSpPr/>
          <p:nvPr/>
        </p:nvSpPr>
        <p:spPr>
          <a:xfrm>
            <a:off x="0" y="36195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4389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915400" cy="4838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0E8D32-3DEF-E880-BC6F-1AC7710823BD}"/>
              </a:ext>
            </a:extLst>
          </p:cNvPr>
          <p:cNvSpPr/>
          <p:nvPr/>
        </p:nvSpPr>
        <p:spPr>
          <a:xfrm>
            <a:off x="0" y="166007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4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66700"/>
            <a:ext cx="7486650" cy="4610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6EDC19-D9DE-0824-0F3A-251AA18C303A}"/>
              </a:ext>
            </a:extLst>
          </p:cNvPr>
          <p:cNvSpPr/>
          <p:nvPr/>
        </p:nvSpPr>
        <p:spPr>
          <a:xfrm>
            <a:off x="828675" y="26670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799" y="3638550"/>
            <a:ext cx="381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2097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9067800" cy="4838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A49A85-F425-51C8-E8D1-54A490023ABB}"/>
              </a:ext>
            </a:extLst>
          </p:cNvPr>
          <p:cNvSpPr/>
          <p:nvPr/>
        </p:nvSpPr>
        <p:spPr>
          <a:xfrm>
            <a:off x="0" y="36195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20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5" r="4977" b="49091"/>
          <a:stretch/>
        </p:blipFill>
        <p:spPr>
          <a:xfrm>
            <a:off x="1371600" y="514350"/>
            <a:ext cx="6705600" cy="4180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ADB473-F64D-401A-34C4-D95CB781830E}"/>
              </a:ext>
            </a:extLst>
          </p:cNvPr>
          <p:cNvSpPr/>
          <p:nvPr/>
        </p:nvSpPr>
        <p:spPr>
          <a:xfrm>
            <a:off x="0" y="361950"/>
            <a:ext cx="3048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95799" y="3638550"/>
            <a:ext cx="464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864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067800" cy="4953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EA2A50-2C41-C0E2-71E1-E7C42AB57092}"/>
              </a:ext>
            </a:extLst>
          </p:cNvPr>
          <p:cNvSpPr/>
          <p:nvPr/>
        </p:nvSpPr>
        <p:spPr>
          <a:xfrm>
            <a:off x="0" y="361950"/>
            <a:ext cx="2362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7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352550"/>
            <a:ext cx="1543050" cy="150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57550"/>
            <a:ext cx="1543050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85950"/>
            <a:ext cx="160020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76550"/>
            <a:ext cx="1657350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24150"/>
            <a:ext cx="1571625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t="19619" r="18644" b="46598"/>
          <a:stretch/>
        </p:blipFill>
        <p:spPr>
          <a:xfrm>
            <a:off x="1600200" y="361950"/>
            <a:ext cx="5791200" cy="19153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00" y="165735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8800" y="264795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76400" y="295275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91400" y="27241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91400" y="13525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9000" y="15811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62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9144000" cy="50101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948B38-B460-CEB5-64BA-9B527B9172C6}"/>
              </a:ext>
            </a:extLst>
          </p:cNvPr>
          <p:cNvSpPr/>
          <p:nvPr/>
        </p:nvSpPr>
        <p:spPr>
          <a:xfrm>
            <a:off x="76200" y="20955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95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065059"/>
          </a:xfrm>
          <a:prstGeom prst="rect">
            <a:avLst/>
          </a:prstGeom>
        </p:spPr>
      </p:pic>
      <p:pic>
        <p:nvPicPr>
          <p:cNvPr id="5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4774677" y="3358632"/>
            <a:ext cx="3806001" cy="12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8200" y="1123950"/>
            <a:ext cx="7951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VN Banh Mi" pitchFamily="2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2057400" y="3867150"/>
            <a:ext cx="717783" cy="100315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3550"/>
            <a:ext cx="78648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748475" cy="108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712761"/>
            <a:ext cx="706505" cy="103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3505200" y="3562350"/>
            <a:ext cx="569056" cy="10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065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81150"/>
            <a:ext cx="8763000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225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28600" y="1885950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4274DA-717F-4F11-8A11-500CB7D3A1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228" r="85087" b="88660"/>
          <a:stretch/>
        </p:blipFill>
        <p:spPr>
          <a:xfrm>
            <a:off x="4419600" y="1885950"/>
            <a:ext cx="912219" cy="795540"/>
          </a:xfrm>
          <a:prstGeom prst="rect">
            <a:avLst/>
          </a:prstGeom>
        </p:spPr>
      </p:pic>
      <p:sp>
        <p:nvSpPr>
          <p:cNvPr id="24" name="文本框 109"/>
          <p:cNvSpPr txBox="1"/>
          <p:nvPr/>
        </p:nvSpPr>
        <p:spPr>
          <a:xfrm>
            <a:off x="5181600" y="1885950"/>
            <a:ext cx="3505200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342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5.55556E-7 -9.87654E-7 L -5.55556E-7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39630" r="19731" b="28855"/>
          <a:stretch/>
        </p:blipFill>
        <p:spPr>
          <a:xfrm>
            <a:off x="685800" y="2800350"/>
            <a:ext cx="3581400" cy="2046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8" t="7070" r="-371" b="59360"/>
          <a:stretch/>
        </p:blipFill>
        <p:spPr>
          <a:xfrm>
            <a:off x="4876800" y="895350"/>
            <a:ext cx="2743200" cy="1726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7" t="6161" r="39674" b="60000"/>
          <a:stretch/>
        </p:blipFill>
        <p:spPr>
          <a:xfrm>
            <a:off x="381000" y="895350"/>
            <a:ext cx="4191000" cy="1740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55960" r="13059" b="4849"/>
          <a:stretch/>
        </p:blipFill>
        <p:spPr>
          <a:xfrm>
            <a:off x="4495800" y="2800350"/>
            <a:ext cx="3657600" cy="201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4274DA-717F-4F11-8A11-500CB7D3A1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228" r="85087" b="88660"/>
          <a:stretch/>
        </p:blipFill>
        <p:spPr>
          <a:xfrm>
            <a:off x="228600" y="438150"/>
            <a:ext cx="658252" cy="574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28575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2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7" t="6161" r="39674" b="60000"/>
          <a:stretch/>
        </p:blipFill>
        <p:spPr>
          <a:xfrm>
            <a:off x="304799" y="971550"/>
            <a:ext cx="7917977" cy="32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0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8" t="7070" r="-371" b="59360"/>
          <a:stretch/>
        </p:blipFill>
        <p:spPr>
          <a:xfrm>
            <a:off x="1676400" y="666750"/>
            <a:ext cx="6477000" cy="40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1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39630" r="19731" b="28855"/>
          <a:stretch/>
        </p:blipFill>
        <p:spPr>
          <a:xfrm>
            <a:off x="1219200" y="699488"/>
            <a:ext cx="6477000" cy="37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47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146</Words>
  <Application>Microsoft Office PowerPoint</Application>
  <PresentationFormat>On-screen Show (16:9)</PresentationFormat>
  <Paragraphs>35</Paragraphs>
  <Slides>28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Microsoft YaHei</vt:lpstr>
      <vt:lpstr>Microsoft YaHei</vt:lpstr>
      <vt:lpstr>宋体</vt:lpstr>
      <vt:lpstr>Arial</vt:lpstr>
      <vt:lpstr>Arial-Rounded</vt:lpstr>
      <vt:lpstr>Calibri</vt:lpstr>
      <vt:lpstr>inpin heiti</vt:lpstr>
      <vt:lpstr>Times New Roman</vt:lpstr>
      <vt:lpstr>UVN Banh Mi</vt:lpstr>
      <vt:lpstr>字魂20号-石头体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174</cp:revision>
  <dcterms:created xsi:type="dcterms:W3CDTF">2020-12-08T15:48:47Z</dcterms:created>
  <dcterms:modified xsi:type="dcterms:W3CDTF">2024-03-04T06:27:48Z</dcterms:modified>
</cp:coreProperties>
</file>