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7" r:id="rId2"/>
    <p:sldId id="299" r:id="rId3"/>
    <p:sldId id="294" r:id="rId4"/>
    <p:sldId id="264" r:id="rId5"/>
    <p:sldId id="312" r:id="rId6"/>
    <p:sldId id="316" r:id="rId7"/>
    <p:sldId id="310" r:id="rId8"/>
    <p:sldId id="292" r:id="rId9"/>
    <p:sldId id="313" r:id="rId10"/>
    <p:sldId id="311" r:id="rId11"/>
    <p:sldId id="265" r:id="rId12"/>
    <p:sldId id="263" r:id="rId13"/>
    <p:sldId id="314" r:id="rId14"/>
    <p:sldId id="315" r:id="rId15"/>
    <p:sldId id="304" r:id="rId16"/>
    <p:sldId id="257" r:id="rId17"/>
    <p:sldId id="2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9DB9"/>
    <a:srgbClr val="CCFFFF"/>
    <a:srgbClr val="9999FF"/>
    <a:srgbClr val="6600CC"/>
    <a:srgbClr val="FFFF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191" autoAdjust="0"/>
  </p:normalViewPr>
  <p:slideViewPr>
    <p:cSldViewPr snapToGrid="0">
      <p:cViewPr varScale="1">
        <p:scale>
          <a:sx n="58" d="100"/>
          <a:sy n="58" d="100"/>
        </p:scale>
        <p:origin x="98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B4979-4584-42BF-BFC8-C0B40E5F8B7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A8D74-5E1E-405D-8CCF-426C48950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2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694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54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74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31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34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941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85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17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50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016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66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14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0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77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63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915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67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E323A-DA2A-48E7-9B67-47D232C97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BED3F8-D2C4-48FE-81D5-5F92DD443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7DB9A-33FF-4BA3-8ACC-C3BBBD3F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26D77-AF35-4A1F-AB2A-910187C9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DF61A-F595-45FD-B870-D4DFCDA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3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A3027-2949-4C7E-9367-10F493EC9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5E380-222E-4DF2-AFDC-1B28E039E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52BB0-6CAF-4055-BB66-EB45DAD4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CCEB6-C70D-4CD1-9137-A9505BF0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D4FF3-6528-4A9B-989E-E0564805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B7236E-EFF5-47C3-AAFA-32BBF670E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BF3DE-E9D5-421C-83DA-44C7204BD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211BA-623E-4EF3-8529-721BB6B3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D5C79-BA93-48EB-93B3-318A9AB3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F1E9D-40D6-4EA6-A993-454DD811E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3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39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1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37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AAFC6-CA24-41DE-A14C-6A58E6FBC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01D23-E746-4621-BB61-0D75EDD21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1B939-0A56-4889-8C08-99FEC0A53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2AF02-191F-401C-B460-9D0680AB0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0089D-F823-4BD1-B5A8-A7F62D265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4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4E6FA-7F44-40A4-B5C4-FA1A3BE6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C3D6C-7FFC-434D-B76C-74E1D5CF3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609F8-C0BE-4383-916E-DECE3042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447E5-F169-4CEC-874D-B48700CFE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81AFE-E517-45B9-85C6-AC2C5956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7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D6C44-2C21-46F7-8427-99B3B9EA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75753-B844-4915-AFF1-411AB16A6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07E34-9050-4D1B-A0F4-17378AC64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30D0C-0562-484A-A78D-FC0E83AA2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4AA17-AE04-49F9-9BD5-7AAC2651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B3732-F3A7-4010-A127-800A1C47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8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3D6B8-C953-47EB-A86E-17B5F0D00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0327D2-792A-4AA3-ABEA-4209A41FF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952C1-2FE9-453F-BCDF-BFBC3B030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31BE49-AEB3-41B5-BD77-A1781238E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0549E-8C16-4722-AD87-7A26C5608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18DE82-41D4-462E-BA6A-4E15AD3F2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22CFD-7DA7-4496-8B36-0E42BCA73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564B1B-C8AD-4AA3-9E82-18C740C0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6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6CCAF-102D-47A9-B877-8E714FBC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9358F-0F2B-4010-8A02-B0BC84237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F49BEE-E120-4B23-A61A-0CED7485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E4CD90-5FD4-4942-9C10-B9BB60370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8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9D41BB-DCA2-4432-9774-772DCBF7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33C28-DE54-4F4B-A793-5B07C379F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C830F-9858-4211-B9E6-F5CA14B8A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4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A8D1-DF71-45DC-A733-475CA3D0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A9751-2160-40C2-B6C3-5F65D5E1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D116F-406E-491F-AE16-DC43A01BB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9180A-6699-48B5-B499-C3FDC4EB0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F5EB6-E911-4547-B474-580362021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F9045-B5B0-4D44-A138-D19AC8DE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5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FD420-1BB8-4768-9DF4-ECFDF3D0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4E17B8-DCF1-4A78-9D68-4C8538948A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CD155-CDC9-480E-80EB-75B59C3F0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A9669-B965-4665-90FC-64E976A59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74A23-F9D0-4ACB-A158-FF7503209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F330E-6365-4A52-9FA0-E27892F9D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6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80C017-B5EB-4E82-A713-B117306A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E76D2-E646-4877-8240-3B520B26C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3FF72-9702-4887-84A5-AF9994788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68239-7C4F-443A-A696-016E6BE2F80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1C773-2C2F-4C87-8D7D-0E33C235BF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8D4BF-D7AA-432E-AC8E-98724CBDB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7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卧室&#10;&#10;已生成高可信度的说明">
            <a:extLst>
              <a:ext uri="{FF2B5EF4-FFF2-40B4-BE49-F238E27FC236}">
                <a16:creationId xmlns:a16="http://schemas.microsoft.com/office/drawing/2014/main" id="{01C47A2B-6004-4E61-80C1-A0CED293B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DB0AD1C-9F65-412D-A40E-80AD72D4C263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74C3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20号-石头体" panose="00000500000000000000" pitchFamily="2" charset="-122"/>
              <a:ea typeface="字魂20号-石头体" panose="00000500000000000000" pitchFamily="2" charset="-122"/>
              <a:sym typeface="字魂20号-石头体" panose="00000500000000000000" pitchFamily="2" charset="-122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0CD5D3-B653-42CE-8228-AEA509D5B740}"/>
              </a:ext>
            </a:extLst>
          </p:cNvPr>
          <p:cNvSpPr txBox="1"/>
          <p:nvPr/>
        </p:nvSpPr>
        <p:spPr>
          <a:xfrm>
            <a:off x="1451393" y="2579373"/>
            <a:ext cx="100673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TRƯỜNG TIỂU 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HỌC ĐOÀN KHUÊ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03A756A-0D88-4EBD-95BC-9A644CA924EF}"/>
              </a:ext>
            </a:extLst>
          </p:cNvPr>
          <p:cNvSpPr txBox="1"/>
          <p:nvPr/>
        </p:nvSpPr>
        <p:spPr>
          <a:xfrm>
            <a:off x="5504124" y="3659210"/>
            <a:ext cx="1454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LỚP 1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06315D0-C762-4790-B03F-4FF9B764C0B8}"/>
              </a:ext>
            </a:extLst>
          </p:cNvPr>
          <p:cNvGrpSpPr/>
          <p:nvPr/>
        </p:nvGrpSpPr>
        <p:grpSpPr>
          <a:xfrm>
            <a:off x="4445045" y="3466415"/>
            <a:ext cx="3745633" cy="128886"/>
            <a:chOff x="1839287" y="5184146"/>
            <a:chExt cx="2767715" cy="9525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53D1528E-4918-4B53-892C-F6B49226488F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F03569BE-17E1-4465-8F28-445C3C81D68F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3" name="组合 42">
                  <a:extLst>
                    <a:ext uri="{FF2B5EF4-FFF2-40B4-BE49-F238E27FC236}">
                      <a16:creationId xmlns:a16="http://schemas.microsoft.com/office/drawing/2014/main" id="{6B7B281C-F782-47AA-900F-FCFC2E89B553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1" name="组合 50">
                    <a:extLst>
                      <a:ext uri="{FF2B5EF4-FFF2-40B4-BE49-F238E27FC236}">
                        <a16:creationId xmlns:a16="http://schemas.microsoft.com/office/drawing/2014/main" id="{4DF475BC-062E-4F50-9ABA-7182F9C72F0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FF624F9D-5369-4141-BE88-406860BD88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4C36ED21-303D-4B37-BC49-9F6C30420C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35D6D060-B81E-4443-8F1D-EE1C51B0A63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3" name="直接连接符 52">
                      <a:extLst>
                        <a:ext uri="{FF2B5EF4-FFF2-40B4-BE49-F238E27FC236}">
                          <a16:creationId xmlns:a16="http://schemas.microsoft.com/office/drawing/2014/main" id="{34F8FAFD-6BEB-49B5-A519-EE14DA0E65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957461D1-40E7-478A-94B6-44074DD49E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135F7D23-E7E7-4839-ADCF-71196FC10E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5" name="组合 44">
                    <a:extLst>
                      <a:ext uri="{FF2B5EF4-FFF2-40B4-BE49-F238E27FC236}">
                        <a16:creationId xmlns:a16="http://schemas.microsoft.com/office/drawing/2014/main" id="{C7FDE48A-3A41-4AC4-8D05-1AEBF59A4701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62A3DABB-F355-4E9D-8D3E-BEC3C8D9AB1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1A118452-D7AA-4788-A440-1CCFDB0756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5FFDB164-9A74-4306-A146-806C517222B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7" name="直接连接符 46">
                      <a:extLst>
                        <a:ext uri="{FF2B5EF4-FFF2-40B4-BE49-F238E27FC236}">
                          <a16:creationId xmlns:a16="http://schemas.microsoft.com/office/drawing/2014/main" id="{99C2C585-2CD2-4AE3-A3BC-1E313A8001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CF4481DF-158C-496B-8272-43B49F2806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4F1EB35E-10DD-42A8-B140-107B3FB18D78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id="{508402EF-CC6C-4876-B768-AF266B37AD6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7" name="组合 36">
                    <a:extLst>
                      <a:ext uri="{FF2B5EF4-FFF2-40B4-BE49-F238E27FC236}">
                        <a16:creationId xmlns:a16="http://schemas.microsoft.com/office/drawing/2014/main" id="{E617B185-ED42-4B50-906C-F0B98F1650CB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915D2E2B-CDB7-4346-A2E7-A9C12B35940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C7D5B82B-9F00-42C1-ACFC-6F62687DB0A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8BE1C466-B14B-45F2-AE24-0F9118C84ECA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9" name="直接连接符 38">
                      <a:extLst>
                        <a:ext uri="{FF2B5EF4-FFF2-40B4-BE49-F238E27FC236}">
                          <a16:creationId xmlns:a16="http://schemas.microsoft.com/office/drawing/2014/main" id="{BF489E72-1CF8-48C2-8B9F-D77EC5EBC57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336BC1C4-116C-4ADA-B92F-293BD8775B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D435F0F3-D6C4-48BA-9475-DBA4F8268F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1" name="组合 30">
                    <a:extLst>
                      <a:ext uri="{FF2B5EF4-FFF2-40B4-BE49-F238E27FC236}">
                        <a16:creationId xmlns:a16="http://schemas.microsoft.com/office/drawing/2014/main" id="{9C21CF4D-8FC2-43CF-A083-F6E4A4651BAD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7A0C5494-75A1-41CC-9ED1-0DC101D9DC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D69408F3-B409-4587-B70C-A993C1A36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2D3D70EE-CD61-48BE-A634-4FFB37EC39C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3" name="直接连接符 32">
                      <a:extLst>
                        <a:ext uri="{FF2B5EF4-FFF2-40B4-BE49-F238E27FC236}">
                          <a16:creationId xmlns:a16="http://schemas.microsoft.com/office/drawing/2014/main" id="{AF7DDC4F-A5CC-45F8-AD2C-2E4F323341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CED86309-B75E-481A-8FA6-F64A7C5100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E88FCC6-098B-4FAD-A6C5-3C9690BC9E3A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D770F1A8-73F0-45AF-9BDA-6FBD957B3A40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7ACE0931-84EC-4D88-8DBA-5B5C711D01A2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20F139B4-A7D6-4149-89B4-93DEB30B6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E08DB11C-2C2B-48C5-9E00-5A422818FADA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id="{28E592B9-BD3A-46B3-BCDB-2616DBFFE866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7391D9F6-905B-45EA-9161-005247A595B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E5F844AE-808E-4D06-A3EB-5BFD2C2325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3A7C1754-2DDD-4B7E-B57B-A6E569B4A4DC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1" name="直接连接符 20">
                    <a:extLst>
                      <a:ext uri="{FF2B5EF4-FFF2-40B4-BE49-F238E27FC236}">
                        <a16:creationId xmlns:a16="http://schemas.microsoft.com/office/drawing/2014/main" id="{AF209404-22CA-41CB-A2D2-DEE14635F42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1E4C9214-9D10-45A8-B22A-E8CE2840BD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pic>
        <p:nvPicPr>
          <p:cNvPr id="2" name="抽奖与退场流行婚礼晚会吉他鼓完整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70" y="7353631"/>
            <a:ext cx="487250" cy="487249"/>
          </a:xfrm>
          <a:prstGeom prst="rect">
            <a:avLst/>
          </a:prstGeom>
        </p:spPr>
      </p:pic>
      <p:pic>
        <p:nvPicPr>
          <p:cNvPr id="57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-1918225" y="-1978523"/>
            <a:ext cx="5599386" cy="742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9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6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2364378" y="899743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kumimoji="0" lang="en-US" sz="6600" b="1" i="0" u="none" strike="noStrike" kern="1200" cap="none" spc="0" normalizeH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b="1" dirty="0">
                <a:ln/>
                <a:solidFill>
                  <a:srgbClr val="9BBB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9BBB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1" y="493051"/>
            <a:ext cx="1558750" cy="168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41C235-4230-43DE-AF03-E2322C92B8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" t="4202" r="8390" b="67971"/>
          <a:stretch/>
        </p:blipFill>
        <p:spPr>
          <a:xfrm>
            <a:off x="0" y="386255"/>
            <a:ext cx="12192000" cy="5904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591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ut Video Hướng dẫn các bước rửa tay đúng cách HTS hanhtrangso nxbgd vn">
            <a:hlinkClick r:id="" action="ppaction://media"/>
            <a:extLst>
              <a:ext uri="{FF2B5EF4-FFF2-40B4-BE49-F238E27FC236}">
                <a16:creationId xmlns:a16="http://schemas.microsoft.com/office/drawing/2014/main" id="{3AC95CA1-2C52-48C6-AE5F-D74CAD3B3F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725" y="416199"/>
            <a:ext cx="10720550" cy="60256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4282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935DD3-2ABE-4625-90E1-6D05F87F52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t="31682" r="8716" b="40491"/>
          <a:stretch/>
        </p:blipFill>
        <p:spPr>
          <a:xfrm>
            <a:off x="0" y="543910"/>
            <a:ext cx="12192000" cy="57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8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ut Các bước chải răng đúng cách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0191887-E4B1-41A4-9EDE-7CD6A4D561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4348" y="535825"/>
            <a:ext cx="10294882" cy="57863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9390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4554651" y="-1135653"/>
            <a:ext cx="5220988" cy="78944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581129"/>
            <a:ext cx="4032448" cy="1992999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4020950" y="2363519"/>
            <a:ext cx="489654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/>
            <a:r>
              <a:rPr lang="en-US" altLang="zh-CN" sz="6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6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188837" y="2469207"/>
            <a:ext cx="6864204" cy="5621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616" y="555986"/>
            <a:ext cx="1886213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3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6BBAC54-035D-42E2-8FF3-EBADE30327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t="59200" r="17699" b="8407"/>
          <a:stretch/>
        </p:blipFill>
        <p:spPr>
          <a:xfrm>
            <a:off x="1828799" y="550179"/>
            <a:ext cx="8490230" cy="5144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319F7F-BF73-4FC8-AF03-B1DE06EFAA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 t="60724" r="8960" b="7013"/>
          <a:stretch/>
        </p:blipFill>
        <p:spPr>
          <a:xfrm>
            <a:off x="1033873" y="657639"/>
            <a:ext cx="10408032" cy="55427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4320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384"/>
            <a:ext cx="12192000" cy="68853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52" y="0"/>
            <a:ext cx="10454735" cy="104152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169816" y="4175850"/>
            <a:ext cx="6120229" cy="8170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813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Hẹn gặp lại các con!</a:t>
            </a:r>
            <a:endParaRPr lang="en-US" altLang="zh-CN" sz="4709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UTM Avo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2682821" y="2153148"/>
            <a:ext cx="6826358" cy="56794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9813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luôn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chăm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ngoan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tốt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543" y="650242"/>
            <a:ext cx="2018273" cy="6748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2674" y="603523"/>
            <a:ext cx="2261213" cy="105274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4332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1501FE40-5AD4-49A4-9147-CB17CCA9A168}"/>
              </a:ext>
            </a:extLst>
          </p:cNvPr>
          <p:cNvSpPr/>
          <p:nvPr/>
        </p:nvSpPr>
        <p:spPr>
          <a:xfrm>
            <a:off x="2551191" y="2025365"/>
            <a:ext cx="7411036" cy="242361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6600" b="1" dirty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 THỂ EM</a:t>
            </a:r>
          </a:p>
          <a:p>
            <a:pPr algn="ctr" defTabSz="685800">
              <a:lnSpc>
                <a:spcPct val="120000"/>
              </a:lnSpc>
              <a:defRPr/>
            </a:pPr>
            <a:r>
              <a:rPr lang="en-US" sz="48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</a:t>
            </a:r>
            <a:r>
              <a:rPr lang="en-US" sz="66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4E6832F-60C0-40F1-A239-C3DFC75CC753}"/>
              </a:ext>
            </a:extLst>
          </p:cNvPr>
          <p:cNvSpPr/>
          <p:nvPr/>
        </p:nvSpPr>
        <p:spPr>
          <a:xfrm>
            <a:off x="4996756" y="1248712"/>
            <a:ext cx="2492991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20:</a:t>
            </a:r>
            <a:endParaRPr lang="zh-CN" altLang="en-US" sz="54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458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C:\Users\pc\Desktop\春游\ee5a6820931b74870b32ad568a60d0a0.pngee5a6820931b74870b32ad568a60d0a0">
            <a:extLst>
              <a:ext uri="{FF2B5EF4-FFF2-40B4-BE49-F238E27FC236}">
                <a16:creationId xmlns:a16="http://schemas.microsoft.com/office/drawing/2014/main" id="{3F24092F-1C15-43C9-9DF8-CF3C02F7A4AC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 rot="21274217">
            <a:off x="2086392" y="2511879"/>
            <a:ext cx="7471807" cy="4395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70396" y="1259225"/>
            <a:ext cx="7075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8522" y="1307200"/>
            <a:ext cx="7147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92D05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94" y="761672"/>
            <a:ext cx="1724266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0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42B252-404C-4476-B110-7DB6DFEB7F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5046" r="2706" b="14954"/>
          <a:stretch/>
        </p:blipFill>
        <p:spPr>
          <a:xfrm>
            <a:off x="2484781" y="0"/>
            <a:ext cx="6864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4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598940-D3FC-4917-A5A3-7D97179D8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10" y="0"/>
            <a:ext cx="6857999" cy="2586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705607-3C39-49E6-96E9-1ABCCD9090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94" y="2586735"/>
            <a:ext cx="3340023" cy="4271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2EEF14-546E-46BB-A68B-48626E6EC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78" y="2523671"/>
            <a:ext cx="3340022" cy="43343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946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E30FE9-F746-4DBD-87ED-D7307B02C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10" y="0"/>
            <a:ext cx="6857999" cy="25867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24EBEF-A827-40E0-A014-20EB1BB38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94" y="2586735"/>
            <a:ext cx="3340023" cy="42712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BBE153-37B1-4866-8757-BE6992CB5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78" y="2523671"/>
            <a:ext cx="3340022" cy="433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2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222937" y="1008993"/>
            <a:ext cx="8182303" cy="352401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0300" y="1434373"/>
            <a:ext cx="61905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5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0517">
            <a:off x="1786087" y="807091"/>
            <a:ext cx="1692035" cy="16874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099145" y="2479134"/>
            <a:ext cx="6864204" cy="5621129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5" y="4533003"/>
            <a:ext cx="4032448" cy="199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8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23874"/>
            <a:ext cx="12192000" cy="113818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452918" y="943970"/>
            <a:ext cx="5286164" cy="13059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7200" b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 GIÃN</a:t>
            </a:r>
            <a:endParaRPr lang="vi-VN" sz="96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80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t 1 Rửa Tay Đúng Cách Đánh Bay Corona - Rửa Tay Đúng Cách Bảo Vệ Sức Khỏe Mùa Dịch - TodayTV (1)">
            <a:hlinkClick r:id="" action="ppaction://media"/>
            <a:extLst>
              <a:ext uri="{FF2B5EF4-FFF2-40B4-BE49-F238E27FC236}">
                <a16:creationId xmlns:a16="http://schemas.microsoft.com/office/drawing/2014/main" id="{7E7A6EA1-63E6-43E9-A81B-620D099D49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567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2.3|2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1675</TotalTime>
  <Words>91</Words>
  <Application>Microsoft Office PowerPoint</Application>
  <PresentationFormat>Widescreen</PresentationFormat>
  <Paragraphs>29</Paragraphs>
  <Slides>17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微软雅黑</vt:lpstr>
      <vt:lpstr>Arial</vt:lpstr>
      <vt:lpstr>Calibri</vt:lpstr>
      <vt:lpstr>Calibri Light</vt:lpstr>
      <vt:lpstr>Tahoma</vt:lpstr>
      <vt:lpstr>Times New Roman</vt:lpstr>
      <vt:lpstr>UTM Avo</vt:lpstr>
      <vt:lpstr>字魂20号-石头体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81</cp:revision>
  <dcterms:created xsi:type="dcterms:W3CDTF">2020-08-26T08:35:52Z</dcterms:created>
  <dcterms:modified xsi:type="dcterms:W3CDTF">2023-07-19T07:20:28Z</dcterms:modified>
</cp:coreProperties>
</file>