
<file path=[Content_Types].xml><?xml version="1.0" encoding="utf-8"?>
<Types xmlns="http://schemas.openxmlformats.org/package/2006/content-types">
  <Default Extension="png" ContentType="image/png"/>
  <Default Extension="mp3" ContentType="audio/mpeg"/>
  <Default Extension="svg" ContentType="image/svg+xml"/>
  <Default Extension="jpeg" ContentType="image/jpeg"/>
  <Default Extension="m4a" ContentType="audio/mp4"/>
  <Default Extension="rels" ContentType="application/vnd.openxmlformats-package.relationships+xml"/>
  <Default Extension="xml" ContentType="application/xml"/>
  <Default Extension="fntdata" ContentType="application/x-fontdata"/>
  <Default Extension="jpg" ContentType="image/jpeg"/>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3.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media/image65.jpg" ContentType="image/png"/>
  <Override PartName="/ppt/notesSlides/notesSlide3.xml" ContentType="application/vnd.openxmlformats-officedocument.presentationml.notesSlide+xml"/>
  <Override PartName="/ppt/notesSlides/notesSlide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648" r:id="rId1"/>
    <p:sldMasterId id="2147483663" r:id="rId2"/>
    <p:sldMasterId id="2147483675" r:id="rId3"/>
    <p:sldMasterId id="2147483697" r:id="rId4"/>
  </p:sldMasterIdLst>
  <p:notesMasterIdLst>
    <p:notesMasterId r:id="rId35"/>
  </p:notesMasterIdLst>
  <p:handoutMasterIdLst>
    <p:handoutMasterId r:id="rId36"/>
  </p:handoutMasterIdLst>
  <p:sldIdLst>
    <p:sldId id="333" r:id="rId5"/>
    <p:sldId id="346" r:id="rId6"/>
    <p:sldId id="332" r:id="rId7"/>
    <p:sldId id="257" r:id="rId8"/>
    <p:sldId id="335" r:id="rId9"/>
    <p:sldId id="301" r:id="rId10"/>
    <p:sldId id="308" r:id="rId11"/>
    <p:sldId id="352" r:id="rId12"/>
    <p:sldId id="353" r:id="rId13"/>
    <p:sldId id="331" r:id="rId14"/>
    <p:sldId id="287" r:id="rId15"/>
    <p:sldId id="321" r:id="rId16"/>
    <p:sldId id="322" r:id="rId17"/>
    <p:sldId id="338" r:id="rId18"/>
    <p:sldId id="302" r:id="rId19"/>
    <p:sldId id="328" r:id="rId20"/>
    <p:sldId id="357" r:id="rId21"/>
    <p:sldId id="327" r:id="rId22"/>
    <p:sldId id="324" r:id="rId23"/>
    <p:sldId id="339" r:id="rId24"/>
    <p:sldId id="359" r:id="rId25"/>
    <p:sldId id="349" r:id="rId26"/>
    <p:sldId id="347" r:id="rId27"/>
    <p:sldId id="354" r:id="rId28"/>
    <p:sldId id="340" r:id="rId29"/>
    <p:sldId id="278" r:id="rId30"/>
    <p:sldId id="358" r:id="rId31"/>
    <p:sldId id="297" r:id="rId32"/>
    <p:sldId id="355" r:id="rId33"/>
    <p:sldId id="336" r:id="rId34"/>
  </p:sldIdLst>
  <p:sldSz cx="12192000" cy="6858000"/>
  <p:notesSz cx="6858000" cy="9144000"/>
  <p:embeddedFontLst>
    <p:embeddedFont>
      <p:font typeface=".VnArial" panose="020B0604020202020204"/>
      <p:regular r:id="rId37"/>
      <p:bold r:id="rId38"/>
      <p:italic r:id="rId39"/>
      <p:boldItalic r:id="rId40"/>
    </p:embeddedFont>
    <p:embeddedFont>
      <p:font typeface="UVN Bach Tuyet Nang" panose="02090907080705020403" pitchFamily="18" charset="0"/>
      <p:regular r:id="rId41"/>
      <p:italic r:id="rId42"/>
    </p:embeddedFont>
    <p:embeddedFont>
      <p:font typeface="HP001 4 hang 1 ô ly" panose="020B0603050302020204" pitchFamily="34" charset="0"/>
      <p:bold r:id="rId43"/>
    </p:embeddedFont>
    <p:embeddedFont>
      <p:font typeface="HP001 4 hàng" panose="020B0603050302020204" pitchFamily="34" charset="0"/>
      <p:regular r:id="rId44"/>
      <p:bold r:id="rId45"/>
    </p:embeddedFont>
    <p:embeddedFont>
      <p:font typeface="HL Hoctro" panose="02000000000000000000" pitchFamily="2" charset="0"/>
      <p:regular r:id="rId46"/>
    </p:embeddedFont>
    <p:embeddedFont>
      <p:font typeface="Calibri Light" panose="020F0302020204030204" pitchFamily="34" charset="0"/>
      <p:regular r:id="rId47"/>
      <p:italic r:id="rId48"/>
    </p:embeddedFont>
    <p:embeddedFont>
      <p:font typeface="Century" panose="02040604050505020304" pitchFamily="18" charset="0"/>
      <p:regular r:id="rId49"/>
    </p:embeddedFont>
    <p:embeddedFont>
      <p:font typeface="宋体" panose="02010600030101010101" pitchFamily="2" charset="-122"/>
      <p:regular r:id="rId50"/>
    </p:embeddedFont>
    <p:embeddedFont>
      <p:font typeface="Arial-Rounded" panose="020B0500000000000000" charset="0"/>
      <p:regular r:id="rId51"/>
    </p:embeddedFont>
    <p:embeddedFont>
      <p:font typeface="Arial Black" panose="020B0A04020102020204" pitchFamily="34" charset="0"/>
      <p:bold r:id="rId52"/>
    </p:embeddedFont>
    <p:embeddedFont>
      <p:font typeface="Baskerville Old Face" panose="02020602080505020303" pitchFamily="18" charset="0"/>
      <p:regular r:id="rId53"/>
    </p:embeddedFont>
    <p:embeddedFont>
      <p:font typeface="Calibri" panose="020F0502020204030204" pitchFamily="34" charset="0"/>
      <p:regular r:id="rId54"/>
      <p:bold r:id="rId55"/>
      <p:italic r:id="rId56"/>
      <p:boldItalic r:id="rId57"/>
    </p:embeddedFont>
    <p:embeddedFont>
      <p:font typeface="UTM Cookies" panose="02040603050506020204" pitchFamily="18" charset="0"/>
      <p:regular r:id="rId58"/>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2701F"/>
    <a:srgbClr val="00C0F0"/>
    <a:srgbClr val="FF6699"/>
    <a:srgbClr val="FF0066"/>
    <a:srgbClr val="FFEAA7"/>
    <a:srgbClr val="00809E"/>
    <a:srgbClr val="F77A08"/>
    <a:srgbClr val="009BC0"/>
    <a:srgbClr val="E5A901"/>
    <a:srgbClr val="00A8D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294" autoAdjust="0"/>
    <p:restoredTop sz="94660"/>
  </p:normalViewPr>
  <p:slideViewPr>
    <p:cSldViewPr snapToGrid="0" showGuides="1">
      <p:cViewPr varScale="1">
        <p:scale>
          <a:sx n="90" d="100"/>
          <a:sy n="90" d="100"/>
        </p:scale>
        <p:origin x="558" y="78"/>
      </p:cViewPr>
      <p:guideLst>
        <p:guide orient="horz" pos="2160"/>
        <p:guide pos="3840"/>
      </p:guideLst>
    </p:cSldViewPr>
  </p:slideViewPr>
  <p:notesTextViewPr>
    <p:cViewPr>
      <p:scale>
        <a:sx n="1" d="1"/>
        <a:sy n="1" d="1"/>
      </p:scale>
      <p:origin x="0" y="0"/>
    </p:cViewPr>
  </p:notesTextViewPr>
  <p:notesViewPr>
    <p:cSldViewPr snapToGrid="0" showGuides="1">
      <p:cViewPr varScale="1">
        <p:scale>
          <a:sx n="84" d="100"/>
          <a:sy n="84" d="100"/>
        </p:scale>
        <p:origin x="3828" y="9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font" Target="fonts/font3.fntdata"/><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font" Target="fonts/font6.fntdata"/><Relationship Id="rId47" Type="http://schemas.openxmlformats.org/officeDocument/2006/relationships/font" Target="fonts/font11.fntdata"/><Relationship Id="rId50" Type="http://schemas.openxmlformats.org/officeDocument/2006/relationships/font" Target="fonts/font14.fntdata"/><Relationship Id="rId55" Type="http://schemas.openxmlformats.org/officeDocument/2006/relationships/font" Target="fonts/font19.fntdata"/><Relationship Id="rId7" Type="http://schemas.openxmlformats.org/officeDocument/2006/relationships/slide" Target="slides/slide3.xml"/><Relationship Id="rId2" Type="http://schemas.openxmlformats.org/officeDocument/2006/relationships/slideMaster" Target="slideMasters/slideMaster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font" Target="fonts/font1.fntdata"/><Relationship Id="rId40" Type="http://schemas.openxmlformats.org/officeDocument/2006/relationships/font" Target="fonts/font4.fntdata"/><Relationship Id="rId45" Type="http://schemas.openxmlformats.org/officeDocument/2006/relationships/font" Target="fonts/font9.fntdata"/><Relationship Id="rId53" Type="http://schemas.openxmlformats.org/officeDocument/2006/relationships/font" Target="fonts/font17.fntdata"/><Relationship Id="rId58" Type="http://schemas.openxmlformats.org/officeDocument/2006/relationships/font" Target="fonts/font22.fntdata"/><Relationship Id="rId5" Type="http://schemas.openxmlformats.org/officeDocument/2006/relationships/slide" Target="slides/slide1.xml"/><Relationship Id="rId61" Type="http://schemas.openxmlformats.org/officeDocument/2006/relationships/theme" Target="theme/theme1.xml"/><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notesMaster" Target="notesMasters/notesMaster1.xml"/><Relationship Id="rId43" Type="http://schemas.openxmlformats.org/officeDocument/2006/relationships/font" Target="fonts/font7.fntdata"/><Relationship Id="rId48" Type="http://schemas.openxmlformats.org/officeDocument/2006/relationships/font" Target="fonts/font12.fntdata"/><Relationship Id="rId56" Type="http://schemas.openxmlformats.org/officeDocument/2006/relationships/font" Target="fonts/font20.fntdata"/><Relationship Id="rId8" Type="http://schemas.openxmlformats.org/officeDocument/2006/relationships/slide" Target="slides/slide4.xml"/><Relationship Id="rId51" Type="http://schemas.openxmlformats.org/officeDocument/2006/relationships/font" Target="fonts/font15.fntdata"/><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font" Target="fonts/font2.fntdata"/><Relationship Id="rId46" Type="http://schemas.openxmlformats.org/officeDocument/2006/relationships/font" Target="fonts/font10.fntdata"/><Relationship Id="rId59" Type="http://schemas.openxmlformats.org/officeDocument/2006/relationships/presProps" Target="presProps.xml"/><Relationship Id="rId20" Type="http://schemas.openxmlformats.org/officeDocument/2006/relationships/slide" Target="slides/slide16.xml"/><Relationship Id="rId41" Type="http://schemas.openxmlformats.org/officeDocument/2006/relationships/font" Target="fonts/font5.fntdata"/><Relationship Id="rId54" Type="http://schemas.openxmlformats.org/officeDocument/2006/relationships/font" Target="fonts/font18.fntdata"/><Relationship Id="rId62"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handoutMaster" Target="handoutMasters/handoutMaster1.xml"/><Relationship Id="rId49" Type="http://schemas.openxmlformats.org/officeDocument/2006/relationships/font" Target="fonts/font13.fntdata"/><Relationship Id="rId57" Type="http://schemas.openxmlformats.org/officeDocument/2006/relationships/font" Target="fonts/font21.fntdata"/><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font" Target="fonts/font8.fntdata"/><Relationship Id="rId52" Type="http://schemas.openxmlformats.org/officeDocument/2006/relationships/font" Target="fonts/font16.fntdata"/><Relationship Id="rId60"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 Target="slides/slide5.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FA1E3257-CF78-42EB-9FB6-97B9C29E485B}"/>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1E6C56EB-1E43-4CA6-9BF3-F8F0F10FAD8E}"/>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BD71165F-AEEB-428E-BDEB-BD7922541F63}" type="datetimeFigureOut">
              <a:rPr lang="en-US" smtClean="0"/>
              <a:t>3/15/2024</a:t>
            </a:fld>
            <a:endParaRPr lang="en-US"/>
          </a:p>
        </p:txBody>
      </p:sp>
      <p:sp>
        <p:nvSpPr>
          <p:cNvPr id="4" name="Footer Placeholder 3">
            <a:extLst>
              <a:ext uri="{FF2B5EF4-FFF2-40B4-BE49-F238E27FC236}">
                <a16:creationId xmlns:a16="http://schemas.microsoft.com/office/drawing/2014/main" id="{54CE7DE9-989F-4BC5-9175-63E903C252E0}"/>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1F0DBA75-FF7C-436A-B7A1-2DE89391C04C}"/>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9BBD8A17-E13D-4296-8964-44065295489D}" type="slidenum">
              <a:rPr lang="en-US" smtClean="0"/>
              <a:t>‹#›</a:t>
            </a:fld>
            <a:endParaRPr lang="en-US"/>
          </a:p>
        </p:txBody>
      </p:sp>
    </p:spTree>
    <p:extLst>
      <p:ext uri="{BB962C8B-B14F-4D97-AF65-F5344CB8AC3E}">
        <p14:creationId xmlns:p14="http://schemas.microsoft.com/office/powerpoint/2010/main" val="353610526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CDE3A16-27BC-4050-8857-0E97E180DFB2}" type="datetimeFigureOut">
              <a:rPr lang="en-US" smtClean="0"/>
              <a:t>3/15/2024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7F33685-F379-4FDE-82CF-D4C99BA5B9CC}" type="slidenum">
              <a:rPr lang="en-US" smtClean="0"/>
              <a:t>‹#›</a:t>
            </a:fld>
            <a:endParaRPr lang="en-US"/>
          </a:p>
        </p:txBody>
      </p:sp>
    </p:spTree>
    <p:extLst>
      <p:ext uri="{BB962C8B-B14F-4D97-AF65-F5344CB8AC3E}">
        <p14:creationId xmlns:p14="http://schemas.microsoft.com/office/powerpoint/2010/main" val="211595247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7F33685-F379-4FDE-82CF-D4C99BA5B9CC}" type="slidenum">
              <a:rPr lang="en-US" smtClean="0"/>
              <a:t>12</a:t>
            </a:fld>
            <a:endParaRPr lang="en-US"/>
          </a:p>
        </p:txBody>
      </p:sp>
    </p:spTree>
    <p:extLst>
      <p:ext uri="{BB962C8B-B14F-4D97-AF65-F5344CB8AC3E}">
        <p14:creationId xmlns:p14="http://schemas.microsoft.com/office/powerpoint/2010/main" val="52732262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7F33685-F379-4FDE-82CF-D4C99BA5B9CC}" type="slidenum">
              <a:rPr lang="en-US" smtClean="0"/>
              <a:t>13</a:t>
            </a:fld>
            <a:endParaRPr lang="en-US"/>
          </a:p>
        </p:txBody>
      </p:sp>
    </p:spTree>
    <p:extLst>
      <p:ext uri="{BB962C8B-B14F-4D97-AF65-F5344CB8AC3E}">
        <p14:creationId xmlns:p14="http://schemas.microsoft.com/office/powerpoint/2010/main" val="52435665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a:t>GV </a:t>
            </a:r>
            <a:r>
              <a:rPr lang="en-US" baseline="0" dirty="0" err="1"/>
              <a:t>hỏi</a:t>
            </a:r>
            <a:r>
              <a:rPr lang="en-US" baseline="0" dirty="0"/>
              <a:t> </a:t>
            </a:r>
            <a:r>
              <a:rPr lang="en-US" baseline="0" dirty="0" err="1"/>
              <a:t>để</a:t>
            </a:r>
            <a:r>
              <a:rPr lang="en-US" baseline="0" dirty="0"/>
              <a:t> </a:t>
            </a:r>
            <a:r>
              <a:rPr lang="en-US" baseline="0" dirty="0" err="1"/>
              <a:t>khai</a:t>
            </a:r>
            <a:r>
              <a:rPr lang="en-US" baseline="0" dirty="0"/>
              <a:t> </a:t>
            </a:r>
            <a:r>
              <a:rPr lang="en-US" baseline="0" dirty="0" err="1"/>
              <a:t>thác</a:t>
            </a:r>
            <a:r>
              <a:rPr lang="en-US" baseline="0" dirty="0"/>
              <a:t> </a:t>
            </a:r>
            <a:r>
              <a:rPr lang="en-US" baseline="0" dirty="0" err="1"/>
              <a:t>cho</a:t>
            </a:r>
            <a:r>
              <a:rPr lang="en-US" baseline="0" dirty="0"/>
              <a:t> HS </a:t>
            </a:r>
            <a:r>
              <a:rPr lang="en-US" baseline="0" dirty="0" err="1"/>
              <a:t>hiểu</a:t>
            </a:r>
            <a:r>
              <a:rPr lang="en-US" baseline="0" dirty="0"/>
              <a:t> </a:t>
            </a:r>
            <a:r>
              <a:rPr lang="en-US" baseline="0" dirty="0" err="1"/>
              <a:t>kĩ</a:t>
            </a:r>
            <a:r>
              <a:rPr lang="en-US" baseline="0" dirty="0"/>
              <a:t> </a:t>
            </a:r>
            <a:r>
              <a:rPr lang="en-US" baseline="0" dirty="0" err="1"/>
              <a:t>thuật</a:t>
            </a:r>
            <a:r>
              <a:rPr lang="en-US" baseline="0" dirty="0"/>
              <a:t> </a:t>
            </a:r>
            <a:r>
              <a:rPr lang="en-US" baseline="0" dirty="0" err="1"/>
              <a:t>viết</a:t>
            </a:r>
            <a:r>
              <a:rPr lang="en-US" baseline="0" dirty="0"/>
              <a:t> (</a:t>
            </a:r>
            <a:r>
              <a:rPr lang="en-US" baseline="0" dirty="0" err="1"/>
              <a:t>chữ</a:t>
            </a:r>
            <a:r>
              <a:rPr lang="en-US" baseline="0" dirty="0"/>
              <a:t> </a:t>
            </a:r>
            <a:r>
              <a:rPr lang="en-US" baseline="0" dirty="0" err="1"/>
              <a:t>đầu</a:t>
            </a:r>
            <a:r>
              <a:rPr lang="en-US" baseline="0" dirty="0"/>
              <a:t> </a:t>
            </a:r>
            <a:r>
              <a:rPr lang="en-US" baseline="0" dirty="0" err="1"/>
              <a:t>câu</a:t>
            </a:r>
            <a:r>
              <a:rPr lang="en-US" baseline="0" dirty="0"/>
              <a:t> </a:t>
            </a:r>
            <a:r>
              <a:rPr lang="en-US" baseline="0" dirty="0" err="1"/>
              <a:t>viết</a:t>
            </a:r>
            <a:r>
              <a:rPr lang="en-US" baseline="0" dirty="0"/>
              <a:t> </a:t>
            </a:r>
            <a:r>
              <a:rPr lang="en-US" baseline="0" dirty="0" err="1"/>
              <a:t>hoa</a:t>
            </a:r>
            <a:r>
              <a:rPr lang="en-US" baseline="0" dirty="0"/>
              <a:t>, </a:t>
            </a:r>
            <a:r>
              <a:rPr lang="en-US" baseline="0" dirty="0" err="1"/>
              <a:t>cuối</a:t>
            </a:r>
            <a:r>
              <a:rPr lang="en-US" baseline="0" dirty="0"/>
              <a:t> </a:t>
            </a:r>
            <a:r>
              <a:rPr lang="en-US" baseline="0" dirty="0" err="1"/>
              <a:t>câu</a:t>
            </a:r>
            <a:r>
              <a:rPr lang="en-US" baseline="0" dirty="0"/>
              <a:t> </a:t>
            </a:r>
            <a:r>
              <a:rPr lang="en-US" baseline="0" dirty="0" err="1"/>
              <a:t>có</a:t>
            </a:r>
            <a:r>
              <a:rPr lang="en-US" baseline="0" dirty="0"/>
              <a:t> </a:t>
            </a:r>
            <a:r>
              <a:rPr lang="en-US" baseline="0" dirty="0" err="1"/>
              <a:t>dấu</a:t>
            </a:r>
            <a:r>
              <a:rPr lang="en-US" baseline="0" dirty="0"/>
              <a:t> </a:t>
            </a:r>
            <a:r>
              <a:rPr lang="en-US" baseline="0" dirty="0" err="1"/>
              <a:t>chấm</a:t>
            </a:r>
            <a:r>
              <a:rPr lang="en-US" baseline="0" dirty="0"/>
              <a:t>, </a:t>
            </a:r>
            <a:r>
              <a:rPr lang="en-US" baseline="0" dirty="0" err="1"/>
              <a:t>khoảng</a:t>
            </a:r>
            <a:r>
              <a:rPr lang="en-US" baseline="0" dirty="0"/>
              <a:t> </a:t>
            </a:r>
            <a:r>
              <a:rPr lang="en-US" baseline="0" dirty="0" err="1"/>
              <a:t>cách</a:t>
            </a:r>
            <a:r>
              <a:rPr lang="en-US" baseline="0" dirty="0"/>
              <a:t> </a:t>
            </a:r>
            <a:r>
              <a:rPr lang="en-US" baseline="0" dirty="0" err="1"/>
              <a:t>các</a:t>
            </a:r>
            <a:r>
              <a:rPr lang="en-US" baseline="0" dirty="0"/>
              <a:t> </a:t>
            </a:r>
            <a:r>
              <a:rPr lang="en-US" baseline="0" dirty="0" err="1"/>
              <a:t>chữ</a:t>
            </a:r>
            <a:r>
              <a:rPr lang="en-US" baseline="0" dirty="0"/>
              <a:t> </a:t>
            </a:r>
            <a:r>
              <a:rPr lang="en-US" baseline="0" dirty="0" err="1"/>
              <a:t>bằng</a:t>
            </a:r>
            <a:r>
              <a:rPr lang="en-US" baseline="0" dirty="0"/>
              <a:t> 1 con </a:t>
            </a:r>
            <a:r>
              <a:rPr lang="en-US" baseline="0" dirty="0" err="1"/>
              <a:t>chữ</a:t>
            </a:r>
            <a:r>
              <a:rPr lang="en-US" baseline="0" dirty="0"/>
              <a:t> o…)</a:t>
            </a:r>
            <a:endParaRPr lang="en-US" dirty="0"/>
          </a:p>
          <a:p>
            <a:endParaRPr lang="en-US" dirty="0"/>
          </a:p>
        </p:txBody>
      </p:sp>
      <p:sp>
        <p:nvSpPr>
          <p:cNvPr id="4" name="Slide Number Placeholder 3"/>
          <p:cNvSpPr>
            <a:spLocks noGrp="1"/>
          </p:cNvSpPr>
          <p:nvPr>
            <p:ph type="sldNum" sz="quarter" idx="5"/>
          </p:nvPr>
        </p:nvSpPr>
        <p:spPr/>
        <p:txBody>
          <a:bodyPr/>
          <a:lstStyle/>
          <a:p>
            <a:fld id="{17F33685-F379-4FDE-82CF-D4C99BA5B9CC}" type="slidenum">
              <a:rPr lang="en-US" smtClean="0"/>
              <a:t>26</a:t>
            </a:fld>
            <a:endParaRPr lang="en-US"/>
          </a:p>
        </p:txBody>
      </p:sp>
    </p:spTree>
    <p:extLst>
      <p:ext uri="{BB962C8B-B14F-4D97-AF65-F5344CB8AC3E}">
        <p14:creationId xmlns:p14="http://schemas.microsoft.com/office/powerpoint/2010/main" val="406099520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5"/>
        <p:cNvGrpSpPr/>
        <p:nvPr/>
      </p:nvGrpSpPr>
      <p:grpSpPr>
        <a:xfrm>
          <a:off x="0" y="0"/>
          <a:ext cx="0" cy="0"/>
          <a:chOff x="0" y="0"/>
          <a:chExt cx="0" cy="0"/>
        </a:xfrm>
      </p:grpSpPr>
      <p:sp>
        <p:nvSpPr>
          <p:cNvPr id="4666" name="Google Shape;4666;ga073618e60_0_7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67" name="Google Shape;4667;ga073618e60_0_7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8242110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media/image8.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9.png"/><Relationship Id="rId7" Type="http://schemas.openxmlformats.org/officeDocument/2006/relationships/image" Target="../media/image13.png"/><Relationship Id="rId2" Type="http://schemas.openxmlformats.org/officeDocument/2006/relationships/image" Target="../media/image4.png"/><Relationship Id="rId1" Type="http://schemas.openxmlformats.org/officeDocument/2006/relationships/slideMaster" Target="../slideMasters/slideMaster1.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1_Picture with Caption">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746E1C3B-89B7-4C15-BF11-7AF1F838B349}"/>
              </a:ext>
            </a:extLst>
          </p:cNvPr>
          <p:cNvPicPr>
            <a:picLocks noChangeAspect="1"/>
          </p:cNvPicPr>
          <p:nvPr userDrawn="1"/>
        </p:nvPicPr>
        <p:blipFill>
          <a:blip r:embed="rId2"/>
          <a:stretch>
            <a:fillRect/>
          </a:stretch>
        </p:blipFill>
        <p:spPr>
          <a:xfrm>
            <a:off x="10817" y="0"/>
            <a:ext cx="12170365" cy="6858000"/>
          </a:xfrm>
          <a:prstGeom prst="rect">
            <a:avLst/>
          </a:prstGeom>
        </p:spPr>
      </p:pic>
      <p:pic>
        <p:nvPicPr>
          <p:cNvPr id="3" name="Picture 2">
            <a:extLst>
              <a:ext uri="{FF2B5EF4-FFF2-40B4-BE49-F238E27FC236}">
                <a16:creationId xmlns:a16="http://schemas.microsoft.com/office/drawing/2014/main" id="{7E41046C-0EA5-431E-B783-D8D8DEBC86D2}"/>
              </a:ext>
            </a:extLst>
          </p:cNvPr>
          <p:cNvPicPr>
            <a:picLocks noChangeAspect="1"/>
          </p:cNvPicPr>
          <p:nvPr userDrawn="1"/>
        </p:nvPicPr>
        <p:blipFill>
          <a:blip r:embed="rId3"/>
          <a:stretch>
            <a:fillRect/>
          </a:stretch>
        </p:blipFill>
        <p:spPr>
          <a:xfrm>
            <a:off x="-11683019" y="2999195"/>
            <a:ext cx="810838" cy="859611"/>
          </a:xfrm>
          <a:prstGeom prst="rect">
            <a:avLst/>
          </a:prstGeom>
        </p:spPr>
      </p:pic>
      <p:pic>
        <p:nvPicPr>
          <p:cNvPr id="4" name="Picture 3">
            <a:extLst>
              <a:ext uri="{FF2B5EF4-FFF2-40B4-BE49-F238E27FC236}">
                <a16:creationId xmlns:a16="http://schemas.microsoft.com/office/drawing/2014/main" id="{C1818B08-3E26-4350-9848-7C5951A8E15F}"/>
              </a:ext>
            </a:extLst>
          </p:cNvPr>
          <p:cNvPicPr>
            <a:picLocks noChangeAspect="1"/>
          </p:cNvPicPr>
          <p:nvPr userDrawn="1"/>
        </p:nvPicPr>
        <p:blipFill>
          <a:blip r:embed="rId3"/>
          <a:stretch>
            <a:fillRect/>
          </a:stretch>
        </p:blipFill>
        <p:spPr>
          <a:xfrm>
            <a:off x="5690581" y="13534721"/>
            <a:ext cx="810838" cy="859611"/>
          </a:xfrm>
          <a:prstGeom prst="rect">
            <a:avLst/>
          </a:prstGeom>
        </p:spPr>
      </p:pic>
      <p:pic>
        <p:nvPicPr>
          <p:cNvPr id="5" name="Picture 4">
            <a:extLst>
              <a:ext uri="{FF2B5EF4-FFF2-40B4-BE49-F238E27FC236}">
                <a16:creationId xmlns:a16="http://schemas.microsoft.com/office/drawing/2014/main" id="{BBF47B7B-BCA2-4E31-A253-420F3D349FA2}"/>
              </a:ext>
            </a:extLst>
          </p:cNvPr>
          <p:cNvPicPr>
            <a:picLocks noChangeAspect="1"/>
          </p:cNvPicPr>
          <p:nvPr userDrawn="1"/>
        </p:nvPicPr>
        <p:blipFill>
          <a:blip r:embed="rId3"/>
          <a:stretch>
            <a:fillRect/>
          </a:stretch>
        </p:blipFill>
        <p:spPr>
          <a:xfrm>
            <a:off x="23064181" y="2999195"/>
            <a:ext cx="810838" cy="859611"/>
          </a:xfrm>
          <a:prstGeom prst="rect">
            <a:avLst/>
          </a:prstGeom>
        </p:spPr>
      </p:pic>
      <p:pic>
        <p:nvPicPr>
          <p:cNvPr id="7" name="Picture 6">
            <a:extLst>
              <a:ext uri="{FF2B5EF4-FFF2-40B4-BE49-F238E27FC236}">
                <a16:creationId xmlns:a16="http://schemas.microsoft.com/office/drawing/2014/main" id="{F74560EF-B19B-44B9-9E2F-7962B55870FC}"/>
              </a:ext>
            </a:extLst>
          </p:cNvPr>
          <p:cNvPicPr>
            <a:picLocks noChangeAspect="1"/>
          </p:cNvPicPr>
          <p:nvPr userDrawn="1"/>
        </p:nvPicPr>
        <p:blipFill>
          <a:blip r:embed="rId3"/>
          <a:stretch>
            <a:fillRect/>
          </a:stretch>
        </p:blipFill>
        <p:spPr>
          <a:xfrm>
            <a:off x="5690581" y="-7536333"/>
            <a:ext cx="810838" cy="859611"/>
          </a:xfrm>
          <a:prstGeom prst="rect">
            <a:avLst/>
          </a:prstGeom>
        </p:spPr>
      </p:pic>
    </p:spTree>
    <p:extLst>
      <p:ext uri="{BB962C8B-B14F-4D97-AF65-F5344CB8AC3E}">
        <p14:creationId xmlns:p14="http://schemas.microsoft.com/office/powerpoint/2010/main" val="1583123722"/>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6C0E48-3D4A-43D6-8DAC-5A24E3B62C21}"/>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9672AAC4-4310-4BB5-B7E1-6E17D1F0E9E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7B5A36AC-FC4E-4CFF-8E71-E50F1D7EFBB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AC0A23F8-3A81-4F12-B105-3F027FFA53F2}"/>
              </a:ext>
            </a:extLst>
          </p:cNvPr>
          <p:cNvSpPr>
            <a:spLocks noGrp="1"/>
          </p:cNvSpPr>
          <p:nvPr>
            <p:ph type="dt" sz="half" idx="10"/>
          </p:nvPr>
        </p:nvSpPr>
        <p:spPr/>
        <p:txBody>
          <a:bodyPr/>
          <a:lstStyle/>
          <a:p>
            <a:fld id="{4CED93CF-66C7-4B69-BFAC-C1A86CE7C431}" type="datetimeFigureOut">
              <a:rPr lang="en-US" smtClean="0"/>
              <a:t>3/15/2024</a:t>
            </a:fld>
            <a:endParaRPr lang="en-US"/>
          </a:p>
        </p:txBody>
      </p:sp>
      <p:sp>
        <p:nvSpPr>
          <p:cNvPr id="6" name="Footer Placeholder 5">
            <a:extLst>
              <a:ext uri="{FF2B5EF4-FFF2-40B4-BE49-F238E27FC236}">
                <a16:creationId xmlns:a16="http://schemas.microsoft.com/office/drawing/2014/main" id="{AF1CCBD6-9853-4855-B0A2-88008761328B}"/>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22C2187-A556-487C-BC53-D84B486C317B}"/>
              </a:ext>
            </a:extLst>
          </p:cNvPr>
          <p:cNvSpPr>
            <a:spLocks noGrp="1"/>
          </p:cNvSpPr>
          <p:nvPr>
            <p:ph type="sldNum" sz="quarter" idx="12"/>
          </p:nvPr>
        </p:nvSpPr>
        <p:spPr/>
        <p:txBody>
          <a:bodyPr/>
          <a:lstStyle/>
          <a:p>
            <a:fld id="{02606616-E817-4FAC-A19B-73C1F5BE08F2}" type="slidenum">
              <a:rPr lang="en-US" smtClean="0"/>
              <a:t>‹#›</a:t>
            </a:fld>
            <a:endParaRPr lang="en-US"/>
          </a:p>
        </p:txBody>
      </p:sp>
    </p:spTree>
    <p:extLst>
      <p:ext uri="{BB962C8B-B14F-4D97-AF65-F5344CB8AC3E}">
        <p14:creationId xmlns:p14="http://schemas.microsoft.com/office/powerpoint/2010/main" val="104058205"/>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9E30A4-2B3E-475D-A0CD-A03A7941EE2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42A7F4D8-B6F1-4DED-88D2-E7927CDD2FA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6A8918D9-BF94-4771-AF32-BFE15841FF7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F5391AB6-C93B-4BD1-9F50-DC9ADAEBB140}"/>
              </a:ext>
            </a:extLst>
          </p:cNvPr>
          <p:cNvSpPr>
            <a:spLocks noGrp="1"/>
          </p:cNvSpPr>
          <p:nvPr>
            <p:ph type="dt" sz="half" idx="10"/>
          </p:nvPr>
        </p:nvSpPr>
        <p:spPr/>
        <p:txBody>
          <a:bodyPr/>
          <a:lstStyle/>
          <a:p>
            <a:fld id="{4CED93CF-66C7-4B69-BFAC-C1A86CE7C431}" type="datetimeFigureOut">
              <a:rPr lang="en-US" smtClean="0"/>
              <a:t>3/15/2024</a:t>
            </a:fld>
            <a:endParaRPr lang="en-US"/>
          </a:p>
        </p:txBody>
      </p:sp>
      <p:sp>
        <p:nvSpPr>
          <p:cNvPr id="6" name="Footer Placeholder 5">
            <a:extLst>
              <a:ext uri="{FF2B5EF4-FFF2-40B4-BE49-F238E27FC236}">
                <a16:creationId xmlns:a16="http://schemas.microsoft.com/office/drawing/2014/main" id="{9F016278-3F81-4B91-82E9-577E6696610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5921CCD-74D7-456E-8EA1-A1FAD2550DAF}"/>
              </a:ext>
            </a:extLst>
          </p:cNvPr>
          <p:cNvSpPr>
            <a:spLocks noGrp="1"/>
          </p:cNvSpPr>
          <p:nvPr>
            <p:ph type="sldNum" sz="quarter" idx="12"/>
          </p:nvPr>
        </p:nvSpPr>
        <p:spPr/>
        <p:txBody>
          <a:bodyPr/>
          <a:lstStyle/>
          <a:p>
            <a:fld id="{02606616-E817-4FAC-A19B-73C1F5BE08F2}" type="slidenum">
              <a:rPr lang="en-US" smtClean="0"/>
              <a:t>‹#›</a:t>
            </a:fld>
            <a:endParaRPr lang="en-US"/>
          </a:p>
        </p:txBody>
      </p:sp>
    </p:spTree>
    <p:extLst>
      <p:ext uri="{BB962C8B-B14F-4D97-AF65-F5344CB8AC3E}">
        <p14:creationId xmlns:p14="http://schemas.microsoft.com/office/powerpoint/2010/main" val="1886273492"/>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50771E-DF4F-44F6-90A8-F6E03EAEDE1C}"/>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EAE56AAF-DFD4-4D69-84C2-F479F7047220}"/>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96E6180-221B-4E81-96AB-05C2C8A8EC46}"/>
              </a:ext>
            </a:extLst>
          </p:cNvPr>
          <p:cNvSpPr>
            <a:spLocks noGrp="1"/>
          </p:cNvSpPr>
          <p:nvPr>
            <p:ph type="dt" sz="half" idx="10"/>
          </p:nvPr>
        </p:nvSpPr>
        <p:spPr/>
        <p:txBody>
          <a:bodyPr/>
          <a:lstStyle/>
          <a:p>
            <a:fld id="{4CED93CF-66C7-4B69-BFAC-C1A86CE7C431}" type="datetimeFigureOut">
              <a:rPr lang="en-US" smtClean="0"/>
              <a:t>3/15/2024</a:t>
            </a:fld>
            <a:endParaRPr lang="en-US"/>
          </a:p>
        </p:txBody>
      </p:sp>
      <p:sp>
        <p:nvSpPr>
          <p:cNvPr id="5" name="Footer Placeholder 4">
            <a:extLst>
              <a:ext uri="{FF2B5EF4-FFF2-40B4-BE49-F238E27FC236}">
                <a16:creationId xmlns:a16="http://schemas.microsoft.com/office/drawing/2014/main" id="{4B3B0D81-C5FE-4DD0-805A-24671D25E2C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471A0CA-F93A-420E-8155-6DED759C0D18}"/>
              </a:ext>
            </a:extLst>
          </p:cNvPr>
          <p:cNvSpPr>
            <a:spLocks noGrp="1"/>
          </p:cNvSpPr>
          <p:nvPr>
            <p:ph type="sldNum" sz="quarter" idx="12"/>
          </p:nvPr>
        </p:nvSpPr>
        <p:spPr/>
        <p:txBody>
          <a:bodyPr/>
          <a:lstStyle/>
          <a:p>
            <a:fld id="{02606616-E817-4FAC-A19B-73C1F5BE08F2}" type="slidenum">
              <a:rPr lang="en-US" smtClean="0"/>
              <a:t>‹#›</a:t>
            </a:fld>
            <a:endParaRPr lang="en-US"/>
          </a:p>
        </p:txBody>
      </p:sp>
    </p:spTree>
    <p:extLst>
      <p:ext uri="{BB962C8B-B14F-4D97-AF65-F5344CB8AC3E}">
        <p14:creationId xmlns:p14="http://schemas.microsoft.com/office/powerpoint/2010/main" val="3076742124"/>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8379813-CD61-49F4-BFF0-3C63C842C869}"/>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0B3F1833-3F81-4ED6-8EE2-4ABFBB412AF5}"/>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C8A4F62-E4D1-41AC-9794-3D2C827E9E1D}"/>
              </a:ext>
            </a:extLst>
          </p:cNvPr>
          <p:cNvSpPr>
            <a:spLocks noGrp="1"/>
          </p:cNvSpPr>
          <p:nvPr>
            <p:ph type="dt" sz="half" idx="10"/>
          </p:nvPr>
        </p:nvSpPr>
        <p:spPr/>
        <p:txBody>
          <a:bodyPr/>
          <a:lstStyle/>
          <a:p>
            <a:fld id="{4CED93CF-66C7-4B69-BFAC-C1A86CE7C431}" type="datetimeFigureOut">
              <a:rPr lang="en-US" smtClean="0"/>
              <a:t>3/15/2024</a:t>
            </a:fld>
            <a:endParaRPr lang="en-US"/>
          </a:p>
        </p:txBody>
      </p:sp>
      <p:sp>
        <p:nvSpPr>
          <p:cNvPr id="5" name="Footer Placeholder 4">
            <a:extLst>
              <a:ext uri="{FF2B5EF4-FFF2-40B4-BE49-F238E27FC236}">
                <a16:creationId xmlns:a16="http://schemas.microsoft.com/office/drawing/2014/main" id="{1F483C68-C4BA-44B4-ABB2-1293B77CFC8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B2DFDE9-3A92-4161-9A65-AF91A07B571D}"/>
              </a:ext>
            </a:extLst>
          </p:cNvPr>
          <p:cNvSpPr>
            <a:spLocks noGrp="1"/>
          </p:cNvSpPr>
          <p:nvPr>
            <p:ph type="sldNum" sz="quarter" idx="12"/>
          </p:nvPr>
        </p:nvSpPr>
        <p:spPr/>
        <p:txBody>
          <a:bodyPr/>
          <a:lstStyle/>
          <a:p>
            <a:fld id="{02606616-E817-4FAC-A19B-73C1F5BE08F2}" type="slidenum">
              <a:rPr lang="en-US" smtClean="0"/>
              <a:t>‹#›</a:t>
            </a:fld>
            <a:endParaRPr lang="en-US"/>
          </a:p>
        </p:txBody>
      </p:sp>
    </p:spTree>
    <p:extLst>
      <p:ext uri="{BB962C8B-B14F-4D97-AF65-F5344CB8AC3E}">
        <p14:creationId xmlns:p14="http://schemas.microsoft.com/office/powerpoint/2010/main" val="1603589297"/>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1" y="2590800"/>
            <a:ext cx="4267200" cy="1168401"/>
          </a:xfrm>
        </p:spPr>
        <p:txBody>
          <a:bodyPr/>
          <a:lstStyle>
            <a:lvl1pPr marL="0" indent="0" algn="ctr">
              <a:buNone/>
              <a:defRPr>
                <a:solidFill>
                  <a:schemeClr val="tx1">
                    <a:tint val="75000"/>
                  </a:schemeClr>
                </a:solidFill>
              </a:defRPr>
            </a:lvl1pPr>
            <a:lvl2pPr marL="303575" indent="0" algn="ctr">
              <a:buNone/>
              <a:defRPr>
                <a:solidFill>
                  <a:schemeClr val="tx1">
                    <a:tint val="75000"/>
                  </a:schemeClr>
                </a:solidFill>
              </a:defRPr>
            </a:lvl2pPr>
            <a:lvl3pPr marL="607149" indent="0" algn="ctr">
              <a:buNone/>
              <a:defRPr>
                <a:solidFill>
                  <a:schemeClr val="tx1">
                    <a:tint val="75000"/>
                  </a:schemeClr>
                </a:solidFill>
              </a:defRPr>
            </a:lvl3pPr>
            <a:lvl4pPr marL="910724" indent="0" algn="ctr">
              <a:buNone/>
              <a:defRPr>
                <a:solidFill>
                  <a:schemeClr val="tx1">
                    <a:tint val="75000"/>
                  </a:schemeClr>
                </a:solidFill>
              </a:defRPr>
            </a:lvl4pPr>
            <a:lvl5pPr marL="1214298" indent="0" algn="ctr">
              <a:buNone/>
              <a:defRPr>
                <a:solidFill>
                  <a:schemeClr val="tx1">
                    <a:tint val="75000"/>
                  </a:schemeClr>
                </a:solidFill>
              </a:defRPr>
            </a:lvl5pPr>
            <a:lvl6pPr marL="1517872" indent="0" algn="ctr">
              <a:buNone/>
              <a:defRPr>
                <a:solidFill>
                  <a:schemeClr val="tx1">
                    <a:tint val="75000"/>
                  </a:schemeClr>
                </a:solidFill>
              </a:defRPr>
            </a:lvl6pPr>
            <a:lvl7pPr marL="1821447" indent="0" algn="ctr">
              <a:buNone/>
              <a:defRPr>
                <a:solidFill>
                  <a:schemeClr val="tx1">
                    <a:tint val="75000"/>
                  </a:schemeClr>
                </a:solidFill>
              </a:defRPr>
            </a:lvl7pPr>
            <a:lvl8pPr marL="2125022" indent="0" algn="ctr">
              <a:buNone/>
              <a:defRPr>
                <a:solidFill>
                  <a:schemeClr val="tx1">
                    <a:tint val="75000"/>
                  </a:schemeClr>
                </a:solidFill>
              </a:defRPr>
            </a:lvl8pPr>
            <a:lvl9pPr marL="242859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pPr marL="0" marR="0" lvl="0" indent="0" algn="l" defTabSz="607149" rtl="0" eaLnBrk="1" fontAlgn="auto" latinLnBrk="0" hangingPunct="1">
              <a:lnSpc>
                <a:spcPct val="100000"/>
              </a:lnSpc>
              <a:spcBef>
                <a:spcPts val="0"/>
              </a:spcBef>
              <a:spcAft>
                <a:spcPts val="0"/>
              </a:spcAft>
              <a:buClrTx/>
              <a:buSzTx/>
              <a:buFontTx/>
              <a:buNone/>
              <a:tabLst/>
              <a:defRPr/>
            </a:pPr>
            <a:fld id="{1D8BD707-D9CF-40AE-B4C6-C98DA3205C09}" type="datetimeFigureOut">
              <a:rPr kumimoji="0" lang="en-US" sz="797"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607149" rtl="0" eaLnBrk="1" fontAlgn="auto" latinLnBrk="0" hangingPunct="1">
                <a:lnSpc>
                  <a:spcPct val="100000"/>
                </a:lnSpc>
                <a:spcBef>
                  <a:spcPts val="0"/>
                </a:spcBef>
                <a:spcAft>
                  <a:spcPts val="0"/>
                </a:spcAft>
                <a:buClrTx/>
                <a:buSzTx/>
                <a:buFontTx/>
                <a:buNone/>
                <a:tabLst/>
                <a:defRPr/>
              </a:pPr>
              <a:t>3/15/2024</a:t>
            </a:fld>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607149" rtl="0" eaLnBrk="1" fontAlgn="auto" latinLnBrk="0" hangingPunct="1">
              <a:lnSpc>
                <a:spcPct val="100000"/>
              </a:lnSpc>
              <a:spcBef>
                <a:spcPts val="0"/>
              </a:spcBef>
              <a:spcAft>
                <a:spcPts val="0"/>
              </a:spcAft>
              <a:buClrTx/>
              <a:buSzTx/>
              <a:buFontTx/>
              <a:buNone/>
              <a:tabLst/>
              <a:defRPr/>
            </a:pPr>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607149" rtl="0" eaLnBrk="1" fontAlgn="auto" latinLnBrk="0" hangingPunct="1">
              <a:lnSpc>
                <a:spcPct val="100000"/>
              </a:lnSpc>
              <a:spcBef>
                <a:spcPts val="0"/>
              </a:spcBef>
              <a:spcAft>
                <a:spcPts val="0"/>
              </a:spcAft>
              <a:buClrTx/>
              <a:buSzTx/>
              <a:buFontTx/>
              <a:buNone/>
              <a:tabLst/>
              <a:defRPr/>
            </a:pPr>
            <a:fld id="{B6F15528-21DE-4FAA-801E-634DDDAF4B2B}" type="slidenum">
              <a:rPr kumimoji="0" lang="en-US" sz="797"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607149" rtl="0" eaLnBrk="1" fontAlgn="auto" latinLnBrk="0" hangingPunct="1">
                <a:lnSpc>
                  <a:spcPct val="100000"/>
                </a:lnSpc>
                <a:spcBef>
                  <a:spcPts val="0"/>
                </a:spcBef>
                <a:spcAft>
                  <a:spcPts val="0"/>
                </a:spcAft>
                <a:buClrTx/>
                <a:buSzTx/>
                <a:buFontTx/>
                <a:buNone/>
                <a:tabLst/>
                <a:defRPr/>
              </a:pPr>
              <a:t>‹#›</a:t>
            </a:fld>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23691368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607149" rtl="0" eaLnBrk="1" fontAlgn="auto" latinLnBrk="0" hangingPunct="1">
              <a:lnSpc>
                <a:spcPct val="100000"/>
              </a:lnSpc>
              <a:spcBef>
                <a:spcPts val="0"/>
              </a:spcBef>
              <a:spcAft>
                <a:spcPts val="0"/>
              </a:spcAft>
              <a:buClrTx/>
              <a:buSzTx/>
              <a:buFontTx/>
              <a:buNone/>
              <a:tabLst/>
              <a:defRPr/>
            </a:pPr>
            <a:fld id="{1D8BD707-D9CF-40AE-B4C6-C98DA3205C09}" type="datetimeFigureOut">
              <a:rPr kumimoji="0" lang="en-US" sz="797"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607149" rtl="0" eaLnBrk="1" fontAlgn="auto" latinLnBrk="0" hangingPunct="1">
                <a:lnSpc>
                  <a:spcPct val="100000"/>
                </a:lnSpc>
                <a:spcBef>
                  <a:spcPts val="0"/>
                </a:spcBef>
                <a:spcAft>
                  <a:spcPts val="0"/>
                </a:spcAft>
                <a:buClrTx/>
                <a:buSzTx/>
                <a:buFontTx/>
                <a:buNone/>
                <a:tabLst/>
                <a:defRPr/>
              </a:pPr>
              <a:t>3/15/2024</a:t>
            </a:fld>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607149" rtl="0" eaLnBrk="1" fontAlgn="auto" latinLnBrk="0" hangingPunct="1">
              <a:lnSpc>
                <a:spcPct val="100000"/>
              </a:lnSpc>
              <a:spcBef>
                <a:spcPts val="0"/>
              </a:spcBef>
              <a:spcAft>
                <a:spcPts val="0"/>
              </a:spcAft>
              <a:buClrTx/>
              <a:buSzTx/>
              <a:buFontTx/>
              <a:buNone/>
              <a:tabLst/>
              <a:defRPr/>
            </a:pPr>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607149" rtl="0" eaLnBrk="1" fontAlgn="auto" latinLnBrk="0" hangingPunct="1">
              <a:lnSpc>
                <a:spcPct val="100000"/>
              </a:lnSpc>
              <a:spcBef>
                <a:spcPts val="0"/>
              </a:spcBef>
              <a:spcAft>
                <a:spcPts val="0"/>
              </a:spcAft>
              <a:buClrTx/>
              <a:buSzTx/>
              <a:buFontTx/>
              <a:buNone/>
              <a:tabLst/>
              <a:defRPr/>
            </a:pPr>
            <a:fld id="{B6F15528-21DE-4FAA-801E-634DDDAF4B2B}" type="slidenum">
              <a:rPr kumimoji="0" lang="en-US" sz="797"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607149" rtl="0" eaLnBrk="1" fontAlgn="auto" latinLnBrk="0" hangingPunct="1">
                <a:lnSpc>
                  <a:spcPct val="100000"/>
                </a:lnSpc>
                <a:spcBef>
                  <a:spcPts val="0"/>
                </a:spcBef>
                <a:spcAft>
                  <a:spcPts val="0"/>
                </a:spcAft>
                <a:buClrTx/>
                <a:buSzTx/>
                <a:buFontTx/>
                <a:buNone/>
                <a:tabLst/>
                <a:defRPr/>
              </a:pPr>
              <a:t>‹#›</a:t>
            </a:fld>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95118794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1"/>
          </a:xfrm>
        </p:spPr>
        <p:txBody>
          <a:bodyPr anchor="t"/>
          <a:lstStyle>
            <a:lvl1pPr algn="l">
              <a:defRPr sz="2656" b="1" cap="all"/>
            </a:lvl1pPr>
          </a:lstStyle>
          <a:p>
            <a:r>
              <a:rPr lang="en-US"/>
              <a:t>Click to edit Master title style</a:t>
            </a:r>
          </a:p>
        </p:txBody>
      </p:sp>
      <p:sp>
        <p:nvSpPr>
          <p:cNvPr id="3" name="Text Placeholder 2"/>
          <p:cNvSpPr>
            <a:spLocks noGrp="1"/>
          </p:cNvSpPr>
          <p:nvPr>
            <p:ph type="body" idx="1"/>
          </p:nvPr>
        </p:nvSpPr>
        <p:spPr>
          <a:xfrm>
            <a:off x="481542" y="1937810"/>
            <a:ext cx="5181600" cy="1000125"/>
          </a:xfrm>
        </p:spPr>
        <p:txBody>
          <a:bodyPr anchor="b"/>
          <a:lstStyle>
            <a:lvl1pPr marL="0" indent="0">
              <a:buNone/>
              <a:defRPr sz="1328">
                <a:solidFill>
                  <a:schemeClr val="tx1">
                    <a:tint val="75000"/>
                  </a:schemeClr>
                </a:solidFill>
              </a:defRPr>
            </a:lvl1pPr>
            <a:lvl2pPr marL="303575" indent="0">
              <a:buNone/>
              <a:defRPr sz="1195">
                <a:solidFill>
                  <a:schemeClr val="tx1">
                    <a:tint val="75000"/>
                  </a:schemeClr>
                </a:solidFill>
              </a:defRPr>
            </a:lvl2pPr>
            <a:lvl3pPr marL="607149" indent="0">
              <a:buNone/>
              <a:defRPr sz="1063">
                <a:solidFill>
                  <a:schemeClr val="tx1">
                    <a:tint val="75000"/>
                  </a:schemeClr>
                </a:solidFill>
              </a:defRPr>
            </a:lvl3pPr>
            <a:lvl4pPr marL="910724" indent="0">
              <a:buNone/>
              <a:defRPr sz="929">
                <a:solidFill>
                  <a:schemeClr val="tx1">
                    <a:tint val="75000"/>
                  </a:schemeClr>
                </a:solidFill>
              </a:defRPr>
            </a:lvl4pPr>
            <a:lvl5pPr marL="1214298" indent="0">
              <a:buNone/>
              <a:defRPr sz="929">
                <a:solidFill>
                  <a:schemeClr val="tx1">
                    <a:tint val="75000"/>
                  </a:schemeClr>
                </a:solidFill>
              </a:defRPr>
            </a:lvl5pPr>
            <a:lvl6pPr marL="1517872" indent="0">
              <a:buNone/>
              <a:defRPr sz="929">
                <a:solidFill>
                  <a:schemeClr val="tx1">
                    <a:tint val="75000"/>
                  </a:schemeClr>
                </a:solidFill>
              </a:defRPr>
            </a:lvl6pPr>
            <a:lvl7pPr marL="1821447" indent="0">
              <a:buNone/>
              <a:defRPr sz="929">
                <a:solidFill>
                  <a:schemeClr val="tx1">
                    <a:tint val="75000"/>
                  </a:schemeClr>
                </a:solidFill>
              </a:defRPr>
            </a:lvl7pPr>
            <a:lvl8pPr marL="2125022" indent="0">
              <a:buNone/>
              <a:defRPr sz="929">
                <a:solidFill>
                  <a:schemeClr val="tx1">
                    <a:tint val="75000"/>
                  </a:schemeClr>
                </a:solidFill>
              </a:defRPr>
            </a:lvl8pPr>
            <a:lvl9pPr marL="2428595" indent="0">
              <a:buNone/>
              <a:defRPr sz="929">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marL="0" marR="0" lvl="0" indent="0" algn="l" defTabSz="607149" rtl="0" eaLnBrk="1" fontAlgn="auto" latinLnBrk="0" hangingPunct="1">
              <a:lnSpc>
                <a:spcPct val="100000"/>
              </a:lnSpc>
              <a:spcBef>
                <a:spcPts val="0"/>
              </a:spcBef>
              <a:spcAft>
                <a:spcPts val="0"/>
              </a:spcAft>
              <a:buClrTx/>
              <a:buSzTx/>
              <a:buFontTx/>
              <a:buNone/>
              <a:tabLst/>
              <a:defRPr/>
            </a:pPr>
            <a:fld id="{1D8BD707-D9CF-40AE-B4C6-C98DA3205C09}" type="datetimeFigureOut">
              <a:rPr kumimoji="0" lang="en-US" sz="797"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607149" rtl="0" eaLnBrk="1" fontAlgn="auto" latinLnBrk="0" hangingPunct="1">
                <a:lnSpc>
                  <a:spcPct val="100000"/>
                </a:lnSpc>
                <a:spcBef>
                  <a:spcPts val="0"/>
                </a:spcBef>
                <a:spcAft>
                  <a:spcPts val="0"/>
                </a:spcAft>
                <a:buClrTx/>
                <a:buSzTx/>
                <a:buFontTx/>
                <a:buNone/>
                <a:tabLst/>
                <a:defRPr/>
              </a:pPr>
              <a:t>3/15/2024</a:t>
            </a:fld>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607149" rtl="0" eaLnBrk="1" fontAlgn="auto" latinLnBrk="0" hangingPunct="1">
              <a:lnSpc>
                <a:spcPct val="100000"/>
              </a:lnSpc>
              <a:spcBef>
                <a:spcPts val="0"/>
              </a:spcBef>
              <a:spcAft>
                <a:spcPts val="0"/>
              </a:spcAft>
              <a:buClrTx/>
              <a:buSzTx/>
              <a:buFontTx/>
              <a:buNone/>
              <a:tabLst/>
              <a:defRPr/>
            </a:pPr>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607149" rtl="0" eaLnBrk="1" fontAlgn="auto" latinLnBrk="0" hangingPunct="1">
              <a:lnSpc>
                <a:spcPct val="100000"/>
              </a:lnSpc>
              <a:spcBef>
                <a:spcPts val="0"/>
              </a:spcBef>
              <a:spcAft>
                <a:spcPts val="0"/>
              </a:spcAft>
              <a:buClrTx/>
              <a:buSzTx/>
              <a:buFontTx/>
              <a:buNone/>
              <a:tabLst/>
              <a:defRPr/>
            </a:pPr>
            <a:fld id="{B6F15528-21DE-4FAA-801E-634DDDAF4B2B}" type="slidenum">
              <a:rPr kumimoji="0" lang="en-US" sz="797"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607149" rtl="0" eaLnBrk="1" fontAlgn="auto" latinLnBrk="0" hangingPunct="1">
                <a:lnSpc>
                  <a:spcPct val="100000"/>
                </a:lnSpc>
                <a:spcBef>
                  <a:spcPts val="0"/>
                </a:spcBef>
                <a:spcAft>
                  <a:spcPts val="0"/>
                </a:spcAft>
                <a:buClrTx/>
                <a:buSzTx/>
                <a:buFontTx/>
                <a:buNone/>
                <a:tabLst/>
                <a:defRPr/>
              </a:pPr>
              <a:t>‹#›</a:t>
            </a:fld>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87427246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1"/>
            <a:ext cx="2692400" cy="3017309"/>
          </a:xfrm>
        </p:spPr>
        <p:txBody>
          <a:bodyPr/>
          <a:lstStyle>
            <a:lvl1pPr>
              <a:defRPr sz="1859"/>
            </a:lvl1pPr>
            <a:lvl2pPr>
              <a:defRPr sz="1593"/>
            </a:lvl2pPr>
            <a:lvl3pPr>
              <a:defRPr sz="1328"/>
            </a:lvl3pPr>
            <a:lvl4pPr>
              <a:defRPr sz="1195"/>
            </a:lvl4pPr>
            <a:lvl5pPr>
              <a:defRPr sz="1195"/>
            </a:lvl5pPr>
            <a:lvl6pPr>
              <a:defRPr sz="1195"/>
            </a:lvl6pPr>
            <a:lvl7pPr>
              <a:defRPr sz="1195"/>
            </a:lvl7pPr>
            <a:lvl8pPr>
              <a:defRPr sz="1195"/>
            </a:lvl8pPr>
            <a:lvl9pPr>
              <a:defRPr sz="119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1" y="1066801"/>
            <a:ext cx="2692400" cy="3017309"/>
          </a:xfrm>
        </p:spPr>
        <p:txBody>
          <a:bodyPr/>
          <a:lstStyle>
            <a:lvl1pPr>
              <a:defRPr sz="1859"/>
            </a:lvl1pPr>
            <a:lvl2pPr>
              <a:defRPr sz="1593"/>
            </a:lvl2pPr>
            <a:lvl3pPr>
              <a:defRPr sz="1328"/>
            </a:lvl3pPr>
            <a:lvl4pPr>
              <a:defRPr sz="1195"/>
            </a:lvl4pPr>
            <a:lvl5pPr>
              <a:defRPr sz="1195"/>
            </a:lvl5pPr>
            <a:lvl6pPr>
              <a:defRPr sz="1195"/>
            </a:lvl6pPr>
            <a:lvl7pPr>
              <a:defRPr sz="1195"/>
            </a:lvl7pPr>
            <a:lvl8pPr>
              <a:defRPr sz="1195"/>
            </a:lvl8pPr>
            <a:lvl9pPr>
              <a:defRPr sz="119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marL="0" marR="0" lvl="0" indent="0" algn="l" defTabSz="607149" rtl="0" eaLnBrk="1" fontAlgn="auto" latinLnBrk="0" hangingPunct="1">
              <a:lnSpc>
                <a:spcPct val="100000"/>
              </a:lnSpc>
              <a:spcBef>
                <a:spcPts val="0"/>
              </a:spcBef>
              <a:spcAft>
                <a:spcPts val="0"/>
              </a:spcAft>
              <a:buClrTx/>
              <a:buSzTx/>
              <a:buFontTx/>
              <a:buNone/>
              <a:tabLst/>
              <a:defRPr/>
            </a:pPr>
            <a:fld id="{1D8BD707-D9CF-40AE-B4C6-C98DA3205C09}" type="datetimeFigureOut">
              <a:rPr kumimoji="0" lang="en-US" sz="797"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607149" rtl="0" eaLnBrk="1" fontAlgn="auto" latinLnBrk="0" hangingPunct="1">
                <a:lnSpc>
                  <a:spcPct val="100000"/>
                </a:lnSpc>
                <a:spcBef>
                  <a:spcPts val="0"/>
                </a:spcBef>
                <a:spcAft>
                  <a:spcPts val="0"/>
                </a:spcAft>
                <a:buClrTx/>
                <a:buSzTx/>
                <a:buFontTx/>
                <a:buNone/>
                <a:tabLst/>
                <a:defRPr/>
              </a:pPr>
              <a:t>3/15/2024</a:t>
            </a:fld>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p>
            <a:pPr marL="0" marR="0" lvl="0" indent="0" algn="ctr" defTabSz="607149" rtl="0" eaLnBrk="1" fontAlgn="auto" latinLnBrk="0" hangingPunct="1">
              <a:lnSpc>
                <a:spcPct val="100000"/>
              </a:lnSpc>
              <a:spcBef>
                <a:spcPts val="0"/>
              </a:spcBef>
              <a:spcAft>
                <a:spcPts val="0"/>
              </a:spcAft>
              <a:buClrTx/>
              <a:buSzTx/>
              <a:buFontTx/>
              <a:buNone/>
              <a:tabLst/>
              <a:defRPr/>
            </a:pPr>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607149" rtl="0" eaLnBrk="1" fontAlgn="auto" latinLnBrk="0" hangingPunct="1">
              <a:lnSpc>
                <a:spcPct val="100000"/>
              </a:lnSpc>
              <a:spcBef>
                <a:spcPts val="0"/>
              </a:spcBef>
              <a:spcAft>
                <a:spcPts val="0"/>
              </a:spcAft>
              <a:buClrTx/>
              <a:buSzTx/>
              <a:buFontTx/>
              <a:buNone/>
              <a:tabLst/>
              <a:defRPr/>
            </a:pPr>
            <a:fld id="{B6F15528-21DE-4FAA-801E-634DDDAF4B2B}" type="slidenum">
              <a:rPr kumimoji="0" lang="en-US" sz="797"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607149" rtl="0" eaLnBrk="1" fontAlgn="auto" latinLnBrk="0" hangingPunct="1">
                <a:lnSpc>
                  <a:spcPct val="100000"/>
                </a:lnSpc>
                <a:spcBef>
                  <a:spcPts val="0"/>
                </a:spcBef>
                <a:spcAft>
                  <a:spcPts val="0"/>
                </a:spcAft>
                <a:buClrTx/>
                <a:buSzTx/>
                <a:buFontTx/>
                <a:buNone/>
                <a:tabLst/>
                <a:defRPr/>
              </a:pPr>
              <a:t>‹#›</a:t>
            </a:fld>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74506987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593" b="1"/>
            </a:lvl1pPr>
            <a:lvl2pPr marL="303575" indent="0">
              <a:buNone/>
              <a:defRPr sz="1328" b="1"/>
            </a:lvl2pPr>
            <a:lvl3pPr marL="607149" indent="0">
              <a:buNone/>
              <a:defRPr sz="1195" b="1"/>
            </a:lvl3pPr>
            <a:lvl4pPr marL="910724" indent="0">
              <a:buNone/>
              <a:defRPr sz="1063" b="1"/>
            </a:lvl4pPr>
            <a:lvl5pPr marL="1214298" indent="0">
              <a:buNone/>
              <a:defRPr sz="1063" b="1"/>
            </a:lvl5pPr>
            <a:lvl6pPr marL="1517872" indent="0">
              <a:buNone/>
              <a:defRPr sz="1063" b="1"/>
            </a:lvl6pPr>
            <a:lvl7pPr marL="1821447" indent="0">
              <a:buNone/>
              <a:defRPr sz="1063" b="1"/>
            </a:lvl7pPr>
            <a:lvl8pPr marL="2125022" indent="0">
              <a:buNone/>
              <a:defRPr sz="1063" b="1"/>
            </a:lvl8pPr>
            <a:lvl9pPr marL="2428595" indent="0">
              <a:buNone/>
              <a:defRPr sz="1063"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593"/>
            </a:lvl1pPr>
            <a:lvl2pPr>
              <a:defRPr sz="1328"/>
            </a:lvl2pPr>
            <a:lvl3pPr>
              <a:defRPr sz="1195"/>
            </a:lvl3pPr>
            <a:lvl4pPr>
              <a:defRPr sz="1063"/>
            </a:lvl4pPr>
            <a:lvl5pPr>
              <a:defRPr sz="1063"/>
            </a:lvl5pPr>
            <a:lvl6pPr>
              <a:defRPr sz="1063"/>
            </a:lvl6pPr>
            <a:lvl7pPr>
              <a:defRPr sz="1063"/>
            </a:lvl7pPr>
            <a:lvl8pPr>
              <a:defRPr sz="1063"/>
            </a:lvl8pPr>
            <a:lvl9pPr>
              <a:defRPr sz="106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593" b="1"/>
            </a:lvl1pPr>
            <a:lvl2pPr marL="303575" indent="0">
              <a:buNone/>
              <a:defRPr sz="1328" b="1"/>
            </a:lvl2pPr>
            <a:lvl3pPr marL="607149" indent="0">
              <a:buNone/>
              <a:defRPr sz="1195" b="1"/>
            </a:lvl3pPr>
            <a:lvl4pPr marL="910724" indent="0">
              <a:buNone/>
              <a:defRPr sz="1063" b="1"/>
            </a:lvl4pPr>
            <a:lvl5pPr marL="1214298" indent="0">
              <a:buNone/>
              <a:defRPr sz="1063" b="1"/>
            </a:lvl5pPr>
            <a:lvl6pPr marL="1517872" indent="0">
              <a:buNone/>
              <a:defRPr sz="1063" b="1"/>
            </a:lvl6pPr>
            <a:lvl7pPr marL="1821447" indent="0">
              <a:buNone/>
              <a:defRPr sz="1063" b="1"/>
            </a:lvl7pPr>
            <a:lvl8pPr marL="2125022" indent="0">
              <a:buNone/>
              <a:defRPr sz="1063" b="1"/>
            </a:lvl8pPr>
            <a:lvl9pPr marL="2428595" indent="0">
              <a:buNone/>
              <a:defRPr sz="1063"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593"/>
            </a:lvl1pPr>
            <a:lvl2pPr>
              <a:defRPr sz="1328"/>
            </a:lvl2pPr>
            <a:lvl3pPr>
              <a:defRPr sz="1195"/>
            </a:lvl3pPr>
            <a:lvl4pPr>
              <a:defRPr sz="1063"/>
            </a:lvl4pPr>
            <a:lvl5pPr>
              <a:defRPr sz="1063"/>
            </a:lvl5pPr>
            <a:lvl6pPr>
              <a:defRPr sz="1063"/>
            </a:lvl6pPr>
            <a:lvl7pPr>
              <a:defRPr sz="1063"/>
            </a:lvl7pPr>
            <a:lvl8pPr>
              <a:defRPr sz="1063"/>
            </a:lvl8pPr>
            <a:lvl9pPr>
              <a:defRPr sz="106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marL="0" marR="0" lvl="0" indent="0" algn="l" defTabSz="607149" rtl="0" eaLnBrk="1" fontAlgn="auto" latinLnBrk="0" hangingPunct="1">
              <a:lnSpc>
                <a:spcPct val="100000"/>
              </a:lnSpc>
              <a:spcBef>
                <a:spcPts val="0"/>
              </a:spcBef>
              <a:spcAft>
                <a:spcPts val="0"/>
              </a:spcAft>
              <a:buClrTx/>
              <a:buSzTx/>
              <a:buFontTx/>
              <a:buNone/>
              <a:tabLst/>
              <a:defRPr/>
            </a:pPr>
            <a:fld id="{1D8BD707-D9CF-40AE-B4C6-C98DA3205C09}" type="datetimeFigureOut">
              <a:rPr kumimoji="0" lang="en-US" sz="797"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607149" rtl="0" eaLnBrk="1" fontAlgn="auto" latinLnBrk="0" hangingPunct="1">
                <a:lnSpc>
                  <a:spcPct val="100000"/>
                </a:lnSpc>
                <a:spcBef>
                  <a:spcPts val="0"/>
                </a:spcBef>
                <a:spcAft>
                  <a:spcPts val="0"/>
                </a:spcAft>
                <a:buClrTx/>
                <a:buSzTx/>
                <a:buFontTx/>
                <a:buNone/>
                <a:tabLst/>
                <a:defRPr/>
              </a:pPr>
              <a:t>3/15/2024</a:t>
            </a:fld>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8" name="Footer Placeholder 7"/>
          <p:cNvSpPr>
            <a:spLocks noGrp="1"/>
          </p:cNvSpPr>
          <p:nvPr>
            <p:ph type="ftr" sz="quarter" idx="11"/>
          </p:nvPr>
        </p:nvSpPr>
        <p:spPr/>
        <p:txBody>
          <a:bodyPr/>
          <a:lstStyle/>
          <a:p>
            <a:pPr marL="0" marR="0" lvl="0" indent="0" algn="ctr" defTabSz="607149" rtl="0" eaLnBrk="1" fontAlgn="auto" latinLnBrk="0" hangingPunct="1">
              <a:lnSpc>
                <a:spcPct val="100000"/>
              </a:lnSpc>
              <a:spcBef>
                <a:spcPts val="0"/>
              </a:spcBef>
              <a:spcAft>
                <a:spcPts val="0"/>
              </a:spcAft>
              <a:buClrTx/>
              <a:buSzTx/>
              <a:buFontTx/>
              <a:buNone/>
              <a:tabLst/>
              <a:defRPr/>
            </a:pPr>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607149" rtl="0" eaLnBrk="1" fontAlgn="auto" latinLnBrk="0" hangingPunct="1">
              <a:lnSpc>
                <a:spcPct val="100000"/>
              </a:lnSpc>
              <a:spcBef>
                <a:spcPts val="0"/>
              </a:spcBef>
              <a:spcAft>
                <a:spcPts val="0"/>
              </a:spcAft>
              <a:buClrTx/>
              <a:buSzTx/>
              <a:buFontTx/>
              <a:buNone/>
              <a:tabLst/>
              <a:defRPr/>
            </a:pPr>
            <a:fld id="{B6F15528-21DE-4FAA-801E-634DDDAF4B2B}" type="slidenum">
              <a:rPr kumimoji="0" lang="en-US" sz="797"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607149" rtl="0" eaLnBrk="1" fontAlgn="auto" latinLnBrk="0" hangingPunct="1">
                <a:lnSpc>
                  <a:spcPct val="100000"/>
                </a:lnSpc>
                <a:spcBef>
                  <a:spcPts val="0"/>
                </a:spcBef>
                <a:spcAft>
                  <a:spcPts val="0"/>
                </a:spcAft>
                <a:buClrTx/>
                <a:buSzTx/>
                <a:buFontTx/>
                <a:buNone/>
                <a:tabLst/>
                <a:defRPr/>
              </a:pPr>
              <a:t>‹#›</a:t>
            </a:fld>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6172308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marL="0" marR="0" lvl="0" indent="0" algn="l" defTabSz="607149" rtl="0" eaLnBrk="1" fontAlgn="auto" latinLnBrk="0" hangingPunct="1">
              <a:lnSpc>
                <a:spcPct val="100000"/>
              </a:lnSpc>
              <a:spcBef>
                <a:spcPts val="0"/>
              </a:spcBef>
              <a:spcAft>
                <a:spcPts val="0"/>
              </a:spcAft>
              <a:buClrTx/>
              <a:buSzTx/>
              <a:buFontTx/>
              <a:buNone/>
              <a:tabLst/>
              <a:defRPr/>
            </a:pPr>
            <a:fld id="{1D8BD707-D9CF-40AE-B4C6-C98DA3205C09}" type="datetimeFigureOut">
              <a:rPr kumimoji="0" lang="en-US" sz="797"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607149" rtl="0" eaLnBrk="1" fontAlgn="auto" latinLnBrk="0" hangingPunct="1">
                <a:lnSpc>
                  <a:spcPct val="100000"/>
                </a:lnSpc>
                <a:spcBef>
                  <a:spcPts val="0"/>
                </a:spcBef>
                <a:spcAft>
                  <a:spcPts val="0"/>
                </a:spcAft>
                <a:buClrTx/>
                <a:buSzTx/>
                <a:buFontTx/>
                <a:buNone/>
                <a:tabLst/>
                <a:defRPr/>
              </a:pPr>
              <a:t>3/15/2024</a:t>
            </a:fld>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4" name="Footer Placeholder 3"/>
          <p:cNvSpPr>
            <a:spLocks noGrp="1"/>
          </p:cNvSpPr>
          <p:nvPr>
            <p:ph type="ftr" sz="quarter" idx="11"/>
          </p:nvPr>
        </p:nvSpPr>
        <p:spPr/>
        <p:txBody>
          <a:bodyPr/>
          <a:lstStyle/>
          <a:p>
            <a:pPr marL="0" marR="0" lvl="0" indent="0" algn="ctr" defTabSz="607149" rtl="0" eaLnBrk="1" fontAlgn="auto" latinLnBrk="0" hangingPunct="1">
              <a:lnSpc>
                <a:spcPct val="100000"/>
              </a:lnSpc>
              <a:spcBef>
                <a:spcPts val="0"/>
              </a:spcBef>
              <a:spcAft>
                <a:spcPts val="0"/>
              </a:spcAft>
              <a:buClrTx/>
              <a:buSzTx/>
              <a:buFontTx/>
              <a:buNone/>
              <a:tabLst/>
              <a:defRPr/>
            </a:pPr>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607149" rtl="0" eaLnBrk="1" fontAlgn="auto" latinLnBrk="0" hangingPunct="1">
              <a:lnSpc>
                <a:spcPct val="100000"/>
              </a:lnSpc>
              <a:spcBef>
                <a:spcPts val="0"/>
              </a:spcBef>
              <a:spcAft>
                <a:spcPts val="0"/>
              </a:spcAft>
              <a:buClrTx/>
              <a:buSzTx/>
              <a:buFontTx/>
              <a:buNone/>
              <a:tabLst/>
              <a:defRPr/>
            </a:pPr>
            <a:fld id="{B6F15528-21DE-4FAA-801E-634DDDAF4B2B}" type="slidenum">
              <a:rPr kumimoji="0" lang="en-US" sz="797"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607149" rtl="0" eaLnBrk="1" fontAlgn="auto" latinLnBrk="0" hangingPunct="1">
                <a:lnSpc>
                  <a:spcPct val="100000"/>
                </a:lnSpc>
                <a:spcBef>
                  <a:spcPts val="0"/>
                </a:spcBef>
                <a:spcAft>
                  <a:spcPts val="0"/>
                </a:spcAft>
                <a:buClrTx/>
                <a:buSzTx/>
                <a:buFontTx/>
                <a:buNone/>
                <a:tabLst/>
                <a:defRPr/>
              </a:pPr>
              <a:t>‹#›</a:t>
            </a:fld>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10658481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1_Title and Vertical Tex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D364F66-B330-45D9-9FF3-FECDD316C39E}"/>
              </a:ext>
            </a:extLst>
          </p:cNvPr>
          <p:cNvPicPr>
            <a:picLocks noChangeAspect="1"/>
          </p:cNvPicPr>
          <p:nvPr userDrawn="1"/>
        </p:nvPicPr>
        <p:blipFill>
          <a:blip r:embed="rId3"/>
          <a:stretch>
            <a:fillRect/>
          </a:stretch>
        </p:blipFill>
        <p:spPr>
          <a:xfrm>
            <a:off x="10817" y="0"/>
            <a:ext cx="12170365" cy="6858000"/>
          </a:xfrm>
          <a:prstGeom prst="rect">
            <a:avLst/>
          </a:prstGeom>
        </p:spPr>
      </p:pic>
    </p:spTree>
    <p:extLst>
      <p:ext uri="{BB962C8B-B14F-4D97-AF65-F5344CB8AC3E}">
        <p14:creationId xmlns:p14="http://schemas.microsoft.com/office/powerpoint/2010/main" val="1002298035"/>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607149" rtl="0" eaLnBrk="1" fontAlgn="auto" latinLnBrk="0" hangingPunct="1">
              <a:lnSpc>
                <a:spcPct val="100000"/>
              </a:lnSpc>
              <a:spcBef>
                <a:spcPts val="0"/>
              </a:spcBef>
              <a:spcAft>
                <a:spcPts val="0"/>
              </a:spcAft>
              <a:buClrTx/>
              <a:buSzTx/>
              <a:buFontTx/>
              <a:buNone/>
              <a:tabLst/>
              <a:defRPr/>
            </a:pPr>
            <a:fld id="{1D8BD707-D9CF-40AE-B4C6-C98DA3205C09}" type="datetimeFigureOut">
              <a:rPr kumimoji="0" lang="en-US" sz="797"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607149" rtl="0" eaLnBrk="1" fontAlgn="auto" latinLnBrk="0" hangingPunct="1">
                <a:lnSpc>
                  <a:spcPct val="100000"/>
                </a:lnSpc>
                <a:spcBef>
                  <a:spcPts val="0"/>
                </a:spcBef>
                <a:spcAft>
                  <a:spcPts val="0"/>
                </a:spcAft>
                <a:buClrTx/>
                <a:buSzTx/>
                <a:buFontTx/>
                <a:buNone/>
                <a:tabLst/>
                <a:defRPr/>
              </a:pPr>
              <a:t>3/15/2024</a:t>
            </a:fld>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3" name="Footer Placeholder 2"/>
          <p:cNvSpPr>
            <a:spLocks noGrp="1"/>
          </p:cNvSpPr>
          <p:nvPr>
            <p:ph type="ftr" sz="quarter" idx="11"/>
          </p:nvPr>
        </p:nvSpPr>
        <p:spPr/>
        <p:txBody>
          <a:bodyPr/>
          <a:lstStyle/>
          <a:p>
            <a:pPr marL="0" marR="0" lvl="0" indent="0" algn="ctr" defTabSz="607149" rtl="0" eaLnBrk="1" fontAlgn="auto" latinLnBrk="0" hangingPunct="1">
              <a:lnSpc>
                <a:spcPct val="100000"/>
              </a:lnSpc>
              <a:spcBef>
                <a:spcPts val="0"/>
              </a:spcBef>
              <a:spcAft>
                <a:spcPts val="0"/>
              </a:spcAft>
              <a:buClrTx/>
              <a:buSzTx/>
              <a:buFontTx/>
              <a:buNone/>
              <a:tabLst/>
              <a:defRPr/>
            </a:pPr>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607149" rtl="0" eaLnBrk="1" fontAlgn="auto" latinLnBrk="0" hangingPunct="1">
              <a:lnSpc>
                <a:spcPct val="100000"/>
              </a:lnSpc>
              <a:spcBef>
                <a:spcPts val="0"/>
              </a:spcBef>
              <a:spcAft>
                <a:spcPts val="0"/>
              </a:spcAft>
              <a:buClrTx/>
              <a:buSzTx/>
              <a:buFontTx/>
              <a:buNone/>
              <a:tabLst/>
              <a:defRPr/>
            </a:pPr>
            <a:fld id="{B6F15528-21DE-4FAA-801E-634DDDAF4B2B}" type="slidenum">
              <a:rPr kumimoji="0" lang="en-US" sz="797"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607149" rtl="0" eaLnBrk="1" fontAlgn="auto" latinLnBrk="0" hangingPunct="1">
                <a:lnSpc>
                  <a:spcPct val="100000"/>
                </a:lnSpc>
                <a:spcBef>
                  <a:spcPts val="0"/>
                </a:spcBef>
                <a:spcAft>
                  <a:spcPts val="0"/>
                </a:spcAft>
                <a:buClrTx/>
                <a:buSzTx/>
                <a:buFontTx/>
                <a:buNone/>
                <a:tabLst/>
                <a:defRPr/>
              </a:pPr>
              <a:t>‹#›</a:t>
            </a:fld>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70000503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1" y="182034"/>
            <a:ext cx="2005542" cy="774700"/>
          </a:xfrm>
        </p:spPr>
        <p:txBody>
          <a:bodyPr anchor="b"/>
          <a:lstStyle>
            <a:lvl1pPr algn="l">
              <a:defRPr sz="1328" b="1"/>
            </a:lvl1pPr>
          </a:lstStyle>
          <a:p>
            <a:r>
              <a:rPr lang="en-US"/>
              <a:t>Click to edit Master title style</a:t>
            </a:r>
          </a:p>
        </p:txBody>
      </p:sp>
      <p:sp>
        <p:nvSpPr>
          <p:cNvPr id="3" name="Content Placeholder 2"/>
          <p:cNvSpPr>
            <a:spLocks noGrp="1"/>
          </p:cNvSpPr>
          <p:nvPr>
            <p:ph idx="1"/>
          </p:nvPr>
        </p:nvSpPr>
        <p:spPr>
          <a:xfrm>
            <a:off x="2383367" y="182034"/>
            <a:ext cx="3407834" cy="3902075"/>
          </a:xfrm>
        </p:spPr>
        <p:txBody>
          <a:bodyPr/>
          <a:lstStyle>
            <a:lvl1pPr>
              <a:defRPr sz="2125"/>
            </a:lvl1pPr>
            <a:lvl2pPr>
              <a:defRPr sz="1859"/>
            </a:lvl2pPr>
            <a:lvl3pPr>
              <a:defRPr sz="1593"/>
            </a:lvl3pPr>
            <a:lvl4pPr>
              <a:defRPr sz="1328"/>
            </a:lvl4pPr>
            <a:lvl5pPr>
              <a:defRPr sz="1328"/>
            </a:lvl5pPr>
            <a:lvl6pPr>
              <a:defRPr sz="1328"/>
            </a:lvl6pPr>
            <a:lvl7pPr>
              <a:defRPr sz="1328"/>
            </a:lvl7pPr>
            <a:lvl8pPr>
              <a:defRPr sz="1328"/>
            </a:lvl8pPr>
            <a:lvl9pPr>
              <a:defRPr sz="132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1" y="956735"/>
            <a:ext cx="2005542" cy="3127375"/>
          </a:xfrm>
        </p:spPr>
        <p:txBody>
          <a:bodyPr/>
          <a:lstStyle>
            <a:lvl1pPr marL="0" indent="0">
              <a:buNone/>
              <a:defRPr sz="929"/>
            </a:lvl1pPr>
            <a:lvl2pPr marL="303575" indent="0">
              <a:buNone/>
              <a:defRPr sz="797"/>
            </a:lvl2pPr>
            <a:lvl3pPr marL="607149" indent="0">
              <a:buNone/>
              <a:defRPr sz="663"/>
            </a:lvl3pPr>
            <a:lvl4pPr marL="910724" indent="0">
              <a:buNone/>
              <a:defRPr sz="598"/>
            </a:lvl4pPr>
            <a:lvl5pPr marL="1214298" indent="0">
              <a:buNone/>
              <a:defRPr sz="598"/>
            </a:lvl5pPr>
            <a:lvl6pPr marL="1517872" indent="0">
              <a:buNone/>
              <a:defRPr sz="598"/>
            </a:lvl6pPr>
            <a:lvl7pPr marL="1821447" indent="0">
              <a:buNone/>
              <a:defRPr sz="598"/>
            </a:lvl7pPr>
            <a:lvl8pPr marL="2125022" indent="0">
              <a:buNone/>
              <a:defRPr sz="598"/>
            </a:lvl8pPr>
            <a:lvl9pPr marL="2428595" indent="0">
              <a:buNone/>
              <a:defRPr sz="598"/>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l" defTabSz="607149" rtl="0" eaLnBrk="1" fontAlgn="auto" latinLnBrk="0" hangingPunct="1">
              <a:lnSpc>
                <a:spcPct val="100000"/>
              </a:lnSpc>
              <a:spcBef>
                <a:spcPts val="0"/>
              </a:spcBef>
              <a:spcAft>
                <a:spcPts val="0"/>
              </a:spcAft>
              <a:buClrTx/>
              <a:buSzTx/>
              <a:buFontTx/>
              <a:buNone/>
              <a:tabLst/>
              <a:defRPr/>
            </a:pPr>
            <a:fld id="{1D8BD707-D9CF-40AE-B4C6-C98DA3205C09}" type="datetimeFigureOut">
              <a:rPr kumimoji="0" lang="en-US" sz="797"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607149" rtl="0" eaLnBrk="1" fontAlgn="auto" latinLnBrk="0" hangingPunct="1">
                <a:lnSpc>
                  <a:spcPct val="100000"/>
                </a:lnSpc>
                <a:spcBef>
                  <a:spcPts val="0"/>
                </a:spcBef>
                <a:spcAft>
                  <a:spcPts val="0"/>
                </a:spcAft>
                <a:buClrTx/>
                <a:buSzTx/>
                <a:buFontTx/>
                <a:buNone/>
                <a:tabLst/>
                <a:defRPr/>
              </a:pPr>
              <a:t>3/15/2024</a:t>
            </a:fld>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p>
            <a:pPr marL="0" marR="0" lvl="0" indent="0" algn="ctr" defTabSz="607149" rtl="0" eaLnBrk="1" fontAlgn="auto" latinLnBrk="0" hangingPunct="1">
              <a:lnSpc>
                <a:spcPct val="100000"/>
              </a:lnSpc>
              <a:spcBef>
                <a:spcPts val="0"/>
              </a:spcBef>
              <a:spcAft>
                <a:spcPts val="0"/>
              </a:spcAft>
              <a:buClrTx/>
              <a:buSzTx/>
              <a:buFontTx/>
              <a:buNone/>
              <a:tabLst/>
              <a:defRPr/>
            </a:pPr>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607149" rtl="0" eaLnBrk="1" fontAlgn="auto" latinLnBrk="0" hangingPunct="1">
              <a:lnSpc>
                <a:spcPct val="100000"/>
              </a:lnSpc>
              <a:spcBef>
                <a:spcPts val="0"/>
              </a:spcBef>
              <a:spcAft>
                <a:spcPts val="0"/>
              </a:spcAft>
              <a:buClrTx/>
              <a:buSzTx/>
              <a:buFontTx/>
              <a:buNone/>
              <a:tabLst/>
              <a:defRPr/>
            </a:pPr>
            <a:fld id="{B6F15528-21DE-4FAA-801E-634DDDAF4B2B}" type="slidenum">
              <a:rPr kumimoji="0" lang="en-US" sz="797"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607149" rtl="0" eaLnBrk="1" fontAlgn="auto" latinLnBrk="0" hangingPunct="1">
                <a:lnSpc>
                  <a:spcPct val="100000"/>
                </a:lnSpc>
                <a:spcBef>
                  <a:spcPts val="0"/>
                </a:spcBef>
                <a:spcAft>
                  <a:spcPts val="0"/>
                </a:spcAft>
                <a:buClrTx/>
                <a:buSzTx/>
                <a:buFontTx/>
                <a:buNone/>
                <a:tabLst/>
                <a:defRPr/>
              </a:pPr>
              <a:t>‹#›</a:t>
            </a:fld>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31826487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28"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25"/>
            </a:lvl1pPr>
            <a:lvl2pPr marL="303575" indent="0">
              <a:buNone/>
              <a:defRPr sz="1859"/>
            </a:lvl2pPr>
            <a:lvl3pPr marL="607149" indent="0">
              <a:buNone/>
              <a:defRPr sz="1593"/>
            </a:lvl3pPr>
            <a:lvl4pPr marL="910724" indent="0">
              <a:buNone/>
              <a:defRPr sz="1328"/>
            </a:lvl4pPr>
            <a:lvl5pPr marL="1214298" indent="0">
              <a:buNone/>
              <a:defRPr sz="1328"/>
            </a:lvl5pPr>
            <a:lvl6pPr marL="1517872" indent="0">
              <a:buNone/>
              <a:defRPr sz="1328"/>
            </a:lvl6pPr>
            <a:lvl7pPr marL="1821447" indent="0">
              <a:buNone/>
              <a:defRPr sz="1328"/>
            </a:lvl7pPr>
            <a:lvl8pPr marL="2125022" indent="0">
              <a:buNone/>
              <a:defRPr sz="1328"/>
            </a:lvl8pPr>
            <a:lvl9pPr marL="2428595" indent="0">
              <a:buNone/>
              <a:defRPr sz="1328"/>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29"/>
            </a:lvl1pPr>
            <a:lvl2pPr marL="303575" indent="0">
              <a:buNone/>
              <a:defRPr sz="797"/>
            </a:lvl2pPr>
            <a:lvl3pPr marL="607149" indent="0">
              <a:buNone/>
              <a:defRPr sz="663"/>
            </a:lvl3pPr>
            <a:lvl4pPr marL="910724" indent="0">
              <a:buNone/>
              <a:defRPr sz="598"/>
            </a:lvl4pPr>
            <a:lvl5pPr marL="1214298" indent="0">
              <a:buNone/>
              <a:defRPr sz="598"/>
            </a:lvl5pPr>
            <a:lvl6pPr marL="1517872" indent="0">
              <a:buNone/>
              <a:defRPr sz="598"/>
            </a:lvl6pPr>
            <a:lvl7pPr marL="1821447" indent="0">
              <a:buNone/>
              <a:defRPr sz="598"/>
            </a:lvl7pPr>
            <a:lvl8pPr marL="2125022" indent="0">
              <a:buNone/>
              <a:defRPr sz="598"/>
            </a:lvl8pPr>
            <a:lvl9pPr marL="2428595" indent="0">
              <a:buNone/>
              <a:defRPr sz="598"/>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l" defTabSz="607149" rtl="0" eaLnBrk="1" fontAlgn="auto" latinLnBrk="0" hangingPunct="1">
              <a:lnSpc>
                <a:spcPct val="100000"/>
              </a:lnSpc>
              <a:spcBef>
                <a:spcPts val="0"/>
              </a:spcBef>
              <a:spcAft>
                <a:spcPts val="0"/>
              </a:spcAft>
              <a:buClrTx/>
              <a:buSzTx/>
              <a:buFontTx/>
              <a:buNone/>
              <a:tabLst/>
              <a:defRPr/>
            </a:pPr>
            <a:fld id="{1D8BD707-D9CF-40AE-B4C6-C98DA3205C09}" type="datetimeFigureOut">
              <a:rPr kumimoji="0" lang="en-US" sz="797"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607149" rtl="0" eaLnBrk="1" fontAlgn="auto" latinLnBrk="0" hangingPunct="1">
                <a:lnSpc>
                  <a:spcPct val="100000"/>
                </a:lnSpc>
                <a:spcBef>
                  <a:spcPts val="0"/>
                </a:spcBef>
                <a:spcAft>
                  <a:spcPts val="0"/>
                </a:spcAft>
                <a:buClrTx/>
                <a:buSzTx/>
                <a:buFontTx/>
                <a:buNone/>
                <a:tabLst/>
                <a:defRPr/>
              </a:pPr>
              <a:t>3/15/2024</a:t>
            </a:fld>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p>
            <a:pPr marL="0" marR="0" lvl="0" indent="0" algn="ctr" defTabSz="607149" rtl="0" eaLnBrk="1" fontAlgn="auto" latinLnBrk="0" hangingPunct="1">
              <a:lnSpc>
                <a:spcPct val="100000"/>
              </a:lnSpc>
              <a:spcBef>
                <a:spcPts val="0"/>
              </a:spcBef>
              <a:spcAft>
                <a:spcPts val="0"/>
              </a:spcAft>
              <a:buClrTx/>
              <a:buSzTx/>
              <a:buFontTx/>
              <a:buNone/>
              <a:tabLst/>
              <a:defRPr/>
            </a:pPr>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607149" rtl="0" eaLnBrk="1" fontAlgn="auto" latinLnBrk="0" hangingPunct="1">
              <a:lnSpc>
                <a:spcPct val="100000"/>
              </a:lnSpc>
              <a:spcBef>
                <a:spcPts val="0"/>
              </a:spcBef>
              <a:spcAft>
                <a:spcPts val="0"/>
              </a:spcAft>
              <a:buClrTx/>
              <a:buSzTx/>
              <a:buFontTx/>
              <a:buNone/>
              <a:tabLst/>
              <a:defRPr/>
            </a:pPr>
            <a:fld id="{B6F15528-21DE-4FAA-801E-634DDDAF4B2B}" type="slidenum">
              <a:rPr kumimoji="0" lang="en-US" sz="797"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607149" rtl="0" eaLnBrk="1" fontAlgn="auto" latinLnBrk="0" hangingPunct="1">
                <a:lnSpc>
                  <a:spcPct val="100000"/>
                </a:lnSpc>
                <a:spcBef>
                  <a:spcPts val="0"/>
                </a:spcBef>
                <a:spcAft>
                  <a:spcPts val="0"/>
                </a:spcAft>
                <a:buClrTx/>
                <a:buSzTx/>
                <a:buFontTx/>
                <a:buNone/>
                <a:tabLst/>
                <a:defRPr/>
              </a:pPr>
              <a:t>‹#›</a:t>
            </a:fld>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30778942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607149" rtl="0" eaLnBrk="1" fontAlgn="auto" latinLnBrk="0" hangingPunct="1">
              <a:lnSpc>
                <a:spcPct val="100000"/>
              </a:lnSpc>
              <a:spcBef>
                <a:spcPts val="0"/>
              </a:spcBef>
              <a:spcAft>
                <a:spcPts val="0"/>
              </a:spcAft>
              <a:buClrTx/>
              <a:buSzTx/>
              <a:buFontTx/>
              <a:buNone/>
              <a:tabLst/>
              <a:defRPr/>
            </a:pPr>
            <a:fld id="{1D8BD707-D9CF-40AE-B4C6-C98DA3205C09}" type="datetimeFigureOut">
              <a:rPr kumimoji="0" lang="en-US" sz="797"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607149" rtl="0" eaLnBrk="1" fontAlgn="auto" latinLnBrk="0" hangingPunct="1">
                <a:lnSpc>
                  <a:spcPct val="100000"/>
                </a:lnSpc>
                <a:spcBef>
                  <a:spcPts val="0"/>
                </a:spcBef>
                <a:spcAft>
                  <a:spcPts val="0"/>
                </a:spcAft>
                <a:buClrTx/>
                <a:buSzTx/>
                <a:buFontTx/>
                <a:buNone/>
                <a:tabLst/>
                <a:defRPr/>
              </a:pPr>
              <a:t>3/15/2024</a:t>
            </a:fld>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607149" rtl="0" eaLnBrk="1" fontAlgn="auto" latinLnBrk="0" hangingPunct="1">
              <a:lnSpc>
                <a:spcPct val="100000"/>
              </a:lnSpc>
              <a:spcBef>
                <a:spcPts val="0"/>
              </a:spcBef>
              <a:spcAft>
                <a:spcPts val="0"/>
              </a:spcAft>
              <a:buClrTx/>
              <a:buSzTx/>
              <a:buFontTx/>
              <a:buNone/>
              <a:tabLst/>
              <a:defRPr/>
            </a:pPr>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607149" rtl="0" eaLnBrk="1" fontAlgn="auto" latinLnBrk="0" hangingPunct="1">
              <a:lnSpc>
                <a:spcPct val="100000"/>
              </a:lnSpc>
              <a:spcBef>
                <a:spcPts val="0"/>
              </a:spcBef>
              <a:spcAft>
                <a:spcPts val="0"/>
              </a:spcAft>
              <a:buClrTx/>
              <a:buSzTx/>
              <a:buFontTx/>
              <a:buNone/>
              <a:tabLst/>
              <a:defRPr/>
            </a:pPr>
            <a:fld id="{B6F15528-21DE-4FAA-801E-634DDDAF4B2B}" type="slidenum">
              <a:rPr kumimoji="0" lang="en-US" sz="797"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607149" rtl="0" eaLnBrk="1" fontAlgn="auto" latinLnBrk="0" hangingPunct="1">
                <a:lnSpc>
                  <a:spcPct val="100000"/>
                </a:lnSpc>
                <a:spcBef>
                  <a:spcPts val="0"/>
                </a:spcBef>
                <a:spcAft>
                  <a:spcPts val="0"/>
                </a:spcAft>
                <a:buClrTx/>
                <a:buSzTx/>
                <a:buFontTx/>
                <a:buNone/>
                <a:tabLst/>
                <a:defRPr/>
              </a:pPr>
              <a:t>‹#›</a:t>
            </a:fld>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56928041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1" y="183093"/>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3"/>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607149" rtl="0" eaLnBrk="1" fontAlgn="auto" latinLnBrk="0" hangingPunct="1">
              <a:lnSpc>
                <a:spcPct val="100000"/>
              </a:lnSpc>
              <a:spcBef>
                <a:spcPts val="0"/>
              </a:spcBef>
              <a:spcAft>
                <a:spcPts val="0"/>
              </a:spcAft>
              <a:buClrTx/>
              <a:buSzTx/>
              <a:buFontTx/>
              <a:buNone/>
              <a:tabLst/>
              <a:defRPr/>
            </a:pPr>
            <a:fld id="{1D8BD707-D9CF-40AE-B4C6-C98DA3205C09}" type="datetimeFigureOut">
              <a:rPr kumimoji="0" lang="en-US" sz="797"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607149" rtl="0" eaLnBrk="1" fontAlgn="auto" latinLnBrk="0" hangingPunct="1">
                <a:lnSpc>
                  <a:spcPct val="100000"/>
                </a:lnSpc>
                <a:spcBef>
                  <a:spcPts val="0"/>
                </a:spcBef>
                <a:spcAft>
                  <a:spcPts val="0"/>
                </a:spcAft>
                <a:buClrTx/>
                <a:buSzTx/>
                <a:buFontTx/>
                <a:buNone/>
                <a:tabLst/>
                <a:defRPr/>
              </a:pPr>
              <a:t>3/15/2024</a:t>
            </a:fld>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607149" rtl="0" eaLnBrk="1" fontAlgn="auto" latinLnBrk="0" hangingPunct="1">
              <a:lnSpc>
                <a:spcPct val="100000"/>
              </a:lnSpc>
              <a:spcBef>
                <a:spcPts val="0"/>
              </a:spcBef>
              <a:spcAft>
                <a:spcPts val="0"/>
              </a:spcAft>
              <a:buClrTx/>
              <a:buSzTx/>
              <a:buFontTx/>
              <a:buNone/>
              <a:tabLst/>
              <a:defRPr/>
            </a:pPr>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607149" rtl="0" eaLnBrk="1" fontAlgn="auto" latinLnBrk="0" hangingPunct="1">
              <a:lnSpc>
                <a:spcPct val="100000"/>
              </a:lnSpc>
              <a:spcBef>
                <a:spcPts val="0"/>
              </a:spcBef>
              <a:spcAft>
                <a:spcPts val="0"/>
              </a:spcAft>
              <a:buClrTx/>
              <a:buSzTx/>
              <a:buFontTx/>
              <a:buNone/>
              <a:tabLst/>
              <a:defRPr/>
            </a:pPr>
            <a:fld id="{B6F15528-21DE-4FAA-801E-634DDDAF4B2B}" type="slidenum">
              <a:rPr kumimoji="0" lang="en-US" sz="797"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607149" rtl="0" eaLnBrk="1" fontAlgn="auto" latinLnBrk="0" hangingPunct="1">
                <a:lnSpc>
                  <a:spcPct val="100000"/>
                </a:lnSpc>
                <a:spcBef>
                  <a:spcPts val="0"/>
                </a:spcBef>
                <a:spcAft>
                  <a:spcPts val="0"/>
                </a:spcAft>
                <a:buClrTx/>
                <a:buSzTx/>
                <a:buFontTx/>
                <a:buNone/>
                <a:tabLst/>
                <a:defRPr/>
              </a:pPr>
              <a:t>‹#›</a:t>
            </a:fld>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17277516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001 Title">
  <p:cSld name="001 Title">
    <p:bg>
      <p:bgPr>
        <a:solidFill>
          <a:schemeClr val="accent2"/>
        </a:solidFill>
        <a:effectLst/>
      </p:bgPr>
    </p:bg>
    <p:spTree>
      <p:nvGrpSpPr>
        <p:cNvPr id="1" name="Shape 11"/>
        <p:cNvGrpSpPr/>
        <p:nvPr/>
      </p:nvGrpSpPr>
      <p:grpSpPr>
        <a:xfrm>
          <a:off x="0" y="0"/>
          <a:ext cx="0" cy="0"/>
          <a:chOff x="0" y="0"/>
          <a:chExt cx="0" cy="0"/>
        </a:xfrm>
      </p:grpSpPr>
      <p:sp>
        <p:nvSpPr>
          <p:cNvPr id="12" name="Google Shape;12;p2"/>
          <p:cNvSpPr/>
          <p:nvPr/>
        </p:nvSpPr>
        <p:spPr>
          <a:xfrm>
            <a:off x="1235588" y="940238"/>
            <a:ext cx="9720600" cy="4977300"/>
          </a:xfrm>
          <a:prstGeom prst="rect">
            <a:avLst/>
          </a:prstGeom>
          <a:solidFill>
            <a:schemeClr val="lt2"/>
          </a:solidFill>
          <a:ln>
            <a:noFill/>
          </a:ln>
          <a:effectLst>
            <a:outerShdw blurRad="457200" dist="38100" dir="6180000" algn="bl" rotWithShape="0">
              <a:srgbClr val="000000">
                <a:alpha val="29000"/>
              </a:srgb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pic>
        <p:nvPicPr>
          <p:cNvPr id="13" name="Google Shape;13;p2"/>
          <p:cNvPicPr preferRelativeResize="0"/>
          <p:nvPr/>
        </p:nvPicPr>
        <p:blipFill rotWithShape="1">
          <a:blip r:embed="rId2">
            <a:alphaModFix amt="50000"/>
          </a:blip>
          <a:srcRect/>
          <a:stretch/>
        </p:blipFill>
        <p:spPr>
          <a:xfrm>
            <a:off x="1235588" y="940238"/>
            <a:ext cx="9720825" cy="4977524"/>
          </a:xfrm>
          <a:prstGeom prst="rect">
            <a:avLst/>
          </a:prstGeom>
          <a:noFill/>
          <a:ln>
            <a:noFill/>
          </a:ln>
          <a:effectLst>
            <a:outerShdw blurRad="50800" dist="50800" dir="5400000" algn="ctr" rotWithShape="0">
              <a:srgbClr val="000000">
                <a:alpha val="0"/>
              </a:srgbClr>
            </a:outerShdw>
          </a:effectLst>
        </p:spPr>
      </p:pic>
      <p:sp>
        <p:nvSpPr>
          <p:cNvPr id="14" name="Google Shape;14;p2"/>
          <p:cNvSpPr txBox="1">
            <a:spLocks noGrp="1"/>
          </p:cNvSpPr>
          <p:nvPr>
            <p:ph type="title"/>
          </p:nvPr>
        </p:nvSpPr>
        <p:spPr>
          <a:xfrm>
            <a:off x="5202375" y="2031250"/>
            <a:ext cx="5453100" cy="2229300"/>
          </a:xfrm>
          <a:prstGeom prst="rect">
            <a:avLst/>
          </a:prstGeom>
        </p:spPr>
        <p:txBody>
          <a:bodyPr spcFirstLastPara="1" wrap="square" lIns="121900" tIns="121900" rIns="121900" bIns="121900" anchor="b" anchorCtr="0">
            <a:noAutofit/>
          </a:bodyPr>
          <a:lstStyle>
            <a:lvl1pPr lvl="0">
              <a:spcBef>
                <a:spcPts val="0"/>
              </a:spcBef>
              <a:spcAft>
                <a:spcPts val="0"/>
              </a:spcAft>
              <a:buSzPts val="4000"/>
              <a:buNone/>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15" name="Google Shape;15;p2"/>
          <p:cNvSpPr txBox="1">
            <a:spLocks noGrp="1"/>
          </p:cNvSpPr>
          <p:nvPr>
            <p:ph type="subTitle" idx="1"/>
          </p:nvPr>
        </p:nvSpPr>
        <p:spPr>
          <a:xfrm>
            <a:off x="5202375" y="4260550"/>
            <a:ext cx="5453100" cy="717900"/>
          </a:xfrm>
          <a:prstGeom prst="rect">
            <a:avLst/>
          </a:prstGeom>
        </p:spPr>
        <p:txBody>
          <a:bodyPr spcFirstLastPara="1" wrap="square" lIns="121900" tIns="121900" rIns="121900" bIns="121900" anchor="t" anchorCtr="0">
            <a:noAutofit/>
          </a:bodyPr>
          <a:lstStyle>
            <a:lvl1pPr lvl="0">
              <a:spcBef>
                <a:spcPts val="0"/>
              </a:spcBef>
              <a:spcAft>
                <a:spcPts val="0"/>
              </a:spcAft>
              <a:buSzPts val="1900"/>
              <a:buNone/>
              <a:defRPr/>
            </a:lvl1pPr>
            <a:lvl2pPr lvl="1">
              <a:spcBef>
                <a:spcPts val="2100"/>
              </a:spcBef>
              <a:spcAft>
                <a:spcPts val="0"/>
              </a:spcAft>
              <a:buSzPts val="1900"/>
              <a:buNone/>
              <a:defRPr/>
            </a:lvl2pPr>
            <a:lvl3pPr lvl="2">
              <a:spcBef>
                <a:spcPts val="2100"/>
              </a:spcBef>
              <a:spcAft>
                <a:spcPts val="0"/>
              </a:spcAft>
              <a:buSzPts val="1900"/>
              <a:buNone/>
              <a:defRPr/>
            </a:lvl3pPr>
            <a:lvl4pPr lvl="3">
              <a:spcBef>
                <a:spcPts val="2100"/>
              </a:spcBef>
              <a:spcAft>
                <a:spcPts val="0"/>
              </a:spcAft>
              <a:buSzPts val="1900"/>
              <a:buNone/>
              <a:defRPr/>
            </a:lvl4pPr>
            <a:lvl5pPr lvl="4">
              <a:spcBef>
                <a:spcPts val="2100"/>
              </a:spcBef>
              <a:spcAft>
                <a:spcPts val="0"/>
              </a:spcAft>
              <a:buSzPts val="1900"/>
              <a:buNone/>
              <a:defRPr/>
            </a:lvl5pPr>
            <a:lvl6pPr lvl="5">
              <a:spcBef>
                <a:spcPts val="2100"/>
              </a:spcBef>
              <a:spcAft>
                <a:spcPts val="0"/>
              </a:spcAft>
              <a:buSzPts val="1900"/>
              <a:buNone/>
              <a:defRPr/>
            </a:lvl6pPr>
            <a:lvl7pPr lvl="6">
              <a:spcBef>
                <a:spcPts val="2100"/>
              </a:spcBef>
              <a:spcAft>
                <a:spcPts val="0"/>
              </a:spcAft>
              <a:buSzPts val="1900"/>
              <a:buNone/>
              <a:defRPr/>
            </a:lvl7pPr>
            <a:lvl8pPr lvl="7">
              <a:spcBef>
                <a:spcPts val="2100"/>
              </a:spcBef>
              <a:spcAft>
                <a:spcPts val="0"/>
              </a:spcAft>
              <a:buSzPts val="1900"/>
              <a:buNone/>
              <a:defRPr/>
            </a:lvl8pPr>
            <a:lvl9pPr lvl="8">
              <a:spcBef>
                <a:spcPts val="2100"/>
              </a:spcBef>
              <a:spcAft>
                <a:spcPts val="2100"/>
              </a:spcAft>
              <a:buSzPts val="1900"/>
              <a:buNone/>
              <a:defRPr/>
            </a:lvl9pPr>
          </a:lstStyle>
          <a:p>
            <a:endParaRPr/>
          </a:p>
        </p:txBody>
      </p:sp>
      <p:grpSp>
        <p:nvGrpSpPr>
          <p:cNvPr id="16" name="Google Shape;16;p2"/>
          <p:cNvGrpSpPr/>
          <p:nvPr/>
        </p:nvGrpSpPr>
        <p:grpSpPr>
          <a:xfrm>
            <a:off x="-1296539" y="856529"/>
            <a:ext cx="7048224" cy="6524786"/>
            <a:chOff x="-1372714" y="367305"/>
            <a:chExt cx="7823537" cy="7242520"/>
          </a:xfrm>
        </p:grpSpPr>
        <p:grpSp>
          <p:nvGrpSpPr>
            <p:cNvPr id="17" name="Google Shape;17;p2"/>
            <p:cNvGrpSpPr/>
            <p:nvPr/>
          </p:nvGrpSpPr>
          <p:grpSpPr>
            <a:xfrm>
              <a:off x="3182929" y="573794"/>
              <a:ext cx="2324237" cy="2191344"/>
              <a:chOff x="6795971" y="2730009"/>
              <a:chExt cx="1945294" cy="1834067"/>
            </a:xfrm>
          </p:grpSpPr>
          <p:sp>
            <p:nvSpPr>
              <p:cNvPr id="18" name="Google Shape;18;p2"/>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 name="Google Shape;19;p2"/>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0" name="Google Shape;20;p2"/>
            <p:cNvGrpSpPr/>
            <p:nvPr/>
          </p:nvGrpSpPr>
          <p:grpSpPr>
            <a:xfrm rot="2563035">
              <a:off x="3691701" y="1391340"/>
              <a:ext cx="2324153" cy="2191264"/>
              <a:chOff x="6795971" y="2730008"/>
              <a:chExt cx="1945294" cy="1834067"/>
            </a:xfrm>
          </p:grpSpPr>
          <p:sp>
            <p:nvSpPr>
              <p:cNvPr id="21" name="Google Shape;21;p2"/>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 name="Google Shape;22;p2"/>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3" name="Google Shape;23;p2"/>
            <p:cNvGrpSpPr/>
            <p:nvPr/>
          </p:nvGrpSpPr>
          <p:grpSpPr>
            <a:xfrm rot="5991012">
              <a:off x="2394971" y="4192042"/>
              <a:ext cx="3131219" cy="3202625"/>
              <a:chOff x="4862114" y="3366615"/>
              <a:chExt cx="2620676" cy="2680439"/>
            </a:xfrm>
          </p:grpSpPr>
          <p:grpSp>
            <p:nvGrpSpPr>
              <p:cNvPr id="24" name="Google Shape;24;p2"/>
              <p:cNvGrpSpPr/>
              <p:nvPr/>
            </p:nvGrpSpPr>
            <p:grpSpPr>
              <a:xfrm>
                <a:off x="4916585" y="3366615"/>
                <a:ext cx="1945294" cy="1834067"/>
                <a:chOff x="6795971" y="2730008"/>
                <a:chExt cx="1945294" cy="1834067"/>
              </a:xfrm>
            </p:grpSpPr>
            <p:sp>
              <p:nvSpPr>
                <p:cNvPr id="25" name="Google Shape;25;p2"/>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 name="Google Shape;26;p2"/>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7" name="Google Shape;27;p2"/>
              <p:cNvGrpSpPr/>
              <p:nvPr/>
            </p:nvGrpSpPr>
            <p:grpSpPr>
              <a:xfrm rot="1913837">
                <a:off x="5199801" y="3837509"/>
                <a:ext cx="1945301" cy="1834074"/>
                <a:chOff x="6795972" y="2730006"/>
                <a:chExt cx="1945294" cy="1834067"/>
              </a:xfrm>
            </p:grpSpPr>
            <p:sp>
              <p:nvSpPr>
                <p:cNvPr id="28" name="Google Shape;28;p2"/>
                <p:cNvSpPr/>
                <p:nvPr/>
              </p:nvSpPr>
              <p:spPr>
                <a:xfrm rot="8594692">
                  <a:off x="6956427" y="3109070"/>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 name="Google Shape;29;p2"/>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30" name="Google Shape;30;p2"/>
            <p:cNvGrpSpPr/>
            <p:nvPr/>
          </p:nvGrpSpPr>
          <p:grpSpPr>
            <a:xfrm rot="-8708045">
              <a:off x="-738373" y="1930794"/>
              <a:ext cx="3131107" cy="3202511"/>
              <a:chOff x="3016380" y="1995015"/>
              <a:chExt cx="2620676" cy="2680440"/>
            </a:xfrm>
          </p:grpSpPr>
          <p:grpSp>
            <p:nvGrpSpPr>
              <p:cNvPr id="31" name="Google Shape;31;p2"/>
              <p:cNvGrpSpPr/>
              <p:nvPr/>
            </p:nvGrpSpPr>
            <p:grpSpPr>
              <a:xfrm>
                <a:off x="3070852" y="1995015"/>
                <a:ext cx="1945294" cy="1834067"/>
                <a:chOff x="6795971" y="2730008"/>
                <a:chExt cx="1945294" cy="1834067"/>
              </a:xfrm>
            </p:grpSpPr>
            <p:sp>
              <p:nvSpPr>
                <p:cNvPr id="32" name="Google Shape;32;p2"/>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 name="Google Shape;33;p2"/>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34" name="Google Shape;34;p2"/>
              <p:cNvGrpSpPr/>
              <p:nvPr/>
            </p:nvGrpSpPr>
            <p:grpSpPr>
              <a:xfrm rot="1913837">
                <a:off x="3354067" y="2465910"/>
                <a:ext cx="1945301" cy="1834074"/>
                <a:chOff x="6795971" y="2730008"/>
                <a:chExt cx="1945294" cy="1834067"/>
              </a:xfrm>
            </p:grpSpPr>
            <p:sp>
              <p:nvSpPr>
                <p:cNvPr id="35" name="Google Shape;35;p2"/>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6" name="Google Shape;36;p2"/>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37" name="Google Shape;37;p2"/>
            <p:cNvGrpSpPr/>
            <p:nvPr/>
          </p:nvGrpSpPr>
          <p:grpSpPr>
            <a:xfrm>
              <a:off x="369394" y="367305"/>
              <a:ext cx="4265164" cy="4283680"/>
              <a:chOff x="8302868" y="1340770"/>
              <a:chExt cx="3569773" cy="3585270"/>
            </a:xfrm>
          </p:grpSpPr>
          <p:grpSp>
            <p:nvGrpSpPr>
              <p:cNvPr id="38" name="Google Shape;38;p2"/>
              <p:cNvGrpSpPr/>
              <p:nvPr/>
            </p:nvGrpSpPr>
            <p:grpSpPr>
              <a:xfrm>
                <a:off x="8302868" y="1340770"/>
                <a:ext cx="3569773" cy="3585270"/>
                <a:chOff x="8302868" y="1340770"/>
                <a:chExt cx="3569773" cy="3585270"/>
              </a:xfrm>
            </p:grpSpPr>
            <p:grpSp>
              <p:nvGrpSpPr>
                <p:cNvPr id="39" name="Google Shape;39;p2"/>
                <p:cNvGrpSpPr/>
                <p:nvPr/>
              </p:nvGrpSpPr>
              <p:grpSpPr>
                <a:xfrm>
                  <a:off x="8302868" y="1340770"/>
                  <a:ext cx="3569773" cy="3585270"/>
                  <a:chOff x="1668151" y="66635"/>
                  <a:chExt cx="3569773" cy="3585270"/>
                </a:xfrm>
              </p:grpSpPr>
              <p:sp>
                <p:nvSpPr>
                  <p:cNvPr id="40" name="Google Shape;40;p2"/>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1" name="Google Shape;41;p2"/>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2" name="Google Shape;42;p2"/>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3" name="Google Shape;43;p2"/>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4" name="Google Shape;44;p2"/>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5" name="Google Shape;45;p2"/>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6" name="Google Shape;46;p2"/>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7" name="Google Shape;47;p2"/>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8" name="Google Shape;48;p2"/>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9" name="Google Shape;49;p2"/>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0" name="Google Shape;50;p2"/>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1" name="Google Shape;51;p2"/>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2" name="Google Shape;52;p2"/>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3" name="Google Shape;53;p2"/>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4" name="Google Shape;54;p2"/>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5" name="Google Shape;55;p2"/>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6" name="Google Shape;56;p2"/>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7" name="Google Shape;57;p2"/>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8" name="Google Shape;58;p2"/>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9" name="Google Shape;59;p2"/>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0" name="Google Shape;60;p2"/>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1" name="Google Shape;61;p2"/>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2" name="Google Shape;62;p2"/>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3" name="Google Shape;63;p2"/>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64" name="Google Shape;64;p2"/>
                <p:cNvGrpSpPr/>
                <p:nvPr/>
              </p:nvGrpSpPr>
              <p:grpSpPr>
                <a:xfrm rot="166391">
                  <a:off x="8608485" y="1696827"/>
                  <a:ext cx="2884899" cy="2897423"/>
                  <a:chOff x="1668151" y="66635"/>
                  <a:chExt cx="3569773" cy="3585270"/>
                </a:xfrm>
              </p:grpSpPr>
              <p:sp>
                <p:nvSpPr>
                  <p:cNvPr id="65" name="Google Shape;65;p2"/>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6" name="Google Shape;66;p2"/>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7" name="Google Shape;67;p2"/>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8" name="Google Shape;68;p2"/>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9" name="Google Shape;69;p2"/>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0" name="Google Shape;70;p2"/>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1" name="Google Shape;71;p2"/>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2" name="Google Shape;72;p2"/>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3" name="Google Shape;73;p2"/>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4" name="Google Shape;74;p2"/>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5" name="Google Shape;75;p2"/>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6" name="Google Shape;76;p2"/>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7" name="Google Shape;77;p2"/>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8" name="Google Shape;78;p2"/>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9" name="Google Shape;79;p2"/>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0" name="Google Shape;80;p2"/>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 name="Google Shape;81;p2"/>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2" name="Google Shape;82;p2"/>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3" name="Google Shape;83;p2"/>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4" name="Google Shape;84;p2"/>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5" name="Google Shape;85;p2"/>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6" name="Google Shape;86;p2"/>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7" name="Google Shape;87;p2"/>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8" name="Google Shape;88;p2"/>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89" name="Google Shape;89;p2"/>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0" name="Google Shape;90;p2"/>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91" name="Google Shape;91;p2"/>
            <p:cNvGrpSpPr/>
            <p:nvPr/>
          </p:nvGrpSpPr>
          <p:grpSpPr>
            <a:xfrm>
              <a:off x="2778711" y="2410332"/>
              <a:ext cx="3042160" cy="3055367"/>
              <a:chOff x="8302868" y="1340770"/>
              <a:chExt cx="3569773" cy="3585270"/>
            </a:xfrm>
          </p:grpSpPr>
          <p:grpSp>
            <p:nvGrpSpPr>
              <p:cNvPr id="92" name="Google Shape;92;p2"/>
              <p:cNvGrpSpPr/>
              <p:nvPr/>
            </p:nvGrpSpPr>
            <p:grpSpPr>
              <a:xfrm>
                <a:off x="8302868" y="1340770"/>
                <a:ext cx="3569773" cy="3585270"/>
                <a:chOff x="8302868" y="1340770"/>
                <a:chExt cx="3569773" cy="3585270"/>
              </a:xfrm>
            </p:grpSpPr>
            <p:grpSp>
              <p:nvGrpSpPr>
                <p:cNvPr id="93" name="Google Shape;93;p2"/>
                <p:cNvGrpSpPr/>
                <p:nvPr/>
              </p:nvGrpSpPr>
              <p:grpSpPr>
                <a:xfrm>
                  <a:off x="8302868" y="1340770"/>
                  <a:ext cx="3569773" cy="3585270"/>
                  <a:chOff x="1668151" y="66635"/>
                  <a:chExt cx="3569773" cy="3585270"/>
                </a:xfrm>
              </p:grpSpPr>
              <p:sp>
                <p:nvSpPr>
                  <p:cNvPr id="94" name="Google Shape;94;p2"/>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5" name="Google Shape;95;p2"/>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6" name="Google Shape;96;p2"/>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7" name="Google Shape;97;p2"/>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8" name="Google Shape;98;p2"/>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9" name="Google Shape;99;p2"/>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0" name="Google Shape;100;p2"/>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1" name="Google Shape;101;p2"/>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2" name="Google Shape;102;p2"/>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3" name="Google Shape;103;p2"/>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4" name="Google Shape;104;p2"/>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5" name="Google Shape;105;p2"/>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6" name="Google Shape;106;p2"/>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7" name="Google Shape;107;p2"/>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8" name="Google Shape;108;p2"/>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9" name="Google Shape;109;p2"/>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0" name="Google Shape;110;p2"/>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1" name="Google Shape;111;p2"/>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2" name="Google Shape;112;p2"/>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3" name="Google Shape;113;p2"/>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4" name="Google Shape;114;p2"/>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5" name="Google Shape;115;p2"/>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6" name="Google Shape;116;p2"/>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7" name="Google Shape;117;p2"/>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18" name="Google Shape;118;p2"/>
                <p:cNvGrpSpPr/>
                <p:nvPr/>
              </p:nvGrpSpPr>
              <p:grpSpPr>
                <a:xfrm rot="166391">
                  <a:off x="8608485" y="1696827"/>
                  <a:ext cx="2884899" cy="2897423"/>
                  <a:chOff x="1668151" y="66635"/>
                  <a:chExt cx="3569773" cy="3585270"/>
                </a:xfrm>
              </p:grpSpPr>
              <p:sp>
                <p:nvSpPr>
                  <p:cNvPr id="119" name="Google Shape;119;p2"/>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0" name="Google Shape;120;p2"/>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1" name="Google Shape;121;p2"/>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2" name="Google Shape;122;p2"/>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3" name="Google Shape;123;p2"/>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4" name="Google Shape;124;p2"/>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5" name="Google Shape;125;p2"/>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6" name="Google Shape;126;p2"/>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7" name="Google Shape;127;p2"/>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8" name="Google Shape;128;p2"/>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9" name="Google Shape;129;p2"/>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0" name="Google Shape;130;p2"/>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1" name="Google Shape;131;p2"/>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2" name="Google Shape;132;p2"/>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3" name="Google Shape;133;p2"/>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4" name="Google Shape;134;p2"/>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5" name="Google Shape;135;p2"/>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6" name="Google Shape;136;p2"/>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7" name="Google Shape;137;p2"/>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8" name="Google Shape;138;p2"/>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9" name="Google Shape;139;p2"/>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0" name="Google Shape;140;p2"/>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1" name="Google Shape;141;p2"/>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2" name="Google Shape;142;p2"/>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143" name="Google Shape;143;p2"/>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4" name="Google Shape;144;p2"/>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45" name="Google Shape;145;p2"/>
            <p:cNvGrpSpPr/>
            <p:nvPr/>
          </p:nvGrpSpPr>
          <p:grpSpPr>
            <a:xfrm>
              <a:off x="712104" y="3400933"/>
              <a:ext cx="3363797" cy="3378400"/>
              <a:chOff x="8302868" y="1340770"/>
              <a:chExt cx="3569773" cy="3585270"/>
            </a:xfrm>
          </p:grpSpPr>
          <p:grpSp>
            <p:nvGrpSpPr>
              <p:cNvPr id="146" name="Google Shape;146;p2"/>
              <p:cNvGrpSpPr/>
              <p:nvPr/>
            </p:nvGrpSpPr>
            <p:grpSpPr>
              <a:xfrm>
                <a:off x="8302868" y="1340770"/>
                <a:ext cx="3569773" cy="3585270"/>
                <a:chOff x="8302868" y="1340770"/>
                <a:chExt cx="3569773" cy="3585270"/>
              </a:xfrm>
            </p:grpSpPr>
            <p:grpSp>
              <p:nvGrpSpPr>
                <p:cNvPr id="147" name="Google Shape;147;p2"/>
                <p:cNvGrpSpPr/>
                <p:nvPr/>
              </p:nvGrpSpPr>
              <p:grpSpPr>
                <a:xfrm>
                  <a:off x="8302868" y="1340770"/>
                  <a:ext cx="3569773" cy="3585270"/>
                  <a:chOff x="1668151" y="66635"/>
                  <a:chExt cx="3569773" cy="3585270"/>
                </a:xfrm>
              </p:grpSpPr>
              <p:sp>
                <p:nvSpPr>
                  <p:cNvPr id="148" name="Google Shape;148;p2"/>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9" name="Google Shape;149;p2"/>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0" name="Google Shape;150;p2"/>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1" name="Google Shape;151;p2"/>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2" name="Google Shape;152;p2"/>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3" name="Google Shape;153;p2"/>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4" name="Google Shape;154;p2"/>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5" name="Google Shape;155;p2"/>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6" name="Google Shape;156;p2"/>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7" name="Google Shape;157;p2"/>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8" name="Google Shape;158;p2"/>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9" name="Google Shape;159;p2"/>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0" name="Google Shape;160;p2"/>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1" name="Google Shape;161;p2"/>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2" name="Google Shape;162;p2"/>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3" name="Google Shape;163;p2"/>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4" name="Google Shape;164;p2"/>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5" name="Google Shape;165;p2"/>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6" name="Google Shape;166;p2"/>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7" name="Google Shape;167;p2"/>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8" name="Google Shape;168;p2"/>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9" name="Google Shape;169;p2"/>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0" name="Google Shape;170;p2"/>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1" name="Google Shape;171;p2"/>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72" name="Google Shape;172;p2"/>
                <p:cNvGrpSpPr/>
                <p:nvPr/>
              </p:nvGrpSpPr>
              <p:grpSpPr>
                <a:xfrm rot="166391">
                  <a:off x="8608485" y="1696827"/>
                  <a:ext cx="2884899" cy="2897423"/>
                  <a:chOff x="1668151" y="66635"/>
                  <a:chExt cx="3569773" cy="3585270"/>
                </a:xfrm>
              </p:grpSpPr>
              <p:sp>
                <p:nvSpPr>
                  <p:cNvPr id="173" name="Google Shape;173;p2"/>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4" name="Google Shape;174;p2"/>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5" name="Google Shape;175;p2"/>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6" name="Google Shape;176;p2"/>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7" name="Google Shape;177;p2"/>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8" name="Google Shape;178;p2"/>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9" name="Google Shape;179;p2"/>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0" name="Google Shape;180;p2"/>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1" name="Google Shape;181;p2"/>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2" name="Google Shape;182;p2"/>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3" name="Google Shape;183;p2"/>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4" name="Google Shape;184;p2"/>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5" name="Google Shape;185;p2"/>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6" name="Google Shape;186;p2"/>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7" name="Google Shape;187;p2"/>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8" name="Google Shape;188;p2"/>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9" name="Google Shape;189;p2"/>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0" name="Google Shape;190;p2"/>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1" name="Google Shape;191;p2"/>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2" name="Google Shape;192;p2"/>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3" name="Google Shape;193;p2"/>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4" name="Google Shape;194;p2"/>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5" name="Google Shape;195;p2"/>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6" name="Google Shape;196;p2"/>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197" name="Google Shape;197;p2"/>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8" name="Google Shape;198;p2"/>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99" name="Google Shape;199;p2"/>
          <p:cNvGrpSpPr/>
          <p:nvPr/>
        </p:nvGrpSpPr>
        <p:grpSpPr>
          <a:xfrm flipH="1">
            <a:off x="8912954" y="-53636"/>
            <a:ext cx="3507146" cy="3443133"/>
            <a:chOff x="-46" y="-18511"/>
            <a:chExt cx="3507146" cy="3443133"/>
          </a:xfrm>
        </p:grpSpPr>
        <p:grpSp>
          <p:nvGrpSpPr>
            <p:cNvPr id="200" name="Google Shape;200;p2"/>
            <p:cNvGrpSpPr/>
            <p:nvPr/>
          </p:nvGrpSpPr>
          <p:grpSpPr>
            <a:xfrm>
              <a:off x="1658780" y="98346"/>
              <a:ext cx="1315019" cy="1239830"/>
              <a:chOff x="6795971" y="2730009"/>
              <a:chExt cx="1945294" cy="1834067"/>
            </a:xfrm>
          </p:grpSpPr>
          <p:sp>
            <p:nvSpPr>
              <p:cNvPr id="201" name="Google Shape;201;p2"/>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2" name="Google Shape;202;p2"/>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03" name="Google Shape;203;p2"/>
            <p:cNvGrpSpPr/>
            <p:nvPr/>
          </p:nvGrpSpPr>
          <p:grpSpPr>
            <a:xfrm rot="2563311">
              <a:off x="1946058" y="561073"/>
              <a:ext cx="1314946" cy="1239761"/>
              <a:chOff x="6795971" y="2730008"/>
              <a:chExt cx="1945294" cy="1834067"/>
            </a:xfrm>
          </p:grpSpPr>
          <p:sp>
            <p:nvSpPr>
              <p:cNvPr id="204" name="Google Shape;204;p2"/>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5" name="Google Shape;205;p2"/>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06" name="Google Shape;206;p2"/>
            <p:cNvGrpSpPr/>
            <p:nvPr/>
          </p:nvGrpSpPr>
          <p:grpSpPr>
            <a:xfrm rot="9103505">
              <a:off x="797210" y="1947401"/>
              <a:ext cx="1314924" cy="1239740"/>
              <a:chOff x="6795971" y="2730008"/>
              <a:chExt cx="1945294" cy="1834067"/>
            </a:xfrm>
          </p:grpSpPr>
          <p:sp>
            <p:nvSpPr>
              <p:cNvPr id="207" name="Google Shape;207;p2"/>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8" name="Google Shape;208;p2"/>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09" name="Google Shape;209;p2"/>
            <p:cNvGrpSpPr/>
            <p:nvPr/>
          </p:nvGrpSpPr>
          <p:grpSpPr>
            <a:xfrm rot="-8763644">
              <a:off x="234028" y="1610385"/>
              <a:ext cx="1314949" cy="1239764"/>
              <a:chOff x="6795971" y="2730008"/>
              <a:chExt cx="1945294" cy="1834067"/>
            </a:xfrm>
          </p:grpSpPr>
          <p:sp>
            <p:nvSpPr>
              <p:cNvPr id="210" name="Google Shape;210;p2"/>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1" name="Google Shape;211;p2"/>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12" name="Google Shape;212;p2"/>
            <p:cNvGrpSpPr/>
            <p:nvPr/>
          </p:nvGrpSpPr>
          <p:grpSpPr>
            <a:xfrm>
              <a:off x="67016" y="-18511"/>
              <a:ext cx="2413166" cy="2423642"/>
              <a:chOff x="8302868" y="1340770"/>
              <a:chExt cx="3569773" cy="3585270"/>
            </a:xfrm>
          </p:grpSpPr>
          <p:grpSp>
            <p:nvGrpSpPr>
              <p:cNvPr id="213" name="Google Shape;213;p2"/>
              <p:cNvGrpSpPr/>
              <p:nvPr/>
            </p:nvGrpSpPr>
            <p:grpSpPr>
              <a:xfrm>
                <a:off x="8302868" y="1340770"/>
                <a:ext cx="3569773" cy="3585270"/>
                <a:chOff x="8302868" y="1340770"/>
                <a:chExt cx="3569773" cy="3585270"/>
              </a:xfrm>
            </p:grpSpPr>
            <p:grpSp>
              <p:nvGrpSpPr>
                <p:cNvPr id="214" name="Google Shape;214;p2"/>
                <p:cNvGrpSpPr/>
                <p:nvPr/>
              </p:nvGrpSpPr>
              <p:grpSpPr>
                <a:xfrm>
                  <a:off x="8302868" y="1340770"/>
                  <a:ext cx="3569773" cy="3585270"/>
                  <a:chOff x="1668151" y="66635"/>
                  <a:chExt cx="3569773" cy="3585270"/>
                </a:xfrm>
              </p:grpSpPr>
              <p:sp>
                <p:nvSpPr>
                  <p:cNvPr id="215" name="Google Shape;215;p2"/>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6" name="Google Shape;216;p2"/>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7" name="Google Shape;217;p2"/>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8" name="Google Shape;218;p2"/>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9" name="Google Shape;219;p2"/>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0" name="Google Shape;220;p2"/>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1" name="Google Shape;221;p2"/>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2" name="Google Shape;222;p2"/>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3" name="Google Shape;223;p2"/>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4" name="Google Shape;224;p2"/>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5" name="Google Shape;225;p2"/>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6" name="Google Shape;226;p2"/>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7" name="Google Shape;227;p2"/>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8" name="Google Shape;228;p2"/>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9" name="Google Shape;229;p2"/>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0" name="Google Shape;230;p2"/>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1" name="Google Shape;231;p2"/>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2" name="Google Shape;232;p2"/>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3" name="Google Shape;233;p2"/>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4" name="Google Shape;234;p2"/>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5" name="Google Shape;235;p2"/>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6" name="Google Shape;236;p2"/>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7" name="Google Shape;237;p2"/>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8" name="Google Shape;238;p2"/>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39" name="Google Shape;239;p2"/>
                <p:cNvGrpSpPr/>
                <p:nvPr/>
              </p:nvGrpSpPr>
              <p:grpSpPr>
                <a:xfrm rot="166391">
                  <a:off x="8608485" y="1696827"/>
                  <a:ext cx="2884899" cy="2897423"/>
                  <a:chOff x="1668151" y="66635"/>
                  <a:chExt cx="3569773" cy="3585270"/>
                </a:xfrm>
              </p:grpSpPr>
              <p:sp>
                <p:nvSpPr>
                  <p:cNvPr id="240" name="Google Shape;240;p2"/>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1" name="Google Shape;241;p2"/>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2" name="Google Shape;242;p2"/>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3" name="Google Shape;243;p2"/>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4" name="Google Shape;244;p2"/>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5" name="Google Shape;245;p2"/>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6" name="Google Shape;246;p2"/>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7" name="Google Shape;247;p2"/>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8" name="Google Shape;248;p2"/>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9" name="Google Shape;249;p2"/>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0" name="Google Shape;250;p2"/>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1" name="Google Shape;251;p2"/>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2" name="Google Shape;252;p2"/>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3" name="Google Shape;253;p2"/>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4" name="Google Shape;254;p2"/>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5" name="Google Shape;255;p2"/>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6" name="Google Shape;256;p2"/>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7" name="Google Shape;257;p2"/>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8" name="Google Shape;258;p2"/>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9" name="Google Shape;259;p2"/>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0" name="Google Shape;260;p2"/>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1" name="Google Shape;261;p2"/>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2" name="Google Shape;262;p2"/>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3" name="Google Shape;263;p2"/>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264" name="Google Shape;264;p2"/>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5" name="Google Shape;265;p2"/>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66" name="Google Shape;266;p2"/>
            <p:cNvGrpSpPr/>
            <p:nvPr/>
          </p:nvGrpSpPr>
          <p:grpSpPr>
            <a:xfrm>
              <a:off x="1429552" y="1137270"/>
              <a:ext cx="1720987" cy="1728459"/>
              <a:chOff x="8302868" y="1340770"/>
              <a:chExt cx="3569773" cy="3585270"/>
            </a:xfrm>
          </p:grpSpPr>
          <p:grpSp>
            <p:nvGrpSpPr>
              <p:cNvPr id="267" name="Google Shape;267;p2"/>
              <p:cNvGrpSpPr/>
              <p:nvPr/>
            </p:nvGrpSpPr>
            <p:grpSpPr>
              <a:xfrm>
                <a:off x="8302868" y="1340770"/>
                <a:ext cx="3569773" cy="3585270"/>
                <a:chOff x="8302868" y="1340770"/>
                <a:chExt cx="3569773" cy="3585270"/>
              </a:xfrm>
            </p:grpSpPr>
            <p:grpSp>
              <p:nvGrpSpPr>
                <p:cNvPr id="268" name="Google Shape;268;p2"/>
                <p:cNvGrpSpPr/>
                <p:nvPr/>
              </p:nvGrpSpPr>
              <p:grpSpPr>
                <a:xfrm>
                  <a:off x="8302868" y="1340770"/>
                  <a:ext cx="3569773" cy="3585270"/>
                  <a:chOff x="1668151" y="66635"/>
                  <a:chExt cx="3569773" cy="3585270"/>
                </a:xfrm>
              </p:grpSpPr>
              <p:sp>
                <p:nvSpPr>
                  <p:cNvPr id="269" name="Google Shape;269;p2"/>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0" name="Google Shape;270;p2"/>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1" name="Google Shape;271;p2"/>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2" name="Google Shape;272;p2"/>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3" name="Google Shape;273;p2"/>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4" name="Google Shape;274;p2"/>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5" name="Google Shape;275;p2"/>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6" name="Google Shape;276;p2"/>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7" name="Google Shape;277;p2"/>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8" name="Google Shape;278;p2"/>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9" name="Google Shape;279;p2"/>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0" name="Google Shape;280;p2"/>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1" name="Google Shape;281;p2"/>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2" name="Google Shape;282;p2"/>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3" name="Google Shape;283;p2"/>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4" name="Google Shape;284;p2"/>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5" name="Google Shape;285;p2"/>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6" name="Google Shape;286;p2"/>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7" name="Google Shape;287;p2"/>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8" name="Google Shape;288;p2"/>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9" name="Google Shape;289;p2"/>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0" name="Google Shape;290;p2"/>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1" name="Google Shape;291;p2"/>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2" name="Google Shape;292;p2"/>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93" name="Google Shape;293;p2"/>
                <p:cNvGrpSpPr/>
                <p:nvPr/>
              </p:nvGrpSpPr>
              <p:grpSpPr>
                <a:xfrm rot="166391">
                  <a:off x="8608485" y="1696827"/>
                  <a:ext cx="2884899" cy="2897423"/>
                  <a:chOff x="1668151" y="66635"/>
                  <a:chExt cx="3569773" cy="3585270"/>
                </a:xfrm>
              </p:grpSpPr>
              <p:sp>
                <p:nvSpPr>
                  <p:cNvPr id="294" name="Google Shape;294;p2"/>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5" name="Google Shape;295;p2"/>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6" name="Google Shape;296;p2"/>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7" name="Google Shape;297;p2"/>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8" name="Google Shape;298;p2"/>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9" name="Google Shape;299;p2"/>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0" name="Google Shape;300;p2"/>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1" name="Google Shape;301;p2"/>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2" name="Google Shape;302;p2"/>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3" name="Google Shape;303;p2"/>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4" name="Google Shape;304;p2"/>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5" name="Google Shape;305;p2"/>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6" name="Google Shape;306;p2"/>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7" name="Google Shape;307;p2"/>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8" name="Google Shape;308;p2"/>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9" name="Google Shape;309;p2"/>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0" name="Google Shape;310;p2"/>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1" name="Google Shape;311;p2"/>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2" name="Google Shape;312;p2"/>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3" name="Google Shape;313;p2"/>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4" name="Google Shape;314;p2"/>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5" name="Google Shape;315;p2"/>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6" name="Google Shape;316;p2"/>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7" name="Google Shape;317;p2"/>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318" name="Google Shape;318;p2"/>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9" name="Google Shape;319;p2"/>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4133462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001 Title 1">
  <p:cSld name="001 Title 1">
    <p:spTree>
      <p:nvGrpSpPr>
        <p:cNvPr id="1" name="Shape 320"/>
        <p:cNvGrpSpPr/>
        <p:nvPr/>
      </p:nvGrpSpPr>
      <p:grpSpPr>
        <a:xfrm>
          <a:off x="0" y="0"/>
          <a:ext cx="0" cy="0"/>
          <a:chOff x="0" y="0"/>
          <a:chExt cx="0" cy="0"/>
        </a:xfrm>
      </p:grpSpPr>
      <p:sp>
        <p:nvSpPr>
          <p:cNvPr id="321" name="Google Shape;321;p3"/>
          <p:cNvSpPr/>
          <p:nvPr/>
        </p:nvSpPr>
        <p:spPr>
          <a:xfrm>
            <a:off x="0" y="0"/>
            <a:ext cx="12192000" cy="6858000"/>
          </a:xfrm>
          <a:prstGeom prst="frame">
            <a:avLst>
              <a:gd name="adj1" fmla="val 18133"/>
            </a:avLst>
          </a:prstGeom>
          <a:solidFill>
            <a:schemeClr val="accent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2" name="Google Shape;322;p3"/>
          <p:cNvSpPr/>
          <p:nvPr/>
        </p:nvSpPr>
        <p:spPr>
          <a:xfrm>
            <a:off x="0" y="0"/>
            <a:ext cx="12192000" cy="6858000"/>
          </a:xfrm>
          <a:prstGeom prst="frame">
            <a:avLst>
              <a:gd name="adj1" fmla="val 17358"/>
            </a:avLst>
          </a:prstGeom>
          <a:solidFill>
            <a:schemeClr val="accen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3" name="Google Shape;323;p3"/>
          <p:cNvSpPr txBox="1">
            <a:spLocks noGrp="1"/>
          </p:cNvSpPr>
          <p:nvPr>
            <p:ph type="title"/>
          </p:nvPr>
        </p:nvSpPr>
        <p:spPr>
          <a:xfrm>
            <a:off x="5202375" y="2031250"/>
            <a:ext cx="5453100" cy="2229300"/>
          </a:xfrm>
          <a:prstGeom prst="rect">
            <a:avLst/>
          </a:prstGeom>
        </p:spPr>
        <p:txBody>
          <a:bodyPr spcFirstLastPara="1" wrap="square" lIns="121900" tIns="121900" rIns="121900" bIns="121900" anchor="b" anchorCtr="0">
            <a:noAutofit/>
          </a:bodyPr>
          <a:lstStyle>
            <a:lvl1pPr lvl="0" rtl="0">
              <a:spcBef>
                <a:spcPts val="0"/>
              </a:spcBef>
              <a:spcAft>
                <a:spcPts val="0"/>
              </a:spcAft>
              <a:buSzPts val="4000"/>
              <a:buNone/>
              <a:defRPr/>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324" name="Google Shape;324;p3"/>
          <p:cNvSpPr txBox="1">
            <a:spLocks noGrp="1"/>
          </p:cNvSpPr>
          <p:nvPr>
            <p:ph type="subTitle" idx="1"/>
          </p:nvPr>
        </p:nvSpPr>
        <p:spPr>
          <a:xfrm>
            <a:off x="5202375" y="4260550"/>
            <a:ext cx="5453100" cy="717900"/>
          </a:xfrm>
          <a:prstGeom prst="rect">
            <a:avLst/>
          </a:prstGeom>
        </p:spPr>
        <p:txBody>
          <a:bodyPr spcFirstLastPara="1" wrap="square" lIns="121900" tIns="121900" rIns="121900" bIns="121900" anchor="t" anchorCtr="0">
            <a:noAutofit/>
          </a:bodyPr>
          <a:lstStyle>
            <a:lvl1pPr lvl="0" rtl="0">
              <a:spcBef>
                <a:spcPts val="0"/>
              </a:spcBef>
              <a:spcAft>
                <a:spcPts val="0"/>
              </a:spcAft>
              <a:buSzPts val="1900"/>
              <a:buNone/>
              <a:defRPr/>
            </a:lvl1pPr>
            <a:lvl2pPr lvl="1" rtl="0">
              <a:spcBef>
                <a:spcPts val="2100"/>
              </a:spcBef>
              <a:spcAft>
                <a:spcPts val="0"/>
              </a:spcAft>
              <a:buSzPts val="1900"/>
              <a:buNone/>
              <a:defRPr/>
            </a:lvl2pPr>
            <a:lvl3pPr lvl="2" rtl="0">
              <a:spcBef>
                <a:spcPts val="2100"/>
              </a:spcBef>
              <a:spcAft>
                <a:spcPts val="0"/>
              </a:spcAft>
              <a:buSzPts val="1900"/>
              <a:buNone/>
              <a:defRPr/>
            </a:lvl3pPr>
            <a:lvl4pPr lvl="3" rtl="0">
              <a:spcBef>
                <a:spcPts val="2100"/>
              </a:spcBef>
              <a:spcAft>
                <a:spcPts val="0"/>
              </a:spcAft>
              <a:buSzPts val="1900"/>
              <a:buNone/>
              <a:defRPr/>
            </a:lvl4pPr>
            <a:lvl5pPr lvl="4" rtl="0">
              <a:spcBef>
                <a:spcPts val="2100"/>
              </a:spcBef>
              <a:spcAft>
                <a:spcPts val="0"/>
              </a:spcAft>
              <a:buSzPts val="1900"/>
              <a:buNone/>
              <a:defRPr/>
            </a:lvl5pPr>
            <a:lvl6pPr lvl="5" rtl="0">
              <a:spcBef>
                <a:spcPts val="2100"/>
              </a:spcBef>
              <a:spcAft>
                <a:spcPts val="0"/>
              </a:spcAft>
              <a:buSzPts val="1900"/>
              <a:buNone/>
              <a:defRPr/>
            </a:lvl6pPr>
            <a:lvl7pPr lvl="6" rtl="0">
              <a:spcBef>
                <a:spcPts val="2100"/>
              </a:spcBef>
              <a:spcAft>
                <a:spcPts val="0"/>
              </a:spcAft>
              <a:buSzPts val="1900"/>
              <a:buNone/>
              <a:defRPr/>
            </a:lvl7pPr>
            <a:lvl8pPr lvl="7" rtl="0">
              <a:spcBef>
                <a:spcPts val="2100"/>
              </a:spcBef>
              <a:spcAft>
                <a:spcPts val="0"/>
              </a:spcAft>
              <a:buSzPts val="1900"/>
              <a:buNone/>
              <a:defRPr/>
            </a:lvl8pPr>
            <a:lvl9pPr lvl="8" rtl="0">
              <a:spcBef>
                <a:spcPts val="2100"/>
              </a:spcBef>
              <a:spcAft>
                <a:spcPts val="2100"/>
              </a:spcAft>
              <a:buSzPts val="1900"/>
              <a:buNone/>
              <a:defRPr/>
            </a:lvl9pPr>
          </a:lstStyle>
          <a:p>
            <a:endParaRPr/>
          </a:p>
        </p:txBody>
      </p:sp>
      <p:sp>
        <p:nvSpPr>
          <p:cNvPr id="325" name="Google Shape;325;p3"/>
          <p:cNvSpPr/>
          <p:nvPr/>
        </p:nvSpPr>
        <p:spPr>
          <a:xfrm>
            <a:off x="152400" y="152400"/>
            <a:ext cx="11890800" cy="6524700"/>
          </a:xfrm>
          <a:prstGeom prst="frame">
            <a:avLst>
              <a:gd name="adj1" fmla="val 13556"/>
            </a:avLst>
          </a:prstGeom>
          <a:noFill/>
          <a:ln w="31750" cap="rnd" cmpd="sng">
            <a:solidFill>
              <a:schemeClr val="accent2"/>
            </a:solidFill>
            <a:prstDash val="dash"/>
            <a:round/>
            <a:headEnd type="none" w="sm" len="sm"/>
            <a:tailEnd type="none" w="sm" len="sm"/>
          </a:ln>
          <a:effectLst>
            <a:outerShdw blurRad="25400" algn="ctr" rotWithShape="0">
              <a:srgbClr val="4E3F30">
                <a:alpha val="89800"/>
              </a:srgb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cxnSp>
        <p:nvCxnSpPr>
          <p:cNvPr id="326" name="Google Shape;326;p3"/>
          <p:cNvCxnSpPr/>
          <p:nvPr/>
        </p:nvCxnSpPr>
        <p:spPr>
          <a:xfrm flipH="1">
            <a:off x="10956682" y="1197771"/>
            <a:ext cx="41700" cy="41700"/>
          </a:xfrm>
          <a:prstGeom prst="straightConnector1">
            <a:avLst/>
          </a:prstGeom>
          <a:noFill/>
          <a:ln w="15875" cap="rnd" cmpd="sng">
            <a:solidFill>
              <a:schemeClr val="accent1"/>
            </a:solidFill>
            <a:prstDash val="solid"/>
            <a:round/>
            <a:headEnd type="none" w="sm" len="sm"/>
            <a:tailEnd type="none" w="sm" len="sm"/>
          </a:ln>
        </p:spPr>
      </p:cxnSp>
      <p:cxnSp>
        <p:nvCxnSpPr>
          <p:cNvPr id="327" name="Google Shape;327;p3"/>
          <p:cNvCxnSpPr/>
          <p:nvPr/>
        </p:nvCxnSpPr>
        <p:spPr>
          <a:xfrm rot="10800000">
            <a:off x="10951997" y="5619407"/>
            <a:ext cx="46800" cy="46800"/>
          </a:xfrm>
          <a:prstGeom prst="straightConnector1">
            <a:avLst/>
          </a:prstGeom>
          <a:noFill/>
          <a:ln w="15875" cap="rnd" cmpd="sng">
            <a:solidFill>
              <a:schemeClr val="accent1"/>
            </a:solidFill>
            <a:prstDash val="solid"/>
            <a:round/>
            <a:headEnd type="none" w="sm" len="sm"/>
            <a:tailEnd type="none" w="sm" len="sm"/>
          </a:ln>
        </p:spPr>
      </p:cxnSp>
      <p:cxnSp>
        <p:nvCxnSpPr>
          <p:cNvPr id="328" name="Google Shape;328;p3"/>
          <p:cNvCxnSpPr/>
          <p:nvPr/>
        </p:nvCxnSpPr>
        <p:spPr>
          <a:xfrm>
            <a:off x="1198812" y="1197771"/>
            <a:ext cx="41700" cy="41700"/>
          </a:xfrm>
          <a:prstGeom prst="straightConnector1">
            <a:avLst/>
          </a:prstGeom>
          <a:noFill/>
          <a:ln w="15875" cap="rnd" cmpd="sng">
            <a:solidFill>
              <a:srgbClr val="AB9279"/>
            </a:solidFill>
            <a:prstDash val="solid"/>
            <a:round/>
            <a:headEnd type="none" w="sm" len="sm"/>
            <a:tailEnd type="none" w="sm" len="sm"/>
          </a:ln>
        </p:spPr>
      </p:cxnSp>
      <p:cxnSp>
        <p:nvCxnSpPr>
          <p:cNvPr id="329" name="Google Shape;329;p3"/>
          <p:cNvCxnSpPr/>
          <p:nvPr/>
        </p:nvCxnSpPr>
        <p:spPr>
          <a:xfrm rot="10800000" flipH="1">
            <a:off x="1198397" y="5619407"/>
            <a:ext cx="46800" cy="46800"/>
          </a:xfrm>
          <a:prstGeom prst="straightConnector1">
            <a:avLst/>
          </a:prstGeom>
          <a:noFill/>
          <a:ln w="15875" cap="rnd" cmpd="sng">
            <a:solidFill>
              <a:srgbClr val="AB9279"/>
            </a:solidFill>
            <a:prstDash val="solid"/>
            <a:round/>
            <a:headEnd type="none" w="sm" len="sm"/>
            <a:tailEnd type="none" w="sm" len="sm"/>
          </a:ln>
        </p:spPr>
      </p:cxnSp>
      <p:grpSp>
        <p:nvGrpSpPr>
          <p:cNvPr id="330" name="Google Shape;330;p3"/>
          <p:cNvGrpSpPr/>
          <p:nvPr/>
        </p:nvGrpSpPr>
        <p:grpSpPr>
          <a:xfrm>
            <a:off x="-1296539" y="856529"/>
            <a:ext cx="7048224" cy="6524786"/>
            <a:chOff x="-1372714" y="367305"/>
            <a:chExt cx="7823537" cy="7242520"/>
          </a:xfrm>
        </p:grpSpPr>
        <p:grpSp>
          <p:nvGrpSpPr>
            <p:cNvPr id="331" name="Google Shape;331;p3"/>
            <p:cNvGrpSpPr/>
            <p:nvPr/>
          </p:nvGrpSpPr>
          <p:grpSpPr>
            <a:xfrm>
              <a:off x="3182929" y="573794"/>
              <a:ext cx="2324237" cy="2191344"/>
              <a:chOff x="6795971" y="2730009"/>
              <a:chExt cx="1945294" cy="1834067"/>
            </a:xfrm>
          </p:grpSpPr>
          <p:sp>
            <p:nvSpPr>
              <p:cNvPr id="332" name="Google Shape;332;p3"/>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3" name="Google Shape;333;p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334" name="Google Shape;334;p3"/>
            <p:cNvGrpSpPr/>
            <p:nvPr/>
          </p:nvGrpSpPr>
          <p:grpSpPr>
            <a:xfrm rot="2563035">
              <a:off x="3691701" y="1391340"/>
              <a:ext cx="2324153" cy="2191264"/>
              <a:chOff x="6795971" y="2730008"/>
              <a:chExt cx="1945294" cy="1834067"/>
            </a:xfrm>
          </p:grpSpPr>
          <p:sp>
            <p:nvSpPr>
              <p:cNvPr id="335" name="Google Shape;335;p3"/>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6" name="Google Shape;336;p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337" name="Google Shape;337;p3"/>
            <p:cNvGrpSpPr/>
            <p:nvPr/>
          </p:nvGrpSpPr>
          <p:grpSpPr>
            <a:xfrm rot="5991012">
              <a:off x="2394971" y="4192042"/>
              <a:ext cx="3131219" cy="3202625"/>
              <a:chOff x="4862114" y="3366615"/>
              <a:chExt cx="2620676" cy="2680439"/>
            </a:xfrm>
          </p:grpSpPr>
          <p:grpSp>
            <p:nvGrpSpPr>
              <p:cNvPr id="338" name="Google Shape;338;p3"/>
              <p:cNvGrpSpPr/>
              <p:nvPr/>
            </p:nvGrpSpPr>
            <p:grpSpPr>
              <a:xfrm>
                <a:off x="4916585" y="3366615"/>
                <a:ext cx="1945294" cy="1834067"/>
                <a:chOff x="6795971" y="2730008"/>
                <a:chExt cx="1945294" cy="1834067"/>
              </a:xfrm>
            </p:grpSpPr>
            <p:sp>
              <p:nvSpPr>
                <p:cNvPr id="339" name="Google Shape;339;p3"/>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0" name="Google Shape;340;p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341" name="Google Shape;341;p3"/>
              <p:cNvGrpSpPr/>
              <p:nvPr/>
            </p:nvGrpSpPr>
            <p:grpSpPr>
              <a:xfrm rot="1913837">
                <a:off x="5199801" y="3837509"/>
                <a:ext cx="1945301" cy="1834074"/>
                <a:chOff x="6795972" y="2730006"/>
                <a:chExt cx="1945294" cy="1834067"/>
              </a:xfrm>
            </p:grpSpPr>
            <p:sp>
              <p:nvSpPr>
                <p:cNvPr id="342" name="Google Shape;342;p3"/>
                <p:cNvSpPr/>
                <p:nvPr/>
              </p:nvSpPr>
              <p:spPr>
                <a:xfrm rot="8594692">
                  <a:off x="6956427" y="3109070"/>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3" name="Google Shape;343;p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344" name="Google Shape;344;p3"/>
            <p:cNvGrpSpPr/>
            <p:nvPr/>
          </p:nvGrpSpPr>
          <p:grpSpPr>
            <a:xfrm rot="-8708045">
              <a:off x="-738373" y="1930794"/>
              <a:ext cx="3131107" cy="3202511"/>
              <a:chOff x="3016380" y="1995015"/>
              <a:chExt cx="2620676" cy="2680440"/>
            </a:xfrm>
          </p:grpSpPr>
          <p:grpSp>
            <p:nvGrpSpPr>
              <p:cNvPr id="345" name="Google Shape;345;p3"/>
              <p:cNvGrpSpPr/>
              <p:nvPr/>
            </p:nvGrpSpPr>
            <p:grpSpPr>
              <a:xfrm>
                <a:off x="3070852" y="1995015"/>
                <a:ext cx="1945294" cy="1834067"/>
                <a:chOff x="6795971" y="2730008"/>
                <a:chExt cx="1945294" cy="1834067"/>
              </a:xfrm>
            </p:grpSpPr>
            <p:sp>
              <p:nvSpPr>
                <p:cNvPr id="346" name="Google Shape;346;p3"/>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7" name="Google Shape;347;p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348" name="Google Shape;348;p3"/>
              <p:cNvGrpSpPr/>
              <p:nvPr/>
            </p:nvGrpSpPr>
            <p:grpSpPr>
              <a:xfrm rot="1913837">
                <a:off x="3354067" y="2465910"/>
                <a:ext cx="1945301" cy="1834074"/>
                <a:chOff x="6795971" y="2730008"/>
                <a:chExt cx="1945294" cy="1834067"/>
              </a:xfrm>
            </p:grpSpPr>
            <p:sp>
              <p:nvSpPr>
                <p:cNvPr id="349" name="Google Shape;349;p3"/>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50" name="Google Shape;350;p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351" name="Google Shape;351;p3"/>
            <p:cNvGrpSpPr/>
            <p:nvPr/>
          </p:nvGrpSpPr>
          <p:grpSpPr>
            <a:xfrm>
              <a:off x="369394" y="367305"/>
              <a:ext cx="4265164" cy="4283680"/>
              <a:chOff x="8302868" y="1340770"/>
              <a:chExt cx="3569773" cy="3585270"/>
            </a:xfrm>
          </p:grpSpPr>
          <p:grpSp>
            <p:nvGrpSpPr>
              <p:cNvPr id="352" name="Google Shape;352;p3"/>
              <p:cNvGrpSpPr/>
              <p:nvPr/>
            </p:nvGrpSpPr>
            <p:grpSpPr>
              <a:xfrm>
                <a:off x="8302868" y="1340770"/>
                <a:ext cx="3569773" cy="3585270"/>
                <a:chOff x="8302868" y="1340770"/>
                <a:chExt cx="3569773" cy="3585270"/>
              </a:xfrm>
            </p:grpSpPr>
            <p:grpSp>
              <p:nvGrpSpPr>
                <p:cNvPr id="353" name="Google Shape;353;p3"/>
                <p:cNvGrpSpPr/>
                <p:nvPr/>
              </p:nvGrpSpPr>
              <p:grpSpPr>
                <a:xfrm>
                  <a:off x="8302868" y="1340770"/>
                  <a:ext cx="3569773" cy="3585270"/>
                  <a:chOff x="1668151" y="66635"/>
                  <a:chExt cx="3569773" cy="3585270"/>
                </a:xfrm>
              </p:grpSpPr>
              <p:sp>
                <p:nvSpPr>
                  <p:cNvPr id="354" name="Google Shape;354;p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55" name="Google Shape;355;p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56" name="Google Shape;356;p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57" name="Google Shape;357;p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58" name="Google Shape;358;p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59" name="Google Shape;359;p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60" name="Google Shape;360;p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61" name="Google Shape;361;p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62" name="Google Shape;362;p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63" name="Google Shape;363;p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64" name="Google Shape;364;p3"/>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65" name="Google Shape;365;p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66" name="Google Shape;366;p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67" name="Google Shape;367;p3"/>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68" name="Google Shape;368;p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69" name="Google Shape;369;p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70" name="Google Shape;370;p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71" name="Google Shape;371;p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72" name="Google Shape;372;p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73" name="Google Shape;373;p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74" name="Google Shape;374;p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75" name="Google Shape;375;p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76" name="Google Shape;376;p3"/>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77" name="Google Shape;377;p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378" name="Google Shape;378;p3"/>
                <p:cNvGrpSpPr/>
                <p:nvPr/>
              </p:nvGrpSpPr>
              <p:grpSpPr>
                <a:xfrm rot="166391">
                  <a:off x="8608485" y="1696827"/>
                  <a:ext cx="2884899" cy="2897423"/>
                  <a:chOff x="1668151" y="66635"/>
                  <a:chExt cx="3569773" cy="3585270"/>
                </a:xfrm>
              </p:grpSpPr>
              <p:sp>
                <p:nvSpPr>
                  <p:cNvPr id="379" name="Google Shape;379;p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80" name="Google Shape;380;p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81" name="Google Shape;381;p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82" name="Google Shape;382;p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83" name="Google Shape;383;p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84" name="Google Shape;384;p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85" name="Google Shape;385;p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86" name="Google Shape;386;p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87" name="Google Shape;387;p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88" name="Google Shape;388;p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89" name="Google Shape;389;p3"/>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90" name="Google Shape;390;p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91" name="Google Shape;391;p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92" name="Google Shape;392;p3"/>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93" name="Google Shape;393;p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94" name="Google Shape;394;p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95" name="Google Shape;395;p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96" name="Google Shape;396;p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97" name="Google Shape;397;p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98" name="Google Shape;398;p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99" name="Google Shape;399;p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00" name="Google Shape;400;p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01" name="Google Shape;401;p3"/>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02" name="Google Shape;402;p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403" name="Google Shape;403;p3"/>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04" name="Google Shape;404;p3"/>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405" name="Google Shape;405;p3"/>
            <p:cNvGrpSpPr/>
            <p:nvPr/>
          </p:nvGrpSpPr>
          <p:grpSpPr>
            <a:xfrm>
              <a:off x="2778711" y="2410332"/>
              <a:ext cx="3042160" cy="3055367"/>
              <a:chOff x="8302868" y="1340770"/>
              <a:chExt cx="3569773" cy="3585270"/>
            </a:xfrm>
          </p:grpSpPr>
          <p:grpSp>
            <p:nvGrpSpPr>
              <p:cNvPr id="406" name="Google Shape;406;p3"/>
              <p:cNvGrpSpPr/>
              <p:nvPr/>
            </p:nvGrpSpPr>
            <p:grpSpPr>
              <a:xfrm>
                <a:off x="8302868" y="1340770"/>
                <a:ext cx="3569773" cy="3585270"/>
                <a:chOff x="8302868" y="1340770"/>
                <a:chExt cx="3569773" cy="3585270"/>
              </a:xfrm>
            </p:grpSpPr>
            <p:grpSp>
              <p:nvGrpSpPr>
                <p:cNvPr id="407" name="Google Shape;407;p3"/>
                <p:cNvGrpSpPr/>
                <p:nvPr/>
              </p:nvGrpSpPr>
              <p:grpSpPr>
                <a:xfrm>
                  <a:off x="8302868" y="1340770"/>
                  <a:ext cx="3569773" cy="3585270"/>
                  <a:chOff x="1668151" y="66635"/>
                  <a:chExt cx="3569773" cy="3585270"/>
                </a:xfrm>
              </p:grpSpPr>
              <p:sp>
                <p:nvSpPr>
                  <p:cNvPr id="408" name="Google Shape;408;p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09" name="Google Shape;409;p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10" name="Google Shape;410;p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11" name="Google Shape;411;p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12" name="Google Shape;412;p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13" name="Google Shape;413;p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14" name="Google Shape;414;p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15" name="Google Shape;415;p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16" name="Google Shape;416;p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17" name="Google Shape;417;p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18" name="Google Shape;418;p3"/>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19" name="Google Shape;419;p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20" name="Google Shape;420;p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21" name="Google Shape;421;p3"/>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22" name="Google Shape;422;p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23" name="Google Shape;423;p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24" name="Google Shape;424;p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25" name="Google Shape;425;p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26" name="Google Shape;426;p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27" name="Google Shape;427;p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28" name="Google Shape;428;p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29" name="Google Shape;429;p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30" name="Google Shape;430;p3"/>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31" name="Google Shape;431;p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432" name="Google Shape;432;p3"/>
                <p:cNvGrpSpPr/>
                <p:nvPr/>
              </p:nvGrpSpPr>
              <p:grpSpPr>
                <a:xfrm rot="166391">
                  <a:off x="8608485" y="1696827"/>
                  <a:ext cx="2884899" cy="2897423"/>
                  <a:chOff x="1668151" y="66635"/>
                  <a:chExt cx="3569773" cy="3585270"/>
                </a:xfrm>
              </p:grpSpPr>
              <p:sp>
                <p:nvSpPr>
                  <p:cNvPr id="433" name="Google Shape;433;p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34" name="Google Shape;434;p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35" name="Google Shape;435;p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36" name="Google Shape;436;p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37" name="Google Shape;437;p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38" name="Google Shape;438;p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39" name="Google Shape;439;p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40" name="Google Shape;440;p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41" name="Google Shape;441;p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42" name="Google Shape;442;p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43" name="Google Shape;443;p3"/>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44" name="Google Shape;444;p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45" name="Google Shape;445;p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46" name="Google Shape;446;p3"/>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47" name="Google Shape;447;p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48" name="Google Shape;448;p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49" name="Google Shape;449;p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50" name="Google Shape;450;p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51" name="Google Shape;451;p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52" name="Google Shape;452;p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53" name="Google Shape;453;p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54" name="Google Shape;454;p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55" name="Google Shape;455;p3"/>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56" name="Google Shape;456;p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457" name="Google Shape;457;p3"/>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58" name="Google Shape;458;p3"/>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459" name="Google Shape;459;p3"/>
            <p:cNvGrpSpPr/>
            <p:nvPr/>
          </p:nvGrpSpPr>
          <p:grpSpPr>
            <a:xfrm>
              <a:off x="712104" y="3400933"/>
              <a:ext cx="3363797" cy="3378400"/>
              <a:chOff x="8302868" y="1340770"/>
              <a:chExt cx="3569773" cy="3585270"/>
            </a:xfrm>
          </p:grpSpPr>
          <p:grpSp>
            <p:nvGrpSpPr>
              <p:cNvPr id="460" name="Google Shape;460;p3"/>
              <p:cNvGrpSpPr/>
              <p:nvPr/>
            </p:nvGrpSpPr>
            <p:grpSpPr>
              <a:xfrm>
                <a:off x="8302868" y="1340770"/>
                <a:ext cx="3569773" cy="3585270"/>
                <a:chOff x="8302868" y="1340770"/>
                <a:chExt cx="3569773" cy="3585270"/>
              </a:xfrm>
            </p:grpSpPr>
            <p:grpSp>
              <p:nvGrpSpPr>
                <p:cNvPr id="461" name="Google Shape;461;p3"/>
                <p:cNvGrpSpPr/>
                <p:nvPr/>
              </p:nvGrpSpPr>
              <p:grpSpPr>
                <a:xfrm>
                  <a:off x="8302868" y="1340770"/>
                  <a:ext cx="3569773" cy="3585270"/>
                  <a:chOff x="1668151" y="66635"/>
                  <a:chExt cx="3569773" cy="3585270"/>
                </a:xfrm>
              </p:grpSpPr>
              <p:sp>
                <p:nvSpPr>
                  <p:cNvPr id="462" name="Google Shape;462;p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63" name="Google Shape;463;p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64" name="Google Shape;464;p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65" name="Google Shape;465;p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66" name="Google Shape;466;p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67" name="Google Shape;467;p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68" name="Google Shape;468;p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69" name="Google Shape;469;p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70" name="Google Shape;470;p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71" name="Google Shape;471;p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72" name="Google Shape;472;p3"/>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73" name="Google Shape;473;p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74" name="Google Shape;474;p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75" name="Google Shape;475;p3"/>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76" name="Google Shape;476;p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77" name="Google Shape;477;p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78" name="Google Shape;478;p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79" name="Google Shape;479;p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80" name="Google Shape;480;p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81" name="Google Shape;481;p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82" name="Google Shape;482;p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83" name="Google Shape;483;p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84" name="Google Shape;484;p3"/>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85" name="Google Shape;485;p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486" name="Google Shape;486;p3"/>
                <p:cNvGrpSpPr/>
                <p:nvPr/>
              </p:nvGrpSpPr>
              <p:grpSpPr>
                <a:xfrm rot="166391">
                  <a:off x="8608485" y="1696827"/>
                  <a:ext cx="2884899" cy="2897423"/>
                  <a:chOff x="1668151" y="66635"/>
                  <a:chExt cx="3569773" cy="3585270"/>
                </a:xfrm>
              </p:grpSpPr>
              <p:sp>
                <p:nvSpPr>
                  <p:cNvPr id="487" name="Google Shape;487;p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88" name="Google Shape;488;p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89" name="Google Shape;489;p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90" name="Google Shape;490;p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91" name="Google Shape;491;p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92" name="Google Shape;492;p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93" name="Google Shape;493;p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94" name="Google Shape;494;p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95" name="Google Shape;495;p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96" name="Google Shape;496;p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97" name="Google Shape;497;p3"/>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98" name="Google Shape;498;p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499" name="Google Shape;499;p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00" name="Google Shape;500;p3"/>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01" name="Google Shape;501;p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02" name="Google Shape;502;p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03" name="Google Shape;503;p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04" name="Google Shape;504;p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05" name="Google Shape;505;p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06" name="Google Shape;506;p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07" name="Google Shape;507;p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08" name="Google Shape;508;p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09" name="Google Shape;509;p3"/>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10" name="Google Shape;510;p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511" name="Google Shape;511;p3"/>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12" name="Google Shape;512;p3"/>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513" name="Google Shape;513;p3"/>
          <p:cNvGrpSpPr/>
          <p:nvPr/>
        </p:nvGrpSpPr>
        <p:grpSpPr>
          <a:xfrm flipH="1">
            <a:off x="8912954" y="-53636"/>
            <a:ext cx="3507146" cy="3443133"/>
            <a:chOff x="-46" y="-18511"/>
            <a:chExt cx="3507146" cy="3443133"/>
          </a:xfrm>
        </p:grpSpPr>
        <p:grpSp>
          <p:nvGrpSpPr>
            <p:cNvPr id="514" name="Google Shape;514;p3"/>
            <p:cNvGrpSpPr/>
            <p:nvPr/>
          </p:nvGrpSpPr>
          <p:grpSpPr>
            <a:xfrm>
              <a:off x="1658780" y="98346"/>
              <a:ext cx="1315019" cy="1239830"/>
              <a:chOff x="6795971" y="2730009"/>
              <a:chExt cx="1945294" cy="1834067"/>
            </a:xfrm>
          </p:grpSpPr>
          <p:sp>
            <p:nvSpPr>
              <p:cNvPr id="515" name="Google Shape;515;p3"/>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16" name="Google Shape;516;p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517" name="Google Shape;517;p3"/>
            <p:cNvGrpSpPr/>
            <p:nvPr/>
          </p:nvGrpSpPr>
          <p:grpSpPr>
            <a:xfrm rot="2563311">
              <a:off x="1946058" y="561073"/>
              <a:ext cx="1314946" cy="1239761"/>
              <a:chOff x="6795971" y="2730008"/>
              <a:chExt cx="1945294" cy="1834067"/>
            </a:xfrm>
          </p:grpSpPr>
          <p:sp>
            <p:nvSpPr>
              <p:cNvPr id="518" name="Google Shape;518;p3"/>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19" name="Google Shape;519;p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520" name="Google Shape;520;p3"/>
            <p:cNvGrpSpPr/>
            <p:nvPr/>
          </p:nvGrpSpPr>
          <p:grpSpPr>
            <a:xfrm rot="9103505">
              <a:off x="797210" y="1947401"/>
              <a:ext cx="1314924" cy="1239740"/>
              <a:chOff x="6795971" y="2730008"/>
              <a:chExt cx="1945294" cy="1834067"/>
            </a:xfrm>
          </p:grpSpPr>
          <p:sp>
            <p:nvSpPr>
              <p:cNvPr id="521" name="Google Shape;521;p3"/>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22" name="Google Shape;522;p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523" name="Google Shape;523;p3"/>
            <p:cNvGrpSpPr/>
            <p:nvPr/>
          </p:nvGrpSpPr>
          <p:grpSpPr>
            <a:xfrm rot="-8763644">
              <a:off x="234028" y="1610385"/>
              <a:ext cx="1314949" cy="1239764"/>
              <a:chOff x="6795971" y="2730008"/>
              <a:chExt cx="1945294" cy="1834067"/>
            </a:xfrm>
          </p:grpSpPr>
          <p:sp>
            <p:nvSpPr>
              <p:cNvPr id="524" name="Google Shape;524;p3"/>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25" name="Google Shape;525;p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526" name="Google Shape;526;p3"/>
            <p:cNvGrpSpPr/>
            <p:nvPr/>
          </p:nvGrpSpPr>
          <p:grpSpPr>
            <a:xfrm>
              <a:off x="67016" y="-18511"/>
              <a:ext cx="2413166" cy="2423642"/>
              <a:chOff x="8302868" y="1340770"/>
              <a:chExt cx="3569773" cy="3585270"/>
            </a:xfrm>
          </p:grpSpPr>
          <p:grpSp>
            <p:nvGrpSpPr>
              <p:cNvPr id="527" name="Google Shape;527;p3"/>
              <p:cNvGrpSpPr/>
              <p:nvPr/>
            </p:nvGrpSpPr>
            <p:grpSpPr>
              <a:xfrm>
                <a:off x="8302868" y="1340770"/>
                <a:ext cx="3569773" cy="3585270"/>
                <a:chOff x="8302868" y="1340770"/>
                <a:chExt cx="3569773" cy="3585270"/>
              </a:xfrm>
            </p:grpSpPr>
            <p:grpSp>
              <p:nvGrpSpPr>
                <p:cNvPr id="528" name="Google Shape;528;p3"/>
                <p:cNvGrpSpPr/>
                <p:nvPr/>
              </p:nvGrpSpPr>
              <p:grpSpPr>
                <a:xfrm>
                  <a:off x="8302868" y="1340770"/>
                  <a:ext cx="3569773" cy="3585270"/>
                  <a:chOff x="1668151" y="66635"/>
                  <a:chExt cx="3569773" cy="3585270"/>
                </a:xfrm>
              </p:grpSpPr>
              <p:sp>
                <p:nvSpPr>
                  <p:cNvPr id="529" name="Google Shape;529;p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30" name="Google Shape;530;p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31" name="Google Shape;531;p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32" name="Google Shape;532;p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33" name="Google Shape;533;p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34" name="Google Shape;534;p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35" name="Google Shape;535;p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36" name="Google Shape;536;p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37" name="Google Shape;537;p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38" name="Google Shape;538;p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39" name="Google Shape;539;p3"/>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40" name="Google Shape;540;p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41" name="Google Shape;541;p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42" name="Google Shape;542;p3"/>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43" name="Google Shape;543;p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44" name="Google Shape;544;p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45" name="Google Shape;545;p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46" name="Google Shape;546;p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47" name="Google Shape;547;p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48" name="Google Shape;548;p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49" name="Google Shape;549;p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50" name="Google Shape;550;p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51" name="Google Shape;551;p3"/>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52" name="Google Shape;552;p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553" name="Google Shape;553;p3"/>
                <p:cNvGrpSpPr/>
                <p:nvPr/>
              </p:nvGrpSpPr>
              <p:grpSpPr>
                <a:xfrm rot="166391">
                  <a:off x="8608485" y="1696827"/>
                  <a:ext cx="2884899" cy="2897423"/>
                  <a:chOff x="1668151" y="66635"/>
                  <a:chExt cx="3569773" cy="3585270"/>
                </a:xfrm>
              </p:grpSpPr>
              <p:sp>
                <p:nvSpPr>
                  <p:cNvPr id="554" name="Google Shape;554;p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55" name="Google Shape;555;p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56" name="Google Shape;556;p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57" name="Google Shape;557;p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58" name="Google Shape;558;p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59" name="Google Shape;559;p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60" name="Google Shape;560;p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61" name="Google Shape;561;p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62" name="Google Shape;562;p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63" name="Google Shape;563;p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64" name="Google Shape;564;p3"/>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65" name="Google Shape;565;p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66" name="Google Shape;566;p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67" name="Google Shape;567;p3"/>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68" name="Google Shape;568;p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69" name="Google Shape;569;p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70" name="Google Shape;570;p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71" name="Google Shape;571;p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72" name="Google Shape;572;p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73" name="Google Shape;573;p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74" name="Google Shape;574;p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75" name="Google Shape;575;p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76" name="Google Shape;576;p3"/>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77" name="Google Shape;577;p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578" name="Google Shape;578;p3"/>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79" name="Google Shape;579;p3"/>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580" name="Google Shape;580;p3"/>
            <p:cNvGrpSpPr/>
            <p:nvPr/>
          </p:nvGrpSpPr>
          <p:grpSpPr>
            <a:xfrm>
              <a:off x="1429552" y="1137270"/>
              <a:ext cx="1720987" cy="1728459"/>
              <a:chOff x="8302868" y="1340770"/>
              <a:chExt cx="3569773" cy="3585270"/>
            </a:xfrm>
          </p:grpSpPr>
          <p:grpSp>
            <p:nvGrpSpPr>
              <p:cNvPr id="581" name="Google Shape;581;p3"/>
              <p:cNvGrpSpPr/>
              <p:nvPr/>
            </p:nvGrpSpPr>
            <p:grpSpPr>
              <a:xfrm>
                <a:off x="8302868" y="1340770"/>
                <a:ext cx="3569773" cy="3585270"/>
                <a:chOff x="8302868" y="1340770"/>
                <a:chExt cx="3569773" cy="3585270"/>
              </a:xfrm>
            </p:grpSpPr>
            <p:grpSp>
              <p:nvGrpSpPr>
                <p:cNvPr id="582" name="Google Shape;582;p3"/>
                <p:cNvGrpSpPr/>
                <p:nvPr/>
              </p:nvGrpSpPr>
              <p:grpSpPr>
                <a:xfrm>
                  <a:off x="8302868" y="1340770"/>
                  <a:ext cx="3569773" cy="3585270"/>
                  <a:chOff x="1668151" y="66635"/>
                  <a:chExt cx="3569773" cy="3585270"/>
                </a:xfrm>
              </p:grpSpPr>
              <p:sp>
                <p:nvSpPr>
                  <p:cNvPr id="583" name="Google Shape;583;p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84" name="Google Shape;584;p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85" name="Google Shape;585;p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86" name="Google Shape;586;p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87" name="Google Shape;587;p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88" name="Google Shape;588;p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89" name="Google Shape;589;p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90" name="Google Shape;590;p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91" name="Google Shape;591;p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92" name="Google Shape;592;p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93" name="Google Shape;593;p3"/>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94" name="Google Shape;594;p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95" name="Google Shape;595;p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96" name="Google Shape;596;p3"/>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97" name="Google Shape;597;p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98" name="Google Shape;598;p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599" name="Google Shape;599;p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00" name="Google Shape;600;p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01" name="Google Shape;601;p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02" name="Google Shape;602;p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03" name="Google Shape;603;p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04" name="Google Shape;604;p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05" name="Google Shape;605;p3"/>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06" name="Google Shape;606;p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607" name="Google Shape;607;p3"/>
                <p:cNvGrpSpPr/>
                <p:nvPr/>
              </p:nvGrpSpPr>
              <p:grpSpPr>
                <a:xfrm rot="166391">
                  <a:off x="8608485" y="1696827"/>
                  <a:ext cx="2884899" cy="2897423"/>
                  <a:chOff x="1668151" y="66635"/>
                  <a:chExt cx="3569773" cy="3585270"/>
                </a:xfrm>
              </p:grpSpPr>
              <p:sp>
                <p:nvSpPr>
                  <p:cNvPr id="608" name="Google Shape;608;p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09" name="Google Shape;609;p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10" name="Google Shape;610;p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11" name="Google Shape;611;p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12" name="Google Shape;612;p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13" name="Google Shape;613;p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14" name="Google Shape;614;p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15" name="Google Shape;615;p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16" name="Google Shape;616;p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17" name="Google Shape;617;p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18" name="Google Shape;618;p3"/>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19" name="Google Shape;619;p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20" name="Google Shape;620;p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21" name="Google Shape;621;p3"/>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22" name="Google Shape;622;p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23" name="Google Shape;623;p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24" name="Google Shape;624;p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25" name="Google Shape;625;p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26" name="Google Shape;626;p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27" name="Google Shape;627;p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28" name="Google Shape;628;p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29" name="Google Shape;629;p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30" name="Google Shape;630;p3"/>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31" name="Google Shape;631;p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632" name="Google Shape;632;p3"/>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33" name="Google Shape;633;p3"/>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161273257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Morning Meeting">
  <p:cSld name="Morning Meeting">
    <p:bg>
      <p:bgPr>
        <a:solidFill>
          <a:schemeClr val="accent2"/>
        </a:solidFill>
        <a:effectLst/>
      </p:bgPr>
    </p:bg>
    <p:spTree>
      <p:nvGrpSpPr>
        <p:cNvPr id="1" name="Shape 636"/>
        <p:cNvGrpSpPr/>
        <p:nvPr/>
      </p:nvGrpSpPr>
      <p:grpSpPr>
        <a:xfrm>
          <a:off x="0" y="0"/>
          <a:ext cx="0" cy="0"/>
          <a:chOff x="0" y="0"/>
          <a:chExt cx="0" cy="0"/>
        </a:xfrm>
      </p:grpSpPr>
      <p:cxnSp>
        <p:nvCxnSpPr>
          <p:cNvPr id="637" name="Google Shape;637;p5"/>
          <p:cNvCxnSpPr/>
          <p:nvPr/>
        </p:nvCxnSpPr>
        <p:spPr>
          <a:xfrm>
            <a:off x="1812475" y="1217375"/>
            <a:ext cx="9963600" cy="0"/>
          </a:xfrm>
          <a:prstGeom prst="straightConnector1">
            <a:avLst/>
          </a:prstGeom>
          <a:noFill/>
          <a:ln w="19050" cap="flat" cmpd="sng">
            <a:solidFill>
              <a:schemeClr val="dk1"/>
            </a:solidFill>
            <a:prstDash val="solid"/>
            <a:round/>
            <a:headEnd type="none" w="sm" len="sm"/>
            <a:tailEnd type="none" w="sm" len="sm"/>
          </a:ln>
          <a:effectLst>
            <a:outerShdw dist="28575" dir="2700000" algn="bl" rotWithShape="0">
              <a:schemeClr val="lt2"/>
            </a:outerShdw>
          </a:effectLst>
        </p:spPr>
      </p:cxnSp>
      <p:sp>
        <p:nvSpPr>
          <p:cNvPr id="638" name="Google Shape;638;p5"/>
          <p:cNvSpPr/>
          <p:nvPr/>
        </p:nvSpPr>
        <p:spPr>
          <a:xfrm>
            <a:off x="8635510" y="1473375"/>
            <a:ext cx="3117900" cy="4977300"/>
          </a:xfrm>
          <a:prstGeom prst="rect">
            <a:avLst/>
          </a:prstGeom>
          <a:solidFill>
            <a:schemeClr val="lt2"/>
          </a:solidFill>
          <a:ln>
            <a:noFill/>
          </a:ln>
          <a:effectLst>
            <a:outerShdw blurRad="457200" dist="38100" dir="6180000" algn="bl" rotWithShape="0">
              <a:srgbClr val="000000">
                <a:alpha val="29000"/>
              </a:srgb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pic>
        <p:nvPicPr>
          <p:cNvPr id="639" name="Google Shape;639;p5"/>
          <p:cNvPicPr preferRelativeResize="0"/>
          <p:nvPr/>
        </p:nvPicPr>
        <p:blipFill rotWithShape="1">
          <a:blip r:embed="rId2">
            <a:alphaModFix amt="50000"/>
          </a:blip>
          <a:srcRect/>
          <a:stretch/>
        </p:blipFill>
        <p:spPr>
          <a:xfrm>
            <a:off x="8635510" y="1473375"/>
            <a:ext cx="3117938" cy="4977499"/>
          </a:xfrm>
          <a:prstGeom prst="rect">
            <a:avLst/>
          </a:prstGeom>
          <a:noFill/>
          <a:ln>
            <a:noFill/>
          </a:ln>
          <a:effectLst>
            <a:outerShdw blurRad="50800" dist="50800" dir="5400000" algn="ctr" rotWithShape="0">
              <a:srgbClr val="000000">
                <a:alpha val="0"/>
              </a:srgbClr>
            </a:outerShdw>
          </a:effectLst>
        </p:spPr>
      </p:pic>
      <p:grpSp>
        <p:nvGrpSpPr>
          <p:cNvPr id="640" name="Google Shape;640;p5"/>
          <p:cNvGrpSpPr/>
          <p:nvPr/>
        </p:nvGrpSpPr>
        <p:grpSpPr>
          <a:xfrm rot="2700000" flipH="1">
            <a:off x="11552011" y="4941321"/>
            <a:ext cx="755441" cy="712247"/>
            <a:chOff x="6795971" y="2730008"/>
            <a:chExt cx="1945294" cy="1834067"/>
          </a:xfrm>
        </p:grpSpPr>
        <p:sp>
          <p:nvSpPr>
            <p:cNvPr id="641" name="Google Shape;641;p5"/>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42" name="Google Shape;642;p5"/>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643" name="Google Shape;643;p5"/>
          <p:cNvGrpSpPr/>
          <p:nvPr/>
        </p:nvGrpSpPr>
        <p:grpSpPr>
          <a:xfrm rot="8948550" flipH="1">
            <a:off x="11551556" y="6102347"/>
            <a:ext cx="755506" cy="712308"/>
            <a:chOff x="6795971" y="2730008"/>
            <a:chExt cx="1945294" cy="1834067"/>
          </a:xfrm>
        </p:grpSpPr>
        <p:sp>
          <p:nvSpPr>
            <p:cNvPr id="644" name="Google Shape;644;p5"/>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45" name="Google Shape;645;p5"/>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646" name="Google Shape;646;p5"/>
          <p:cNvGrpSpPr/>
          <p:nvPr/>
        </p:nvGrpSpPr>
        <p:grpSpPr>
          <a:xfrm rot="-9410874" flipH="1">
            <a:off x="11148067" y="6180876"/>
            <a:ext cx="755510" cy="712312"/>
            <a:chOff x="6795971" y="2730009"/>
            <a:chExt cx="1945294" cy="1834067"/>
          </a:xfrm>
        </p:grpSpPr>
        <p:sp>
          <p:nvSpPr>
            <p:cNvPr id="647" name="Google Shape;647;p5"/>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48" name="Google Shape;648;p5"/>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sp>
        <p:nvSpPr>
          <p:cNvPr id="649" name="Google Shape;649;p5"/>
          <p:cNvSpPr txBox="1">
            <a:spLocks noGrp="1"/>
          </p:cNvSpPr>
          <p:nvPr>
            <p:ph type="title"/>
          </p:nvPr>
        </p:nvSpPr>
        <p:spPr>
          <a:xfrm>
            <a:off x="1849400" y="351675"/>
            <a:ext cx="9927000" cy="842700"/>
          </a:xfrm>
          <a:prstGeom prst="rect">
            <a:avLst/>
          </a:prstGeom>
        </p:spPr>
        <p:txBody>
          <a:bodyPr spcFirstLastPara="1" wrap="square" lIns="121900" tIns="121900" rIns="121900" bIns="121900" anchor="b" anchorCtr="0">
            <a:noAutofit/>
          </a:bodyPr>
          <a:lstStyle>
            <a:lvl1pPr lvl="0" algn="ctr" rtl="0">
              <a:spcBef>
                <a:spcPts val="0"/>
              </a:spcBef>
              <a:spcAft>
                <a:spcPts val="0"/>
              </a:spcAft>
              <a:buSzPts val="4000"/>
              <a:buNone/>
              <a:defRPr/>
            </a:lvl1pPr>
            <a:lvl2pPr lvl="1" algn="ctr" rtl="0">
              <a:spcBef>
                <a:spcPts val="0"/>
              </a:spcBef>
              <a:spcAft>
                <a:spcPts val="0"/>
              </a:spcAft>
              <a:buSzPts val="4000"/>
              <a:buNone/>
              <a:defRPr/>
            </a:lvl2pPr>
            <a:lvl3pPr lvl="2" algn="ctr" rtl="0">
              <a:spcBef>
                <a:spcPts val="0"/>
              </a:spcBef>
              <a:spcAft>
                <a:spcPts val="0"/>
              </a:spcAft>
              <a:buSzPts val="4000"/>
              <a:buNone/>
              <a:defRPr/>
            </a:lvl3pPr>
            <a:lvl4pPr lvl="3" algn="ctr" rtl="0">
              <a:spcBef>
                <a:spcPts val="0"/>
              </a:spcBef>
              <a:spcAft>
                <a:spcPts val="0"/>
              </a:spcAft>
              <a:buSzPts val="4000"/>
              <a:buNone/>
              <a:defRPr/>
            </a:lvl4pPr>
            <a:lvl5pPr lvl="4" algn="ctr" rtl="0">
              <a:spcBef>
                <a:spcPts val="0"/>
              </a:spcBef>
              <a:spcAft>
                <a:spcPts val="0"/>
              </a:spcAft>
              <a:buSzPts val="4000"/>
              <a:buNone/>
              <a:defRPr/>
            </a:lvl5pPr>
            <a:lvl6pPr lvl="5" algn="ctr" rtl="0">
              <a:spcBef>
                <a:spcPts val="0"/>
              </a:spcBef>
              <a:spcAft>
                <a:spcPts val="0"/>
              </a:spcAft>
              <a:buSzPts val="4000"/>
              <a:buNone/>
              <a:defRPr/>
            </a:lvl6pPr>
            <a:lvl7pPr lvl="6" algn="ctr" rtl="0">
              <a:spcBef>
                <a:spcPts val="0"/>
              </a:spcBef>
              <a:spcAft>
                <a:spcPts val="0"/>
              </a:spcAft>
              <a:buSzPts val="4000"/>
              <a:buNone/>
              <a:defRPr/>
            </a:lvl7pPr>
            <a:lvl8pPr lvl="7" algn="ctr" rtl="0">
              <a:spcBef>
                <a:spcPts val="0"/>
              </a:spcBef>
              <a:spcAft>
                <a:spcPts val="0"/>
              </a:spcAft>
              <a:buSzPts val="4000"/>
              <a:buNone/>
              <a:defRPr/>
            </a:lvl8pPr>
            <a:lvl9pPr lvl="8" algn="ctr" rtl="0">
              <a:spcBef>
                <a:spcPts val="0"/>
              </a:spcBef>
              <a:spcAft>
                <a:spcPts val="0"/>
              </a:spcAft>
              <a:buSzPts val="4000"/>
              <a:buNone/>
              <a:defRPr/>
            </a:lvl9pPr>
          </a:lstStyle>
          <a:p>
            <a:endParaRPr/>
          </a:p>
        </p:txBody>
      </p:sp>
      <p:sp>
        <p:nvSpPr>
          <p:cNvPr id="650" name="Google Shape;650;p5"/>
          <p:cNvSpPr/>
          <p:nvPr/>
        </p:nvSpPr>
        <p:spPr>
          <a:xfrm>
            <a:off x="1849399" y="1473375"/>
            <a:ext cx="3117900" cy="4977300"/>
          </a:xfrm>
          <a:prstGeom prst="rect">
            <a:avLst/>
          </a:prstGeom>
          <a:solidFill>
            <a:schemeClr val="lt2"/>
          </a:solidFill>
          <a:ln>
            <a:noFill/>
          </a:ln>
          <a:effectLst>
            <a:outerShdw blurRad="457200" dist="38100" dir="6180000" algn="bl" rotWithShape="0">
              <a:srgbClr val="000000">
                <a:alpha val="29000"/>
              </a:srgb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pic>
        <p:nvPicPr>
          <p:cNvPr id="651" name="Google Shape;651;p5"/>
          <p:cNvPicPr preferRelativeResize="0"/>
          <p:nvPr/>
        </p:nvPicPr>
        <p:blipFill rotWithShape="1">
          <a:blip r:embed="rId2">
            <a:alphaModFix amt="50000"/>
          </a:blip>
          <a:srcRect/>
          <a:stretch/>
        </p:blipFill>
        <p:spPr>
          <a:xfrm>
            <a:off x="1849399" y="1473375"/>
            <a:ext cx="3117937" cy="4977499"/>
          </a:xfrm>
          <a:prstGeom prst="rect">
            <a:avLst/>
          </a:prstGeom>
          <a:noFill/>
          <a:ln>
            <a:noFill/>
          </a:ln>
          <a:effectLst>
            <a:outerShdw blurRad="50800" dist="50800" dir="5400000" algn="ctr" rotWithShape="0">
              <a:srgbClr val="000000">
                <a:alpha val="0"/>
              </a:srgbClr>
            </a:outerShdw>
          </a:effectLst>
        </p:spPr>
      </p:pic>
      <p:sp>
        <p:nvSpPr>
          <p:cNvPr id="652" name="Google Shape;652;p5"/>
          <p:cNvSpPr/>
          <p:nvPr/>
        </p:nvSpPr>
        <p:spPr>
          <a:xfrm>
            <a:off x="5242375" y="1473375"/>
            <a:ext cx="3117900" cy="2324700"/>
          </a:xfrm>
          <a:prstGeom prst="rect">
            <a:avLst/>
          </a:prstGeom>
          <a:solidFill>
            <a:schemeClr val="lt2"/>
          </a:solidFill>
          <a:ln>
            <a:noFill/>
          </a:ln>
          <a:effectLst>
            <a:outerShdw blurRad="457200" dist="38100" dir="6180000" algn="bl" rotWithShape="0">
              <a:srgbClr val="000000">
                <a:alpha val="29000"/>
              </a:srgb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pic>
        <p:nvPicPr>
          <p:cNvPr id="653" name="Google Shape;653;p5"/>
          <p:cNvPicPr preferRelativeResize="0"/>
          <p:nvPr/>
        </p:nvPicPr>
        <p:blipFill rotWithShape="1">
          <a:blip r:embed="rId2">
            <a:alphaModFix amt="50000"/>
          </a:blip>
          <a:srcRect/>
          <a:stretch/>
        </p:blipFill>
        <p:spPr>
          <a:xfrm>
            <a:off x="5242375" y="1473375"/>
            <a:ext cx="3117938" cy="2324815"/>
          </a:xfrm>
          <a:prstGeom prst="rect">
            <a:avLst/>
          </a:prstGeom>
          <a:noFill/>
          <a:ln>
            <a:noFill/>
          </a:ln>
          <a:effectLst>
            <a:outerShdw blurRad="50800" dist="50800" dir="5400000" algn="ctr" rotWithShape="0">
              <a:srgbClr val="000000">
                <a:alpha val="0"/>
              </a:srgbClr>
            </a:outerShdw>
          </a:effectLst>
        </p:spPr>
      </p:pic>
      <p:sp>
        <p:nvSpPr>
          <p:cNvPr id="654" name="Google Shape;654;p5"/>
          <p:cNvSpPr/>
          <p:nvPr/>
        </p:nvSpPr>
        <p:spPr>
          <a:xfrm>
            <a:off x="5242464" y="4126058"/>
            <a:ext cx="3117900" cy="2324700"/>
          </a:xfrm>
          <a:prstGeom prst="rect">
            <a:avLst/>
          </a:prstGeom>
          <a:solidFill>
            <a:schemeClr val="lt2"/>
          </a:solidFill>
          <a:ln>
            <a:noFill/>
          </a:ln>
          <a:effectLst>
            <a:outerShdw blurRad="457200" dist="38100" dir="6180000" algn="bl" rotWithShape="0">
              <a:srgbClr val="000000">
                <a:alpha val="29000"/>
              </a:srgb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pic>
        <p:nvPicPr>
          <p:cNvPr id="655" name="Google Shape;655;p5"/>
          <p:cNvPicPr preferRelativeResize="0"/>
          <p:nvPr/>
        </p:nvPicPr>
        <p:blipFill rotWithShape="1">
          <a:blip r:embed="rId2">
            <a:alphaModFix amt="50000"/>
          </a:blip>
          <a:srcRect/>
          <a:stretch/>
        </p:blipFill>
        <p:spPr>
          <a:xfrm>
            <a:off x="5242464" y="4126058"/>
            <a:ext cx="3117938" cy="2324815"/>
          </a:xfrm>
          <a:prstGeom prst="rect">
            <a:avLst/>
          </a:prstGeom>
          <a:noFill/>
          <a:ln>
            <a:noFill/>
          </a:ln>
          <a:effectLst>
            <a:outerShdw blurRad="50800" dist="50800" dir="5400000" algn="ctr" rotWithShape="0">
              <a:srgbClr val="000000">
                <a:alpha val="0"/>
              </a:srgbClr>
            </a:outerShdw>
          </a:effectLst>
        </p:spPr>
      </p:pic>
      <p:grpSp>
        <p:nvGrpSpPr>
          <p:cNvPr id="656" name="Google Shape;656;p5"/>
          <p:cNvGrpSpPr/>
          <p:nvPr/>
        </p:nvGrpSpPr>
        <p:grpSpPr>
          <a:xfrm>
            <a:off x="-159605" y="31988"/>
            <a:ext cx="2648657" cy="6946403"/>
            <a:chOff x="-2805439" y="-1066796"/>
            <a:chExt cx="2648657" cy="6946403"/>
          </a:xfrm>
        </p:grpSpPr>
        <p:sp>
          <p:nvSpPr>
            <p:cNvPr id="657" name="Google Shape;657;p5"/>
            <p:cNvSpPr/>
            <p:nvPr/>
          </p:nvSpPr>
          <p:spPr>
            <a:xfrm rot="413639">
              <a:off x="-1967427" y="797709"/>
              <a:ext cx="716445" cy="5057182"/>
            </a:xfrm>
            <a:custGeom>
              <a:avLst/>
              <a:gdLst/>
              <a:ahLst/>
              <a:cxnLst/>
              <a:rect l="l" t="t" r="r" b="b"/>
              <a:pathLst>
                <a:path w="716640" h="5058557" extrusionOk="0">
                  <a:moveTo>
                    <a:pt x="111073" y="0"/>
                  </a:moveTo>
                  <a:cubicBezTo>
                    <a:pt x="172579" y="152123"/>
                    <a:pt x="223976" y="308130"/>
                    <a:pt x="264935" y="467022"/>
                  </a:cubicBezTo>
                  <a:cubicBezTo>
                    <a:pt x="299908" y="603769"/>
                    <a:pt x="327389" y="742324"/>
                    <a:pt x="347253" y="882065"/>
                  </a:cubicBezTo>
                  <a:cubicBezTo>
                    <a:pt x="370939" y="1039504"/>
                    <a:pt x="386504" y="1198050"/>
                    <a:pt x="393895" y="1357090"/>
                  </a:cubicBezTo>
                  <a:cubicBezTo>
                    <a:pt x="394014" y="1360391"/>
                    <a:pt x="395941" y="1363355"/>
                    <a:pt x="398916" y="1364788"/>
                  </a:cubicBezTo>
                  <a:cubicBezTo>
                    <a:pt x="403343" y="1366923"/>
                    <a:pt x="408659" y="1365075"/>
                    <a:pt x="410793" y="1360648"/>
                  </a:cubicBezTo>
                  <a:cubicBezTo>
                    <a:pt x="444501" y="1293510"/>
                    <a:pt x="482487" y="1228624"/>
                    <a:pt x="524535" y="1166369"/>
                  </a:cubicBezTo>
                  <a:cubicBezTo>
                    <a:pt x="544991" y="1135231"/>
                    <a:pt x="567967" y="1105812"/>
                    <a:pt x="593215" y="1078419"/>
                  </a:cubicBezTo>
                  <a:cubicBezTo>
                    <a:pt x="622406" y="1047014"/>
                    <a:pt x="654572" y="1018524"/>
                    <a:pt x="689267" y="993335"/>
                  </a:cubicBezTo>
                  <a:lnTo>
                    <a:pt x="716640" y="1059545"/>
                  </a:lnTo>
                  <a:cubicBezTo>
                    <a:pt x="678200" y="1074269"/>
                    <a:pt x="593511" y="1078518"/>
                    <a:pt x="474928" y="1356004"/>
                  </a:cubicBezTo>
                  <a:cubicBezTo>
                    <a:pt x="452693" y="1408180"/>
                    <a:pt x="432929" y="1479232"/>
                    <a:pt x="411485" y="1563525"/>
                  </a:cubicBezTo>
                  <a:cubicBezTo>
                    <a:pt x="404450" y="1591599"/>
                    <a:pt x="401129" y="1620465"/>
                    <a:pt x="401603" y="1649399"/>
                  </a:cubicBezTo>
                  <a:cubicBezTo>
                    <a:pt x="404173" y="1877010"/>
                    <a:pt x="405822" y="2106113"/>
                    <a:pt x="406545" y="2336690"/>
                  </a:cubicBezTo>
                  <a:lnTo>
                    <a:pt x="406545" y="2390432"/>
                  </a:lnTo>
                  <a:lnTo>
                    <a:pt x="406689" y="2390812"/>
                  </a:lnTo>
                  <a:cubicBezTo>
                    <a:pt x="408074" y="2625444"/>
                    <a:pt x="409390" y="2860017"/>
                    <a:pt x="410650" y="3094525"/>
                  </a:cubicBezTo>
                  <a:cubicBezTo>
                    <a:pt x="410805" y="3119671"/>
                    <a:pt x="415123" y="3367709"/>
                    <a:pt x="415111" y="3375805"/>
                  </a:cubicBezTo>
                  <a:cubicBezTo>
                    <a:pt x="411427" y="3570234"/>
                    <a:pt x="418468" y="3764726"/>
                    <a:pt x="436197" y="3958384"/>
                  </a:cubicBezTo>
                  <a:cubicBezTo>
                    <a:pt x="453083" y="4141955"/>
                    <a:pt x="471294" y="4331052"/>
                    <a:pt x="533344" y="4572789"/>
                  </a:cubicBezTo>
                  <a:cubicBezTo>
                    <a:pt x="571803" y="4722767"/>
                    <a:pt x="621136" y="4869759"/>
                    <a:pt x="680932" y="5012577"/>
                  </a:cubicBezTo>
                  <a:lnTo>
                    <a:pt x="594857" y="5058557"/>
                  </a:lnTo>
                  <a:cubicBezTo>
                    <a:pt x="535760" y="4911883"/>
                    <a:pt x="486432" y="4761470"/>
                    <a:pt x="447186" y="4608291"/>
                  </a:cubicBezTo>
                  <a:cubicBezTo>
                    <a:pt x="413702" y="4476428"/>
                    <a:pt x="387373" y="4342841"/>
                    <a:pt x="368313" y="4208129"/>
                  </a:cubicBezTo>
                  <a:cubicBezTo>
                    <a:pt x="345686" y="4056354"/>
                    <a:pt x="330928" y="3903505"/>
                    <a:pt x="324095" y="3750200"/>
                  </a:cubicBezTo>
                  <a:cubicBezTo>
                    <a:pt x="323632" y="3741341"/>
                    <a:pt x="317214" y="3496444"/>
                    <a:pt x="317254" y="3468536"/>
                  </a:cubicBezTo>
                  <a:cubicBezTo>
                    <a:pt x="314963" y="3249076"/>
                    <a:pt x="313683" y="3028218"/>
                    <a:pt x="313426" y="2805971"/>
                  </a:cubicBezTo>
                  <a:lnTo>
                    <a:pt x="313468" y="2776092"/>
                  </a:lnTo>
                  <a:lnTo>
                    <a:pt x="310393" y="2768037"/>
                  </a:lnTo>
                  <a:cubicBezTo>
                    <a:pt x="308683" y="2524614"/>
                    <a:pt x="306934" y="2281222"/>
                    <a:pt x="305155" y="2037859"/>
                  </a:cubicBezTo>
                  <a:cubicBezTo>
                    <a:pt x="304919" y="2011810"/>
                    <a:pt x="301124" y="1985910"/>
                    <a:pt x="293889" y="1960878"/>
                  </a:cubicBezTo>
                  <a:cubicBezTo>
                    <a:pt x="281637" y="1918385"/>
                    <a:pt x="268889" y="1883107"/>
                    <a:pt x="258215" y="1856031"/>
                  </a:cubicBezTo>
                  <a:cubicBezTo>
                    <a:pt x="227058" y="1777242"/>
                    <a:pt x="186483" y="1702524"/>
                    <a:pt x="137360" y="1633489"/>
                  </a:cubicBezTo>
                  <a:cubicBezTo>
                    <a:pt x="116311" y="1602162"/>
                    <a:pt x="90322" y="1566292"/>
                    <a:pt x="43975" y="1540104"/>
                  </a:cubicBezTo>
                  <a:cubicBezTo>
                    <a:pt x="30011" y="1532209"/>
                    <a:pt x="15278" y="1525746"/>
                    <a:pt x="0" y="1520835"/>
                  </a:cubicBezTo>
                  <a:cubicBezTo>
                    <a:pt x="5466" y="1505290"/>
                    <a:pt x="10969" y="1489706"/>
                    <a:pt x="16503" y="1474092"/>
                  </a:cubicBezTo>
                  <a:lnTo>
                    <a:pt x="63146" y="1515301"/>
                  </a:lnTo>
                  <a:cubicBezTo>
                    <a:pt x="159308" y="1568880"/>
                    <a:pt x="236762" y="1650604"/>
                    <a:pt x="285096" y="1749503"/>
                  </a:cubicBezTo>
                  <a:cubicBezTo>
                    <a:pt x="286429" y="1752270"/>
                    <a:pt x="289226" y="1754039"/>
                    <a:pt x="292299" y="1754039"/>
                  </a:cubicBezTo>
                  <a:cubicBezTo>
                    <a:pt x="296716" y="1754048"/>
                    <a:pt x="300304" y="1750461"/>
                    <a:pt x="300313" y="1746044"/>
                  </a:cubicBezTo>
                  <a:cubicBezTo>
                    <a:pt x="303802" y="1544344"/>
                    <a:pt x="296113" y="1342613"/>
                    <a:pt x="277289" y="1141763"/>
                  </a:cubicBezTo>
                  <a:cubicBezTo>
                    <a:pt x="259501" y="951337"/>
                    <a:pt x="240329" y="755180"/>
                    <a:pt x="175602" y="504376"/>
                  </a:cubicBezTo>
                  <a:cubicBezTo>
                    <a:pt x="135502" y="348843"/>
                    <a:pt x="84076" y="196454"/>
                    <a:pt x="21740" y="48422"/>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658" name="Google Shape;658;p5"/>
            <p:cNvGrpSpPr/>
            <p:nvPr/>
          </p:nvGrpSpPr>
          <p:grpSpPr>
            <a:xfrm rot="2219739">
              <a:off x="-1310202" y="1259540"/>
              <a:ext cx="974984" cy="919237"/>
              <a:chOff x="6795971" y="2730008"/>
              <a:chExt cx="1945294" cy="1834067"/>
            </a:xfrm>
          </p:grpSpPr>
          <p:sp>
            <p:nvSpPr>
              <p:cNvPr id="659" name="Google Shape;659;p5"/>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60" name="Google Shape;660;p5"/>
              <p:cNvSpPr/>
              <p:nvPr/>
            </p:nvSpPr>
            <p:spPr>
              <a:xfrm rot="-2263899">
                <a:off x="6977174" y="3155932"/>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661" name="Google Shape;661;p5"/>
            <p:cNvGrpSpPr/>
            <p:nvPr/>
          </p:nvGrpSpPr>
          <p:grpSpPr>
            <a:xfrm rot="-3045758">
              <a:off x="-2511956" y="1418499"/>
              <a:ext cx="1085000" cy="1022962"/>
              <a:chOff x="6795971" y="2730009"/>
              <a:chExt cx="1945294" cy="1834067"/>
            </a:xfrm>
          </p:grpSpPr>
          <p:sp>
            <p:nvSpPr>
              <p:cNvPr id="662" name="Google Shape;662;p5"/>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63" name="Google Shape;663;p5"/>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664" name="Google Shape;664;p5"/>
            <p:cNvGrpSpPr/>
            <p:nvPr/>
          </p:nvGrpSpPr>
          <p:grpSpPr>
            <a:xfrm rot="416227">
              <a:off x="-2675400" y="-937391"/>
              <a:ext cx="2281725" cy="2291630"/>
              <a:chOff x="8302868" y="1340770"/>
              <a:chExt cx="3569773" cy="3585270"/>
            </a:xfrm>
          </p:grpSpPr>
          <p:grpSp>
            <p:nvGrpSpPr>
              <p:cNvPr id="665" name="Google Shape;665;p5"/>
              <p:cNvGrpSpPr/>
              <p:nvPr/>
            </p:nvGrpSpPr>
            <p:grpSpPr>
              <a:xfrm>
                <a:off x="8302868" y="1340770"/>
                <a:ext cx="3569773" cy="3585270"/>
                <a:chOff x="8302868" y="1340770"/>
                <a:chExt cx="3569773" cy="3585270"/>
              </a:xfrm>
            </p:grpSpPr>
            <p:grpSp>
              <p:nvGrpSpPr>
                <p:cNvPr id="666" name="Google Shape;666;p5"/>
                <p:cNvGrpSpPr/>
                <p:nvPr/>
              </p:nvGrpSpPr>
              <p:grpSpPr>
                <a:xfrm>
                  <a:off x="8302868" y="1340770"/>
                  <a:ext cx="3569773" cy="3585270"/>
                  <a:chOff x="1668151" y="66635"/>
                  <a:chExt cx="3569773" cy="3585270"/>
                </a:xfrm>
              </p:grpSpPr>
              <p:sp>
                <p:nvSpPr>
                  <p:cNvPr id="667" name="Google Shape;667;p5"/>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68" name="Google Shape;668;p5"/>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69" name="Google Shape;669;p5"/>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70" name="Google Shape;670;p5"/>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71" name="Google Shape;671;p5"/>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72" name="Google Shape;672;p5"/>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73" name="Google Shape;673;p5"/>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74" name="Google Shape;674;p5"/>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75" name="Google Shape;675;p5"/>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76" name="Google Shape;676;p5"/>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77" name="Google Shape;677;p5"/>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78" name="Google Shape;678;p5"/>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79" name="Google Shape;679;p5"/>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80" name="Google Shape;680;p5"/>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81" name="Google Shape;681;p5"/>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82" name="Google Shape;682;p5"/>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83" name="Google Shape;683;p5"/>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84" name="Google Shape;684;p5"/>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85" name="Google Shape;685;p5"/>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86" name="Google Shape;686;p5"/>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87" name="Google Shape;687;p5"/>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88" name="Google Shape;688;p5"/>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89" name="Google Shape;689;p5"/>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90" name="Google Shape;690;p5"/>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691" name="Google Shape;691;p5"/>
                <p:cNvGrpSpPr/>
                <p:nvPr/>
              </p:nvGrpSpPr>
              <p:grpSpPr>
                <a:xfrm rot="166391">
                  <a:off x="8608485" y="1696827"/>
                  <a:ext cx="2884899" cy="2897423"/>
                  <a:chOff x="1668151" y="66635"/>
                  <a:chExt cx="3569773" cy="3585270"/>
                </a:xfrm>
              </p:grpSpPr>
              <p:sp>
                <p:nvSpPr>
                  <p:cNvPr id="692" name="Google Shape;692;p5"/>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93" name="Google Shape;693;p5"/>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94" name="Google Shape;694;p5"/>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95" name="Google Shape;695;p5"/>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96" name="Google Shape;696;p5"/>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97" name="Google Shape;697;p5"/>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98" name="Google Shape;698;p5"/>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699" name="Google Shape;699;p5"/>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00" name="Google Shape;700;p5"/>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01" name="Google Shape;701;p5"/>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02" name="Google Shape;702;p5"/>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03" name="Google Shape;703;p5"/>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04" name="Google Shape;704;p5"/>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05" name="Google Shape;705;p5"/>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06" name="Google Shape;706;p5"/>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07" name="Google Shape;707;p5"/>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08" name="Google Shape;708;p5"/>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09" name="Google Shape;709;p5"/>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10" name="Google Shape;710;p5"/>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11" name="Google Shape;711;p5"/>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12" name="Google Shape;712;p5"/>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13" name="Google Shape;713;p5"/>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14" name="Google Shape;714;p5"/>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15" name="Google Shape;715;p5"/>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716" name="Google Shape;716;p5"/>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17" name="Google Shape;717;p5"/>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718" name="Google Shape;718;p5"/>
          <p:cNvGrpSpPr/>
          <p:nvPr/>
        </p:nvGrpSpPr>
        <p:grpSpPr>
          <a:xfrm rot="-531513">
            <a:off x="-429407" y="3043533"/>
            <a:ext cx="2276406" cy="3934708"/>
            <a:chOff x="408893" y="2967191"/>
            <a:chExt cx="2276341" cy="3934595"/>
          </a:xfrm>
        </p:grpSpPr>
        <p:sp>
          <p:nvSpPr>
            <p:cNvPr id="719" name="Google Shape;719;p5"/>
            <p:cNvSpPr/>
            <p:nvPr/>
          </p:nvSpPr>
          <p:spPr>
            <a:xfrm flipH="1">
              <a:off x="1123547" y="4460390"/>
              <a:ext cx="621678" cy="2441396"/>
            </a:xfrm>
            <a:custGeom>
              <a:avLst/>
              <a:gdLst/>
              <a:ahLst/>
              <a:cxnLst/>
              <a:rect l="l" t="t" r="r" b="b"/>
              <a:pathLst>
                <a:path w="690753" h="2712662" extrusionOk="0">
                  <a:moveTo>
                    <a:pt x="20183" y="46328"/>
                  </a:moveTo>
                  <a:cubicBezTo>
                    <a:pt x="80267" y="189012"/>
                    <a:pt x="129835" y="335897"/>
                    <a:pt x="168487" y="485811"/>
                  </a:cubicBezTo>
                  <a:cubicBezTo>
                    <a:pt x="230876" y="727556"/>
                    <a:pt x="249355" y="916627"/>
                    <a:pt x="266500" y="1100174"/>
                  </a:cubicBezTo>
                  <a:cubicBezTo>
                    <a:pt x="284645" y="1293769"/>
                    <a:pt x="292056" y="1488213"/>
                    <a:pt x="288693" y="1682627"/>
                  </a:cubicBezTo>
                  <a:cubicBezTo>
                    <a:pt x="288684" y="1686885"/>
                    <a:pt x="285226" y="1690342"/>
                    <a:pt x="280968" y="1690333"/>
                  </a:cubicBezTo>
                  <a:cubicBezTo>
                    <a:pt x="278006" y="1690333"/>
                    <a:pt x="275310" y="1688628"/>
                    <a:pt x="274025" y="1685961"/>
                  </a:cubicBezTo>
                  <a:cubicBezTo>
                    <a:pt x="227437" y="1590635"/>
                    <a:pt x="152781" y="1511863"/>
                    <a:pt x="60093" y="1460219"/>
                  </a:cubicBezTo>
                  <a:lnTo>
                    <a:pt x="15135" y="1420499"/>
                  </a:lnTo>
                  <a:cubicBezTo>
                    <a:pt x="9801" y="1435549"/>
                    <a:pt x="4496" y="1450570"/>
                    <a:pt x="-772" y="1465553"/>
                  </a:cubicBezTo>
                  <a:cubicBezTo>
                    <a:pt x="13954" y="1470287"/>
                    <a:pt x="28155" y="1476516"/>
                    <a:pt x="41614" y="1484126"/>
                  </a:cubicBezTo>
                  <a:cubicBezTo>
                    <a:pt x="86287" y="1509368"/>
                    <a:pt x="111337" y="1543943"/>
                    <a:pt x="131626" y="1574138"/>
                  </a:cubicBezTo>
                  <a:cubicBezTo>
                    <a:pt x="178975" y="1640679"/>
                    <a:pt x="218084" y="1712698"/>
                    <a:pt x="248116" y="1788641"/>
                  </a:cubicBezTo>
                  <a:cubicBezTo>
                    <a:pt x="258404" y="1814739"/>
                    <a:pt x="270691" y="1848743"/>
                    <a:pt x="282501" y="1889701"/>
                  </a:cubicBezTo>
                  <a:cubicBezTo>
                    <a:pt x="289474" y="1913828"/>
                    <a:pt x="293132" y="1938793"/>
                    <a:pt x="293360" y="1963901"/>
                  </a:cubicBezTo>
                  <a:cubicBezTo>
                    <a:pt x="295075" y="2198473"/>
                    <a:pt x="296760" y="2433073"/>
                    <a:pt x="298409" y="2667703"/>
                  </a:cubicBezTo>
                  <a:cubicBezTo>
                    <a:pt x="300037" y="2686753"/>
                    <a:pt x="312391" y="2703203"/>
                    <a:pt x="330222" y="2710089"/>
                  </a:cubicBezTo>
                  <a:cubicBezTo>
                    <a:pt x="354263" y="2717414"/>
                    <a:pt x="380057" y="2706193"/>
                    <a:pt x="391087" y="2683610"/>
                  </a:cubicBezTo>
                  <a:cubicBezTo>
                    <a:pt x="391467" y="2540353"/>
                    <a:pt x="391467" y="2396459"/>
                    <a:pt x="391087" y="2251937"/>
                  </a:cubicBezTo>
                  <a:cubicBezTo>
                    <a:pt x="390391" y="2029690"/>
                    <a:pt x="388801" y="1808862"/>
                    <a:pt x="386324" y="1589473"/>
                  </a:cubicBezTo>
                  <a:cubicBezTo>
                    <a:pt x="385867" y="1561584"/>
                    <a:pt x="389068" y="1533761"/>
                    <a:pt x="395849" y="1506701"/>
                  </a:cubicBezTo>
                  <a:cubicBezTo>
                    <a:pt x="416518" y="1425453"/>
                    <a:pt x="435568" y="1356968"/>
                    <a:pt x="457000" y="1306676"/>
                  </a:cubicBezTo>
                  <a:cubicBezTo>
                    <a:pt x="571300" y="1039214"/>
                    <a:pt x="652929" y="1035118"/>
                    <a:pt x="689981" y="1020926"/>
                  </a:cubicBezTo>
                  <a:lnTo>
                    <a:pt x="663597" y="957108"/>
                  </a:lnTo>
                  <a:cubicBezTo>
                    <a:pt x="630155" y="981387"/>
                    <a:pt x="599151" y="1008848"/>
                    <a:pt x="571014" y="1039118"/>
                  </a:cubicBezTo>
                  <a:cubicBezTo>
                    <a:pt x="546678" y="1065522"/>
                    <a:pt x="524532" y="1093878"/>
                    <a:pt x="504815" y="1123891"/>
                  </a:cubicBezTo>
                  <a:cubicBezTo>
                    <a:pt x="464286" y="1183898"/>
                    <a:pt x="427672" y="1246440"/>
                    <a:pt x="395182" y="1311153"/>
                  </a:cubicBezTo>
                  <a:cubicBezTo>
                    <a:pt x="393125" y="1315420"/>
                    <a:pt x="388001" y="1317201"/>
                    <a:pt x="383734" y="1315143"/>
                  </a:cubicBezTo>
                  <a:cubicBezTo>
                    <a:pt x="380866" y="1313762"/>
                    <a:pt x="379009" y="1310905"/>
                    <a:pt x="378894" y="1307723"/>
                  </a:cubicBezTo>
                  <a:cubicBezTo>
                    <a:pt x="371770" y="1154428"/>
                    <a:pt x="356768" y="1001609"/>
                    <a:pt x="333937" y="849857"/>
                  </a:cubicBezTo>
                  <a:cubicBezTo>
                    <a:pt x="314791" y="715164"/>
                    <a:pt x="288302" y="581614"/>
                    <a:pt x="254593" y="449807"/>
                  </a:cubicBezTo>
                  <a:cubicBezTo>
                    <a:pt x="215113" y="296654"/>
                    <a:pt x="165573" y="146283"/>
                    <a:pt x="106289" y="-345"/>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720" name="Google Shape;720;p5"/>
            <p:cNvGrpSpPr/>
            <p:nvPr/>
          </p:nvGrpSpPr>
          <p:grpSpPr>
            <a:xfrm rot="-1652254" flipH="1">
              <a:off x="545310" y="4793319"/>
              <a:ext cx="845725" cy="797369"/>
              <a:chOff x="6795971" y="2730008"/>
              <a:chExt cx="1945294" cy="1834067"/>
            </a:xfrm>
          </p:grpSpPr>
          <p:sp>
            <p:nvSpPr>
              <p:cNvPr id="721" name="Google Shape;721;p5"/>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22" name="Google Shape;722;p5"/>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723" name="Google Shape;723;p5"/>
            <p:cNvGrpSpPr/>
            <p:nvPr/>
          </p:nvGrpSpPr>
          <p:grpSpPr>
            <a:xfrm rot="3462355" flipH="1">
              <a:off x="1419261" y="5044696"/>
              <a:ext cx="941215" cy="887399"/>
              <a:chOff x="6795971" y="2730009"/>
              <a:chExt cx="1945294" cy="1834067"/>
            </a:xfrm>
          </p:grpSpPr>
          <p:sp>
            <p:nvSpPr>
              <p:cNvPr id="724" name="Google Shape;724;p5"/>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25" name="Google Shape;725;p5"/>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726" name="Google Shape;726;p5"/>
            <p:cNvGrpSpPr/>
            <p:nvPr/>
          </p:nvGrpSpPr>
          <p:grpSpPr>
            <a:xfrm flipH="1">
              <a:off x="705795" y="2967191"/>
              <a:ext cx="1979439" cy="1988032"/>
              <a:chOff x="8302868" y="1340770"/>
              <a:chExt cx="3569773" cy="3585270"/>
            </a:xfrm>
          </p:grpSpPr>
          <p:grpSp>
            <p:nvGrpSpPr>
              <p:cNvPr id="727" name="Google Shape;727;p5"/>
              <p:cNvGrpSpPr/>
              <p:nvPr/>
            </p:nvGrpSpPr>
            <p:grpSpPr>
              <a:xfrm>
                <a:off x="8302868" y="1340770"/>
                <a:ext cx="3569773" cy="3585270"/>
                <a:chOff x="8302868" y="1340770"/>
                <a:chExt cx="3569773" cy="3585270"/>
              </a:xfrm>
            </p:grpSpPr>
            <p:grpSp>
              <p:nvGrpSpPr>
                <p:cNvPr id="728" name="Google Shape;728;p5"/>
                <p:cNvGrpSpPr/>
                <p:nvPr/>
              </p:nvGrpSpPr>
              <p:grpSpPr>
                <a:xfrm>
                  <a:off x="8302868" y="1340770"/>
                  <a:ext cx="3569773" cy="3585270"/>
                  <a:chOff x="1668151" y="66635"/>
                  <a:chExt cx="3569773" cy="3585270"/>
                </a:xfrm>
              </p:grpSpPr>
              <p:sp>
                <p:nvSpPr>
                  <p:cNvPr id="729" name="Google Shape;729;p5"/>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30" name="Google Shape;730;p5"/>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31" name="Google Shape;731;p5"/>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32" name="Google Shape;732;p5"/>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33" name="Google Shape;733;p5"/>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34" name="Google Shape;734;p5"/>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35" name="Google Shape;735;p5"/>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36" name="Google Shape;736;p5"/>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37" name="Google Shape;737;p5"/>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38" name="Google Shape;738;p5"/>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39" name="Google Shape;739;p5"/>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40" name="Google Shape;740;p5"/>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41" name="Google Shape;741;p5"/>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42" name="Google Shape;742;p5"/>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43" name="Google Shape;743;p5"/>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44" name="Google Shape;744;p5"/>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45" name="Google Shape;745;p5"/>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46" name="Google Shape;746;p5"/>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47" name="Google Shape;747;p5"/>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48" name="Google Shape;748;p5"/>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49" name="Google Shape;749;p5"/>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50" name="Google Shape;750;p5"/>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51" name="Google Shape;751;p5"/>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52" name="Google Shape;752;p5"/>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753" name="Google Shape;753;p5"/>
                <p:cNvGrpSpPr/>
                <p:nvPr/>
              </p:nvGrpSpPr>
              <p:grpSpPr>
                <a:xfrm rot="166391">
                  <a:off x="8608485" y="1696827"/>
                  <a:ext cx="2884899" cy="2897423"/>
                  <a:chOff x="1668151" y="66635"/>
                  <a:chExt cx="3569773" cy="3585270"/>
                </a:xfrm>
              </p:grpSpPr>
              <p:sp>
                <p:nvSpPr>
                  <p:cNvPr id="754" name="Google Shape;754;p5"/>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55" name="Google Shape;755;p5"/>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56" name="Google Shape;756;p5"/>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57" name="Google Shape;757;p5"/>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58" name="Google Shape;758;p5"/>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59" name="Google Shape;759;p5"/>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60" name="Google Shape;760;p5"/>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61" name="Google Shape;761;p5"/>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62" name="Google Shape;762;p5"/>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63" name="Google Shape;763;p5"/>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64" name="Google Shape;764;p5"/>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65" name="Google Shape;765;p5"/>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66" name="Google Shape;766;p5"/>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67" name="Google Shape;767;p5"/>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68" name="Google Shape;768;p5"/>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69" name="Google Shape;769;p5"/>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70" name="Google Shape;770;p5"/>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71" name="Google Shape;771;p5"/>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72" name="Google Shape;772;p5"/>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73" name="Google Shape;773;p5"/>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74" name="Google Shape;774;p5"/>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75" name="Google Shape;775;p5"/>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76" name="Google Shape;776;p5"/>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77" name="Google Shape;777;p5"/>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778" name="Google Shape;778;p5"/>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79" name="Google Shape;779;p5"/>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780" name="Google Shape;780;p5"/>
          <p:cNvGrpSpPr/>
          <p:nvPr/>
        </p:nvGrpSpPr>
        <p:grpSpPr>
          <a:xfrm flipH="1">
            <a:off x="10598078" y="5267924"/>
            <a:ext cx="755552" cy="712352"/>
            <a:chOff x="6795971" y="2730009"/>
            <a:chExt cx="1945294" cy="1834067"/>
          </a:xfrm>
        </p:grpSpPr>
        <p:sp>
          <p:nvSpPr>
            <p:cNvPr id="781" name="Google Shape;781;p5"/>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82" name="Google Shape;782;p5"/>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783" name="Google Shape;783;p5"/>
          <p:cNvGrpSpPr/>
          <p:nvPr/>
        </p:nvGrpSpPr>
        <p:grpSpPr>
          <a:xfrm rot="-3778390" flipH="1">
            <a:off x="10372763" y="5594764"/>
            <a:ext cx="755586" cy="712384"/>
            <a:chOff x="6795971" y="2730008"/>
            <a:chExt cx="1945294" cy="1834067"/>
          </a:xfrm>
        </p:grpSpPr>
        <p:sp>
          <p:nvSpPr>
            <p:cNvPr id="784" name="Google Shape;784;p5"/>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85" name="Google Shape;785;p5"/>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786" name="Google Shape;786;p5"/>
          <p:cNvGrpSpPr/>
          <p:nvPr/>
        </p:nvGrpSpPr>
        <p:grpSpPr>
          <a:xfrm flipH="1">
            <a:off x="10881698" y="5200792"/>
            <a:ext cx="1386500" cy="1392519"/>
            <a:chOff x="8302868" y="1340770"/>
            <a:chExt cx="3569773" cy="3585270"/>
          </a:xfrm>
        </p:grpSpPr>
        <p:grpSp>
          <p:nvGrpSpPr>
            <p:cNvPr id="787" name="Google Shape;787;p5"/>
            <p:cNvGrpSpPr/>
            <p:nvPr/>
          </p:nvGrpSpPr>
          <p:grpSpPr>
            <a:xfrm>
              <a:off x="8302868" y="1340770"/>
              <a:ext cx="3569773" cy="3585270"/>
              <a:chOff x="8302868" y="1340770"/>
              <a:chExt cx="3569773" cy="3585270"/>
            </a:xfrm>
          </p:grpSpPr>
          <p:grpSp>
            <p:nvGrpSpPr>
              <p:cNvPr id="788" name="Google Shape;788;p5"/>
              <p:cNvGrpSpPr/>
              <p:nvPr/>
            </p:nvGrpSpPr>
            <p:grpSpPr>
              <a:xfrm>
                <a:off x="8302868" y="1340770"/>
                <a:ext cx="3569773" cy="3585270"/>
                <a:chOff x="1668151" y="66635"/>
                <a:chExt cx="3569773" cy="3585270"/>
              </a:xfrm>
            </p:grpSpPr>
            <p:sp>
              <p:nvSpPr>
                <p:cNvPr id="789" name="Google Shape;789;p5"/>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90" name="Google Shape;790;p5"/>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91" name="Google Shape;791;p5"/>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92" name="Google Shape;792;p5"/>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93" name="Google Shape;793;p5"/>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94" name="Google Shape;794;p5"/>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95" name="Google Shape;795;p5"/>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96" name="Google Shape;796;p5"/>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97" name="Google Shape;797;p5"/>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98" name="Google Shape;798;p5"/>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799" name="Google Shape;799;p5"/>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00" name="Google Shape;800;p5"/>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01" name="Google Shape;801;p5"/>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02" name="Google Shape;802;p5"/>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03" name="Google Shape;803;p5"/>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04" name="Google Shape;804;p5"/>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05" name="Google Shape;805;p5"/>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06" name="Google Shape;806;p5"/>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07" name="Google Shape;807;p5"/>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08" name="Google Shape;808;p5"/>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09" name="Google Shape;809;p5"/>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0" name="Google Shape;810;p5"/>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1" name="Google Shape;811;p5"/>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2" name="Google Shape;812;p5"/>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813" name="Google Shape;813;p5"/>
              <p:cNvGrpSpPr/>
              <p:nvPr/>
            </p:nvGrpSpPr>
            <p:grpSpPr>
              <a:xfrm rot="166391">
                <a:off x="8608485" y="1696827"/>
                <a:ext cx="2884899" cy="2897423"/>
                <a:chOff x="1668151" y="66635"/>
                <a:chExt cx="3569773" cy="3585270"/>
              </a:xfrm>
            </p:grpSpPr>
            <p:sp>
              <p:nvSpPr>
                <p:cNvPr id="814" name="Google Shape;814;p5"/>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5" name="Google Shape;815;p5"/>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6" name="Google Shape;816;p5"/>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7" name="Google Shape;817;p5"/>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8" name="Google Shape;818;p5"/>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19" name="Google Shape;819;p5"/>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20" name="Google Shape;820;p5"/>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21" name="Google Shape;821;p5"/>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22" name="Google Shape;822;p5"/>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23" name="Google Shape;823;p5"/>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24" name="Google Shape;824;p5"/>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25" name="Google Shape;825;p5"/>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26" name="Google Shape;826;p5"/>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27" name="Google Shape;827;p5"/>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28" name="Google Shape;828;p5"/>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29" name="Google Shape;829;p5"/>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30" name="Google Shape;830;p5"/>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31" name="Google Shape;831;p5"/>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32" name="Google Shape;832;p5"/>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33" name="Google Shape;833;p5"/>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34" name="Google Shape;834;p5"/>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35" name="Google Shape;835;p5"/>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36" name="Google Shape;836;p5"/>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37" name="Google Shape;837;p5"/>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838" name="Google Shape;838;p5"/>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39" name="Google Shape;839;p5"/>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840" name="Google Shape;840;p5"/>
          <p:cNvGrpSpPr/>
          <p:nvPr/>
        </p:nvGrpSpPr>
        <p:grpSpPr>
          <a:xfrm flipH="1">
            <a:off x="10496452" y="5864878"/>
            <a:ext cx="988827" cy="993120"/>
            <a:chOff x="8302868" y="1340770"/>
            <a:chExt cx="3569773" cy="3585270"/>
          </a:xfrm>
        </p:grpSpPr>
        <p:grpSp>
          <p:nvGrpSpPr>
            <p:cNvPr id="841" name="Google Shape;841;p5"/>
            <p:cNvGrpSpPr/>
            <p:nvPr/>
          </p:nvGrpSpPr>
          <p:grpSpPr>
            <a:xfrm>
              <a:off x="8302868" y="1340770"/>
              <a:ext cx="3569773" cy="3585270"/>
              <a:chOff x="8302868" y="1340770"/>
              <a:chExt cx="3569773" cy="3585270"/>
            </a:xfrm>
          </p:grpSpPr>
          <p:grpSp>
            <p:nvGrpSpPr>
              <p:cNvPr id="842" name="Google Shape;842;p5"/>
              <p:cNvGrpSpPr/>
              <p:nvPr/>
            </p:nvGrpSpPr>
            <p:grpSpPr>
              <a:xfrm>
                <a:off x="8302868" y="1340770"/>
                <a:ext cx="3569773" cy="3585270"/>
                <a:chOff x="1668151" y="66635"/>
                <a:chExt cx="3569773" cy="3585270"/>
              </a:xfrm>
            </p:grpSpPr>
            <p:sp>
              <p:nvSpPr>
                <p:cNvPr id="843" name="Google Shape;843;p5"/>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44" name="Google Shape;844;p5"/>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45" name="Google Shape;845;p5"/>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46" name="Google Shape;846;p5"/>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47" name="Google Shape;847;p5"/>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48" name="Google Shape;848;p5"/>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49" name="Google Shape;849;p5"/>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50" name="Google Shape;850;p5"/>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51" name="Google Shape;851;p5"/>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52" name="Google Shape;852;p5"/>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53" name="Google Shape;853;p5"/>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54" name="Google Shape;854;p5"/>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55" name="Google Shape;855;p5"/>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56" name="Google Shape;856;p5"/>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57" name="Google Shape;857;p5"/>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58" name="Google Shape;858;p5"/>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59" name="Google Shape;859;p5"/>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60" name="Google Shape;860;p5"/>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61" name="Google Shape;861;p5"/>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62" name="Google Shape;862;p5"/>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63" name="Google Shape;863;p5"/>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64" name="Google Shape;864;p5"/>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65" name="Google Shape;865;p5"/>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66" name="Google Shape;866;p5"/>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867" name="Google Shape;867;p5"/>
              <p:cNvGrpSpPr/>
              <p:nvPr/>
            </p:nvGrpSpPr>
            <p:grpSpPr>
              <a:xfrm rot="166391">
                <a:off x="8608485" y="1696827"/>
                <a:ext cx="2884899" cy="2897423"/>
                <a:chOff x="1668151" y="66635"/>
                <a:chExt cx="3569773" cy="3585270"/>
              </a:xfrm>
            </p:grpSpPr>
            <p:sp>
              <p:nvSpPr>
                <p:cNvPr id="868" name="Google Shape;868;p5"/>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69" name="Google Shape;869;p5"/>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70" name="Google Shape;870;p5"/>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71" name="Google Shape;871;p5"/>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72" name="Google Shape;872;p5"/>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73" name="Google Shape;873;p5"/>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74" name="Google Shape;874;p5"/>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75" name="Google Shape;875;p5"/>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76" name="Google Shape;876;p5"/>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77" name="Google Shape;877;p5"/>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78" name="Google Shape;878;p5"/>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79" name="Google Shape;879;p5"/>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80" name="Google Shape;880;p5"/>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81" name="Google Shape;881;p5"/>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82" name="Google Shape;882;p5"/>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83" name="Google Shape;883;p5"/>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84" name="Google Shape;884;p5"/>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85" name="Google Shape;885;p5"/>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86" name="Google Shape;886;p5"/>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87" name="Google Shape;887;p5"/>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88" name="Google Shape;888;p5"/>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89" name="Google Shape;889;p5"/>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90" name="Google Shape;890;p5"/>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91" name="Google Shape;891;p5"/>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892" name="Google Shape;892;p5"/>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93" name="Google Shape;893;p5"/>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894" name="Google Shape;894;p5"/>
          <p:cNvGrpSpPr/>
          <p:nvPr/>
        </p:nvGrpSpPr>
        <p:grpSpPr>
          <a:xfrm rot="343662">
            <a:off x="-353150" y="5200998"/>
            <a:ext cx="2921667" cy="1941092"/>
            <a:chOff x="7732350" y="3642526"/>
            <a:chExt cx="2921688" cy="1941106"/>
          </a:xfrm>
        </p:grpSpPr>
        <p:grpSp>
          <p:nvGrpSpPr>
            <p:cNvPr id="895" name="Google Shape;895;p5"/>
            <p:cNvGrpSpPr/>
            <p:nvPr/>
          </p:nvGrpSpPr>
          <p:grpSpPr>
            <a:xfrm rot="-889706">
              <a:off x="8542516" y="3895002"/>
              <a:ext cx="1981479" cy="1274109"/>
              <a:chOff x="8664819" y="3764969"/>
              <a:chExt cx="1981677" cy="1274236"/>
            </a:xfrm>
          </p:grpSpPr>
          <p:grpSp>
            <p:nvGrpSpPr>
              <p:cNvPr id="896" name="Google Shape;896;p5"/>
              <p:cNvGrpSpPr/>
              <p:nvPr/>
            </p:nvGrpSpPr>
            <p:grpSpPr>
              <a:xfrm rot="999320">
                <a:off x="8738274" y="4011518"/>
                <a:ext cx="1834768" cy="781138"/>
                <a:chOff x="7987375" y="5280508"/>
                <a:chExt cx="1834856" cy="781176"/>
              </a:xfrm>
            </p:grpSpPr>
            <p:sp>
              <p:nvSpPr>
                <p:cNvPr id="897" name="Google Shape;897;p5"/>
                <p:cNvSpPr/>
                <p:nvPr/>
              </p:nvSpPr>
              <p:spPr>
                <a:xfrm>
                  <a:off x="7987375" y="5280508"/>
                  <a:ext cx="1834856" cy="781176"/>
                </a:xfrm>
                <a:custGeom>
                  <a:avLst/>
                  <a:gdLst/>
                  <a:ahLst/>
                  <a:cxnLst/>
                  <a:rect l="l" t="t" r="r" b="b"/>
                  <a:pathLst>
                    <a:path w="1834856" h="781176" extrusionOk="0">
                      <a:moveTo>
                        <a:pt x="464315" y="0"/>
                      </a:moveTo>
                      <a:lnTo>
                        <a:pt x="1698947" y="0"/>
                      </a:lnTo>
                      <a:cubicBezTo>
                        <a:pt x="1774007" y="0"/>
                        <a:pt x="1834856" y="60849"/>
                        <a:pt x="1834856" y="135909"/>
                      </a:cubicBezTo>
                      <a:lnTo>
                        <a:pt x="1834856" y="645267"/>
                      </a:lnTo>
                      <a:cubicBezTo>
                        <a:pt x="1834856" y="720327"/>
                        <a:pt x="1774007" y="781176"/>
                        <a:pt x="1698947" y="781176"/>
                      </a:cubicBezTo>
                      <a:lnTo>
                        <a:pt x="464315" y="781176"/>
                      </a:lnTo>
                      <a:cubicBezTo>
                        <a:pt x="426785" y="781176"/>
                        <a:pt x="392808" y="765964"/>
                        <a:pt x="368213" y="741369"/>
                      </a:cubicBezTo>
                      <a:lnTo>
                        <a:pt x="340059" y="699611"/>
                      </a:lnTo>
                      <a:lnTo>
                        <a:pt x="311865" y="702453"/>
                      </a:lnTo>
                      <a:cubicBezTo>
                        <a:pt x="139627" y="702453"/>
                        <a:pt x="0" y="562826"/>
                        <a:pt x="0" y="390588"/>
                      </a:cubicBezTo>
                      <a:cubicBezTo>
                        <a:pt x="0" y="218350"/>
                        <a:pt x="139627" y="78723"/>
                        <a:pt x="311865" y="78723"/>
                      </a:cubicBezTo>
                      <a:lnTo>
                        <a:pt x="340059" y="81565"/>
                      </a:lnTo>
                      <a:lnTo>
                        <a:pt x="368213" y="39807"/>
                      </a:lnTo>
                      <a:cubicBezTo>
                        <a:pt x="392808" y="15213"/>
                        <a:pt x="426785" y="0"/>
                        <a:pt x="464315" y="0"/>
                      </a:cubicBezTo>
                      <a:close/>
                      <a:moveTo>
                        <a:pt x="272503" y="278559"/>
                      </a:moveTo>
                      <a:cubicBezTo>
                        <a:pt x="208959" y="278559"/>
                        <a:pt x="157446" y="330072"/>
                        <a:pt x="157446" y="393616"/>
                      </a:cubicBezTo>
                      <a:cubicBezTo>
                        <a:pt x="157446" y="457160"/>
                        <a:pt x="208959" y="508673"/>
                        <a:pt x="272503" y="508673"/>
                      </a:cubicBezTo>
                      <a:cubicBezTo>
                        <a:pt x="336047" y="508673"/>
                        <a:pt x="387560" y="457160"/>
                        <a:pt x="387560" y="393616"/>
                      </a:cubicBezTo>
                      <a:cubicBezTo>
                        <a:pt x="387560" y="330072"/>
                        <a:pt x="336047" y="278559"/>
                        <a:pt x="272503" y="278559"/>
                      </a:cubicBezTo>
                      <a:close/>
                    </a:path>
                  </a:pathLst>
                </a:custGeom>
                <a:solidFill>
                  <a:srgbClr val="B49968"/>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898" name="Google Shape;898;p5"/>
                <p:cNvSpPr/>
                <p:nvPr/>
              </p:nvSpPr>
              <p:spPr>
                <a:xfrm>
                  <a:off x="8552778" y="5354183"/>
                  <a:ext cx="1170223" cy="637080"/>
                </a:xfrm>
                <a:custGeom>
                  <a:avLst/>
                  <a:gdLst/>
                  <a:ahLst/>
                  <a:cxnLst/>
                  <a:rect l="l" t="t" r="r" b="b"/>
                  <a:pathLst>
                    <a:path w="1170223" h="637080" extrusionOk="0">
                      <a:moveTo>
                        <a:pt x="0" y="0"/>
                      </a:moveTo>
                      <a:lnTo>
                        <a:pt x="1064041" y="0"/>
                      </a:lnTo>
                      <a:cubicBezTo>
                        <a:pt x="1122684" y="0"/>
                        <a:pt x="1170223" y="47539"/>
                        <a:pt x="1170223" y="106182"/>
                      </a:cubicBezTo>
                      <a:lnTo>
                        <a:pt x="1170223" y="530898"/>
                      </a:lnTo>
                      <a:cubicBezTo>
                        <a:pt x="1170223" y="589541"/>
                        <a:pt x="1122684" y="637080"/>
                        <a:pt x="1064041" y="637080"/>
                      </a:cubicBezTo>
                      <a:lnTo>
                        <a:pt x="0" y="637080"/>
                      </a:lnTo>
                    </a:path>
                  </a:pathLst>
                </a:custGeom>
                <a:noFill/>
                <a:ln w="25400" cap="rnd" cmpd="sng">
                  <a:solidFill>
                    <a:srgbClr val="CBB895"/>
                  </a:solidFill>
                  <a:prstDash val="dash"/>
                  <a:round/>
                  <a:headEnd type="none" w="sm" len="sm"/>
                  <a:tailEnd type="none" w="sm" len="sm"/>
                </a:ln>
                <a:effectLst>
                  <a:outerShdw blurRad="12700" algn="ctr" rotWithShape="0">
                    <a:srgbClr val="000000">
                      <a:alpha val="20000"/>
                    </a:srgb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sp>
            <p:nvSpPr>
              <p:cNvPr id="899" name="Google Shape;899;p5"/>
              <p:cNvSpPr txBox="1"/>
              <p:nvPr/>
            </p:nvSpPr>
            <p:spPr>
              <a:xfrm rot="1041956">
                <a:off x="9175287" y="4221038"/>
                <a:ext cx="1205132" cy="492547"/>
              </a:xfrm>
              <a:prstGeom prst="rect">
                <a:avLst/>
              </a:prstGeom>
              <a:noFill/>
              <a:ln>
                <a:noFill/>
              </a:ln>
              <a:effectLst>
                <a:outerShdw dist="9525" algn="bl" rotWithShape="0">
                  <a:srgbClr val="FFFFFF">
                    <a:alpha val="51000"/>
                  </a:srgbClr>
                </a:outerShdw>
              </a:effectLst>
            </p:spPr>
            <p:txBody>
              <a:bodyPr spcFirstLastPara="1" wrap="square" lIns="91425" tIns="91425" rIns="91425" bIns="91425"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2000" b="1" i="0" u="none" strike="noStrike" kern="1200" cap="none" spc="0" normalizeH="0" baseline="0" noProof="0">
                    <a:ln>
                      <a:noFill/>
                    </a:ln>
                    <a:solidFill>
                      <a:srgbClr val="CBB895"/>
                    </a:solidFill>
                    <a:effectLst/>
                    <a:uLnTx/>
                    <a:uFillTx/>
                    <a:latin typeface="Pompiere"/>
                    <a:ea typeface="Pompiere"/>
                    <a:cs typeface="Pompiere"/>
                    <a:sym typeface="Pompiere"/>
                  </a:rPr>
                  <a:t> BE KIND    </a:t>
                </a:r>
                <a:endParaRPr kumimoji="0" sz="2000" b="1" i="0" u="none" strike="noStrike" kern="1200" cap="none" spc="0" normalizeH="0" baseline="0" noProof="0">
                  <a:ln>
                    <a:noFill/>
                  </a:ln>
                  <a:solidFill>
                    <a:srgbClr val="CBB895"/>
                  </a:solidFill>
                  <a:effectLst/>
                  <a:uLnTx/>
                  <a:uFillTx/>
                  <a:latin typeface="Pompiere"/>
                  <a:ea typeface="Pompiere"/>
                  <a:cs typeface="Pompiere"/>
                  <a:sym typeface="Pompiere"/>
                </a:endParaRPr>
              </a:p>
            </p:txBody>
          </p:sp>
        </p:grpSp>
        <p:grpSp>
          <p:nvGrpSpPr>
            <p:cNvPr id="900" name="Google Shape;900;p5"/>
            <p:cNvGrpSpPr/>
            <p:nvPr/>
          </p:nvGrpSpPr>
          <p:grpSpPr>
            <a:xfrm rot="2316000">
              <a:off x="7811225" y="4146530"/>
              <a:ext cx="1942475" cy="933098"/>
              <a:chOff x="7366425" y="1617838"/>
              <a:chExt cx="1803379" cy="866281"/>
            </a:xfrm>
          </p:grpSpPr>
          <p:sp>
            <p:nvSpPr>
              <p:cNvPr id="901" name="Google Shape;901;p5"/>
              <p:cNvSpPr/>
              <p:nvPr/>
            </p:nvSpPr>
            <p:spPr>
              <a:xfrm>
                <a:off x="7366425" y="1617838"/>
                <a:ext cx="1803379" cy="866281"/>
              </a:xfrm>
              <a:custGeom>
                <a:avLst/>
                <a:gdLst/>
                <a:ahLst/>
                <a:cxnLst/>
                <a:rect l="l" t="t" r="r" b="b"/>
                <a:pathLst>
                  <a:path w="1803379" h="866281" extrusionOk="0">
                    <a:moveTo>
                      <a:pt x="44778" y="865777"/>
                    </a:moveTo>
                    <a:lnTo>
                      <a:pt x="42587" y="865777"/>
                    </a:lnTo>
                    <a:cubicBezTo>
                      <a:pt x="29519" y="864567"/>
                      <a:pt x="19860" y="853043"/>
                      <a:pt x="20965" y="839964"/>
                    </a:cubicBezTo>
                    <a:cubicBezTo>
                      <a:pt x="26109" y="782814"/>
                      <a:pt x="49540" y="730999"/>
                      <a:pt x="69543" y="692517"/>
                    </a:cubicBezTo>
                    <a:cubicBezTo>
                      <a:pt x="149296" y="538975"/>
                      <a:pt x="270549" y="410892"/>
                      <a:pt x="419492" y="322852"/>
                    </a:cubicBezTo>
                    <a:lnTo>
                      <a:pt x="373581" y="331710"/>
                    </a:lnTo>
                    <a:cubicBezTo>
                      <a:pt x="316907" y="342664"/>
                      <a:pt x="258138" y="353999"/>
                      <a:pt x="197845" y="349141"/>
                    </a:cubicBezTo>
                    <a:cubicBezTo>
                      <a:pt x="128026" y="343521"/>
                      <a:pt x="67257" y="314375"/>
                      <a:pt x="31062" y="269226"/>
                    </a:cubicBezTo>
                    <a:cubicBezTo>
                      <a:pt x="-7038" y="221030"/>
                      <a:pt x="-11229" y="148926"/>
                      <a:pt x="21537" y="85584"/>
                    </a:cubicBezTo>
                    <a:cubicBezTo>
                      <a:pt x="77258" y="-21762"/>
                      <a:pt x="221562" y="-3474"/>
                      <a:pt x="281379" y="9384"/>
                    </a:cubicBezTo>
                    <a:cubicBezTo>
                      <a:pt x="303906" y="15081"/>
                      <a:pt x="325632" y="23558"/>
                      <a:pt x="346054" y="34626"/>
                    </a:cubicBezTo>
                    <a:lnTo>
                      <a:pt x="346911" y="34626"/>
                    </a:lnTo>
                    <a:cubicBezTo>
                      <a:pt x="440065" y="80536"/>
                      <a:pt x="548936" y="131495"/>
                      <a:pt x="661998" y="156165"/>
                    </a:cubicBezTo>
                    <a:cubicBezTo>
                      <a:pt x="720005" y="167880"/>
                      <a:pt x="778707" y="175901"/>
                      <a:pt x="837734" y="180168"/>
                    </a:cubicBezTo>
                    <a:cubicBezTo>
                      <a:pt x="901647" y="168262"/>
                      <a:pt x="965845" y="158737"/>
                      <a:pt x="1029282" y="149307"/>
                    </a:cubicBezTo>
                    <a:lnTo>
                      <a:pt x="1357799" y="100443"/>
                    </a:lnTo>
                    <a:cubicBezTo>
                      <a:pt x="1424474" y="90442"/>
                      <a:pt x="1494007" y="80155"/>
                      <a:pt x="1564206" y="87775"/>
                    </a:cubicBezTo>
                    <a:cubicBezTo>
                      <a:pt x="1645359" y="96538"/>
                      <a:pt x="1713748" y="129780"/>
                      <a:pt x="1756801" y="181311"/>
                    </a:cubicBezTo>
                    <a:cubicBezTo>
                      <a:pt x="1809379" y="244176"/>
                      <a:pt x="1817952" y="334663"/>
                      <a:pt x="1777280" y="396480"/>
                    </a:cubicBezTo>
                    <a:cubicBezTo>
                      <a:pt x="1746229" y="443534"/>
                      <a:pt x="1688983" y="473252"/>
                      <a:pt x="1624118" y="475824"/>
                    </a:cubicBezTo>
                    <a:cubicBezTo>
                      <a:pt x="1575636" y="477633"/>
                      <a:pt x="1524106" y="465727"/>
                      <a:pt x="1462193" y="437724"/>
                    </a:cubicBezTo>
                    <a:cubicBezTo>
                      <a:pt x="1415702" y="415988"/>
                      <a:pt x="1370363" y="391861"/>
                      <a:pt x="1326367" y="365429"/>
                    </a:cubicBezTo>
                    <a:cubicBezTo>
                      <a:pt x="1271598" y="333806"/>
                      <a:pt x="1214924" y="301040"/>
                      <a:pt x="1155583" y="279704"/>
                    </a:cubicBezTo>
                    <a:cubicBezTo>
                      <a:pt x="1138534" y="273513"/>
                      <a:pt x="1121294" y="268179"/>
                      <a:pt x="1103863" y="263512"/>
                    </a:cubicBezTo>
                    <a:cubicBezTo>
                      <a:pt x="1170538" y="307708"/>
                      <a:pt x="1224830" y="365524"/>
                      <a:pt x="1265788" y="413435"/>
                    </a:cubicBezTo>
                    <a:cubicBezTo>
                      <a:pt x="1363857" y="528478"/>
                      <a:pt x="1446706" y="655665"/>
                      <a:pt x="1512295" y="791863"/>
                    </a:cubicBezTo>
                    <a:cubicBezTo>
                      <a:pt x="1514076" y="793835"/>
                      <a:pt x="1515524" y="796093"/>
                      <a:pt x="1516581" y="798531"/>
                    </a:cubicBezTo>
                    <a:lnTo>
                      <a:pt x="1525535" y="819867"/>
                    </a:lnTo>
                    <a:cubicBezTo>
                      <a:pt x="1530421" y="832078"/>
                      <a:pt x="1524496" y="845937"/>
                      <a:pt x="1512285" y="850823"/>
                    </a:cubicBezTo>
                    <a:cubicBezTo>
                      <a:pt x="1500608" y="855509"/>
                      <a:pt x="1487301" y="850290"/>
                      <a:pt x="1481910" y="838917"/>
                    </a:cubicBezTo>
                    <a:cubicBezTo>
                      <a:pt x="1416206" y="696423"/>
                      <a:pt x="1331281" y="563615"/>
                      <a:pt x="1229497" y="444201"/>
                    </a:cubicBezTo>
                    <a:cubicBezTo>
                      <a:pt x="1164251" y="368001"/>
                      <a:pt x="1062619" y="263226"/>
                      <a:pt x="934222" y="245224"/>
                    </a:cubicBezTo>
                    <a:cubicBezTo>
                      <a:pt x="868881" y="235699"/>
                      <a:pt x="801444" y="248843"/>
                      <a:pt x="736198" y="261511"/>
                    </a:cubicBezTo>
                    <a:lnTo>
                      <a:pt x="620088" y="283895"/>
                    </a:lnTo>
                    <a:cubicBezTo>
                      <a:pt x="576330" y="298678"/>
                      <a:pt x="533658" y="316471"/>
                      <a:pt x="492358" y="337140"/>
                    </a:cubicBezTo>
                    <a:cubicBezTo>
                      <a:pt x="329518" y="420055"/>
                      <a:pt x="196673" y="551805"/>
                      <a:pt x="112405" y="713949"/>
                    </a:cubicBezTo>
                    <a:cubicBezTo>
                      <a:pt x="94498" y="748620"/>
                      <a:pt x="73353" y="794721"/>
                      <a:pt x="69066" y="843775"/>
                    </a:cubicBezTo>
                    <a:cubicBezTo>
                      <a:pt x="68057" y="856376"/>
                      <a:pt x="57418" y="866016"/>
                      <a:pt x="44778" y="865777"/>
                    </a:cubicBezTo>
                    <a:close/>
                    <a:moveTo>
                      <a:pt x="1020995" y="199027"/>
                    </a:moveTo>
                    <a:cubicBezTo>
                      <a:pt x="1072392" y="206057"/>
                      <a:pt x="1122941" y="218277"/>
                      <a:pt x="1171871" y="235508"/>
                    </a:cubicBezTo>
                    <a:cubicBezTo>
                      <a:pt x="1235117" y="258654"/>
                      <a:pt x="1293601" y="292658"/>
                      <a:pt x="1350179" y="325043"/>
                    </a:cubicBezTo>
                    <a:cubicBezTo>
                      <a:pt x="1392746" y="350656"/>
                      <a:pt x="1436619" y="374030"/>
                      <a:pt x="1481624" y="395052"/>
                    </a:cubicBezTo>
                    <a:cubicBezTo>
                      <a:pt x="1536393" y="419531"/>
                      <a:pt x="1581065" y="430295"/>
                      <a:pt x="1622023" y="428580"/>
                    </a:cubicBezTo>
                    <a:cubicBezTo>
                      <a:pt x="1670886" y="426675"/>
                      <a:pt x="1714986" y="404482"/>
                      <a:pt x="1737275" y="370668"/>
                    </a:cubicBezTo>
                    <a:cubicBezTo>
                      <a:pt x="1765850" y="326758"/>
                      <a:pt x="1758802" y="258558"/>
                      <a:pt x="1720035" y="212172"/>
                    </a:cubicBezTo>
                    <a:cubicBezTo>
                      <a:pt x="1684983" y="170167"/>
                      <a:pt x="1627738" y="142925"/>
                      <a:pt x="1558872" y="135972"/>
                    </a:cubicBezTo>
                    <a:cubicBezTo>
                      <a:pt x="1494768" y="129019"/>
                      <a:pt x="1428665" y="138829"/>
                      <a:pt x="1364657" y="148354"/>
                    </a:cubicBezTo>
                    <a:lnTo>
                      <a:pt x="1036045" y="197217"/>
                    </a:lnTo>
                    <a:close/>
                    <a:moveTo>
                      <a:pt x="192320" y="47294"/>
                    </a:moveTo>
                    <a:cubicBezTo>
                      <a:pt x="142885" y="47294"/>
                      <a:pt x="88593" y="59676"/>
                      <a:pt x="63637" y="107778"/>
                    </a:cubicBezTo>
                    <a:cubicBezTo>
                      <a:pt x="38682" y="155879"/>
                      <a:pt x="41158" y="206266"/>
                      <a:pt x="67924" y="239699"/>
                    </a:cubicBezTo>
                    <a:cubicBezTo>
                      <a:pt x="95927" y="274656"/>
                      <a:pt x="144124" y="297325"/>
                      <a:pt x="201274" y="301992"/>
                    </a:cubicBezTo>
                    <a:cubicBezTo>
                      <a:pt x="255185" y="306279"/>
                      <a:pt x="310620" y="295611"/>
                      <a:pt x="364246" y="285228"/>
                    </a:cubicBezTo>
                    <a:lnTo>
                      <a:pt x="606658" y="238461"/>
                    </a:lnTo>
                    <a:cubicBezTo>
                      <a:pt x="635995" y="228555"/>
                      <a:pt x="665617" y="219696"/>
                      <a:pt x="695526" y="211886"/>
                    </a:cubicBezTo>
                    <a:cubicBezTo>
                      <a:pt x="680858" y="209410"/>
                      <a:pt x="666189" y="206647"/>
                      <a:pt x="651616" y="203409"/>
                    </a:cubicBezTo>
                    <a:cubicBezTo>
                      <a:pt x="533410" y="177691"/>
                      <a:pt x="421396" y="125208"/>
                      <a:pt x="325670" y="78155"/>
                    </a:cubicBezTo>
                    <a:lnTo>
                      <a:pt x="324813" y="77679"/>
                    </a:lnTo>
                    <a:cubicBezTo>
                      <a:pt x="307830" y="68392"/>
                      <a:pt x="289790" y="61162"/>
                      <a:pt x="271092" y="56152"/>
                    </a:cubicBezTo>
                    <a:cubicBezTo>
                      <a:pt x="245307" y="50418"/>
                      <a:pt x="219009" y="47323"/>
                      <a:pt x="192606" y="46913"/>
                    </a:cubicBezTo>
                    <a:close/>
                  </a:path>
                </a:pathLst>
              </a:custGeom>
              <a:solidFill>
                <a:srgbClr val="78624B"/>
              </a:solidFill>
              <a:ln>
                <a:noFill/>
              </a:ln>
              <a:effectLst>
                <a:outerShdw blurRad="635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02" name="Google Shape;902;p5"/>
              <p:cNvSpPr/>
              <p:nvPr/>
            </p:nvSpPr>
            <p:spPr>
              <a:xfrm>
                <a:off x="8172137" y="1758861"/>
                <a:ext cx="125407" cy="151954"/>
              </a:xfrm>
              <a:custGeom>
                <a:avLst/>
                <a:gdLst/>
                <a:ahLst/>
                <a:cxnLst/>
                <a:rect l="l" t="t" r="r" b="b"/>
                <a:pathLst>
                  <a:path w="125407" h="151954" extrusionOk="0">
                    <a:moveTo>
                      <a:pt x="23279" y="151454"/>
                    </a:moveTo>
                    <a:cubicBezTo>
                      <a:pt x="10125" y="151454"/>
                      <a:pt x="-533" y="140785"/>
                      <a:pt x="-524" y="127632"/>
                    </a:cubicBezTo>
                    <a:cubicBezTo>
                      <a:pt x="-524" y="119849"/>
                      <a:pt x="3277" y="112563"/>
                      <a:pt x="9659" y="108115"/>
                    </a:cubicBezTo>
                    <a:cubicBezTo>
                      <a:pt x="41548" y="85693"/>
                      <a:pt x="65513" y="53746"/>
                      <a:pt x="78143" y="16866"/>
                    </a:cubicBezTo>
                    <a:cubicBezTo>
                      <a:pt x="81706" y="4207"/>
                      <a:pt x="94860" y="-3166"/>
                      <a:pt x="107518" y="397"/>
                    </a:cubicBezTo>
                    <a:cubicBezTo>
                      <a:pt x="120177" y="3959"/>
                      <a:pt x="127550" y="17113"/>
                      <a:pt x="123987" y="29772"/>
                    </a:cubicBezTo>
                    <a:cubicBezTo>
                      <a:pt x="123768" y="30562"/>
                      <a:pt x="123502" y="31343"/>
                      <a:pt x="123196" y="32105"/>
                    </a:cubicBezTo>
                    <a:cubicBezTo>
                      <a:pt x="107328" y="78625"/>
                      <a:pt x="77114" y="118907"/>
                      <a:pt x="36900" y="147168"/>
                    </a:cubicBezTo>
                    <a:cubicBezTo>
                      <a:pt x="32928" y="150006"/>
                      <a:pt x="28156" y="151501"/>
                      <a:pt x="23279" y="151454"/>
                    </a:cubicBezTo>
                    <a:close/>
                  </a:path>
                </a:pathLst>
              </a:custGeom>
              <a:solidFill>
                <a:srgbClr val="78624B"/>
              </a:solidFill>
              <a:ln>
                <a:noFill/>
              </a:ln>
              <a:effectLst>
                <a:outerShdw blurRad="635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03" name="Google Shape;903;p5"/>
              <p:cNvSpPr/>
              <p:nvPr/>
            </p:nvSpPr>
            <p:spPr>
              <a:xfrm>
                <a:off x="8174645" y="1743110"/>
                <a:ext cx="138868" cy="158159"/>
              </a:xfrm>
              <a:custGeom>
                <a:avLst/>
                <a:gdLst/>
                <a:ahLst/>
                <a:cxnLst/>
                <a:rect l="l" t="t" r="r" b="b"/>
                <a:pathLst>
                  <a:path w="138868" h="158159" extrusionOk="0">
                    <a:moveTo>
                      <a:pt x="107091" y="157660"/>
                    </a:moveTo>
                    <a:cubicBezTo>
                      <a:pt x="93937" y="157650"/>
                      <a:pt x="83288" y="146982"/>
                      <a:pt x="83288" y="133838"/>
                    </a:cubicBezTo>
                    <a:cubicBezTo>
                      <a:pt x="83288" y="129085"/>
                      <a:pt x="84717" y="124446"/>
                      <a:pt x="87374" y="120512"/>
                    </a:cubicBezTo>
                    <a:cubicBezTo>
                      <a:pt x="91851" y="94890"/>
                      <a:pt x="93946" y="70601"/>
                      <a:pt x="82136" y="58028"/>
                    </a:cubicBezTo>
                    <a:cubicBezTo>
                      <a:pt x="78964" y="54733"/>
                      <a:pt x="75135" y="52132"/>
                      <a:pt x="70896" y="50408"/>
                    </a:cubicBezTo>
                    <a:cubicBezTo>
                      <a:pt x="65438" y="47522"/>
                      <a:pt x="59181" y="46494"/>
                      <a:pt x="53084" y="47456"/>
                    </a:cubicBezTo>
                    <a:lnTo>
                      <a:pt x="50608" y="48408"/>
                    </a:lnTo>
                    <a:cubicBezTo>
                      <a:pt x="50379" y="49542"/>
                      <a:pt x="50065" y="50656"/>
                      <a:pt x="49656" y="51742"/>
                    </a:cubicBezTo>
                    <a:cubicBezTo>
                      <a:pt x="45455" y="63667"/>
                      <a:pt x="33663" y="71173"/>
                      <a:pt x="21081" y="69935"/>
                    </a:cubicBezTo>
                    <a:cubicBezTo>
                      <a:pt x="8031" y="68772"/>
                      <a:pt x="-1599" y="57247"/>
                      <a:pt x="-427" y="44198"/>
                    </a:cubicBezTo>
                    <a:cubicBezTo>
                      <a:pt x="-313" y="42922"/>
                      <a:pt x="-103" y="41655"/>
                      <a:pt x="221" y="40407"/>
                    </a:cubicBezTo>
                    <a:cubicBezTo>
                      <a:pt x="925" y="37569"/>
                      <a:pt x="1887" y="34797"/>
                      <a:pt x="3078" y="32120"/>
                    </a:cubicBezTo>
                    <a:cubicBezTo>
                      <a:pt x="3850" y="29786"/>
                      <a:pt x="4936" y="27577"/>
                      <a:pt x="6316" y="25548"/>
                    </a:cubicBezTo>
                    <a:cubicBezTo>
                      <a:pt x="7041" y="24482"/>
                      <a:pt x="7869" y="23491"/>
                      <a:pt x="8793" y="22595"/>
                    </a:cubicBezTo>
                    <a:cubicBezTo>
                      <a:pt x="16889" y="11861"/>
                      <a:pt x="28481" y="4279"/>
                      <a:pt x="41559" y="1164"/>
                    </a:cubicBezTo>
                    <a:cubicBezTo>
                      <a:pt x="57885" y="-2331"/>
                      <a:pt x="74916" y="-284"/>
                      <a:pt x="89946" y="6975"/>
                    </a:cubicBezTo>
                    <a:cubicBezTo>
                      <a:pt x="99938" y="11270"/>
                      <a:pt x="108977" y="17519"/>
                      <a:pt x="116521" y="25358"/>
                    </a:cubicBezTo>
                    <a:cubicBezTo>
                      <a:pt x="146715" y="57552"/>
                      <a:pt x="138238" y="104891"/>
                      <a:pt x="133666" y="130133"/>
                    </a:cubicBezTo>
                    <a:cubicBezTo>
                      <a:pt x="132523" y="138915"/>
                      <a:pt x="128094" y="146944"/>
                      <a:pt x="121283" y="152612"/>
                    </a:cubicBezTo>
                    <a:cubicBezTo>
                      <a:pt x="117216" y="155774"/>
                      <a:pt x="112244" y="157546"/>
                      <a:pt x="107091" y="157660"/>
                    </a:cubicBezTo>
                    <a:close/>
                  </a:path>
                </a:pathLst>
              </a:custGeom>
              <a:solidFill>
                <a:srgbClr val="78624B"/>
              </a:solidFill>
              <a:ln>
                <a:noFill/>
              </a:ln>
              <a:effectLst>
                <a:outerShdw blurRad="635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56988293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002 Intro">
  <p:cSld name="002 Intro">
    <p:spTree>
      <p:nvGrpSpPr>
        <p:cNvPr id="1" name="Shape 904"/>
        <p:cNvGrpSpPr/>
        <p:nvPr/>
      </p:nvGrpSpPr>
      <p:grpSpPr>
        <a:xfrm>
          <a:off x="0" y="0"/>
          <a:ext cx="0" cy="0"/>
          <a:chOff x="0" y="0"/>
          <a:chExt cx="0" cy="0"/>
        </a:xfrm>
      </p:grpSpPr>
      <p:sp>
        <p:nvSpPr>
          <p:cNvPr id="905" name="Google Shape;905;p6"/>
          <p:cNvSpPr txBox="1">
            <a:spLocks noGrp="1"/>
          </p:cNvSpPr>
          <p:nvPr>
            <p:ph type="title"/>
          </p:nvPr>
        </p:nvSpPr>
        <p:spPr>
          <a:xfrm>
            <a:off x="1362169" y="3774725"/>
            <a:ext cx="9467700" cy="1324800"/>
          </a:xfrm>
          <a:prstGeom prst="rect">
            <a:avLst/>
          </a:prstGeom>
        </p:spPr>
        <p:txBody>
          <a:bodyPr spcFirstLastPara="1" wrap="square" lIns="121900" tIns="121900" rIns="121900" bIns="121900" anchor="t" anchorCtr="0">
            <a:noAutofit/>
          </a:bodyPr>
          <a:lstStyle>
            <a:lvl1pPr marL="0" marR="0" lvl="0" indent="0" algn="ctr" rtl="0">
              <a:lnSpc>
                <a:spcPct val="100000"/>
              </a:lnSpc>
              <a:spcBef>
                <a:spcPts val="0"/>
              </a:spcBef>
              <a:spcAft>
                <a:spcPts val="0"/>
              </a:spcAft>
              <a:buClr>
                <a:schemeClr val="dk1"/>
              </a:buClr>
              <a:buSzPts val="5000"/>
              <a:buFont typeface="Aldrich"/>
              <a:buNone/>
              <a:defRPr sz="5000"/>
            </a:lvl1pPr>
            <a:lvl2pPr lvl="1" algn="ctr" rtl="0">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2pPr>
            <a:lvl3pPr lvl="2" algn="ctr" rtl="0">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3pPr>
            <a:lvl4pPr lvl="3" algn="ctr" rtl="0">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4pPr>
            <a:lvl5pPr lvl="4" algn="ctr" rtl="0">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5pPr>
            <a:lvl6pPr lvl="5" algn="ctr" rtl="0">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6pPr>
            <a:lvl7pPr lvl="6" algn="ctr" rtl="0">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7pPr>
            <a:lvl8pPr lvl="7" algn="ctr" rtl="0">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8pPr>
            <a:lvl9pPr lvl="8" algn="ctr" rtl="0">
              <a:spcBef>
                <a:spcPts val="0"/>
              </a:spcBef>
              <a:spcAft>
                <a:spcPts val="0"/>
              </a:spcAft>
              <a:buClr>
                <a:schemeClr val="dk1"/>
              </a:buClr>
              <a:buSzPts val="7000"/>
              <a:buFont typeface="Abril Fatface"/>
              <a:buNone/>
              <a:defRPr sz="7000">
                <a:solidFill>
                  <a:schemeClr val="dk1"/>
                </a:solidFill>
                <a:latin typeface="Abril Fatface"/>
                <a:ea typeface="Abril Fatface"/>
                <a:cs typeface="Abril Fatface"/>
                <a:sym typeface="Abril Fatface"/>
              </a:defRPr>
            </a:lvl9pPr>
          </a:lstStyle>
          <a:p>
            <a:endParaRPr/>
          </a:p>
        </p:txBody>
      </p:sp>
      <p:sp>
        <p:nvSpPr>
          <p:cNvPr id="906" name="Google Shape;906;p6"/>
          <p:cNvSpPr txBox="1">
            <a:spLocks noGrp="1"/>
          </p:cNvSpPr>
          <p:nvPr>
            <p:ph type="body" idx="1"/>
          </p:nvPr>
        </p:nvSpPr>
        <p:spPr>
          <a:xfrm>
            <a:off x="1362125" y="5179025"/>
            <a:ext cx="9467700" cy="1412700"/>
          </a:xfrm>
          <a:prstGeom prst="rect">
            <a:avLst/>
          </a:prstGeom>
        </p:spPr>
        <p:txBody>
          <a:bodyPr spcFirstLastPara="1" wrap="square" lIns="121900" tIns="121900" rIns="121900" bIns="121900" anchor="t" anchorCtr="0">
            <a:noAutofit/>
          </a:bodyPr>
          <a:lstStyle>
            <a:lvl1pPr marL="457200" lvl="0" indent="-349250" algn="ctr">
              <a:spcBef>
                <a:spcPts val="0"/>
              </a:spcBef>
              <a:spcAft>
                <a:spcPts val="0"/>
              </a:spcAft>
              <a:buSzPts val="1900"/>
              <a:buChar char="●"/>
              <a:defRPr/>
            </a:lvl1pPr>
            <a:lvl2pPr marL="914400" lvl="1" indent="-349250" algn="ctr">
              <a:spcBef>
                <a:spcPts val="2100"/>
              </a:spcBef>
              <a:spcAft>
                <a:spcPts val="0"/>
              </a:spcAft>
              <a:buSzPts val="1900"/>
              <a:buChar char="○"/>
              <a:defRPr/>
            </a:lvl2pPr>
            <a:lvl3pPr marL="1371600" lvl="2" indent="-349250" algn="ctr">
              <a:spcBef>
                <a:spcPts val="2100"/>
              </a:spcBef>
              <a:spcAft>
                <a:spcPts val="0"/>
              </a:spcAft>
              <a:buSzPts val="1900"/>
              <a:buChar char="■"/>
              <a:defRPr/>
            </a:lvl3pPr>
            <a:lvl4pPr marL="1828800" lvl="3" indent="-349250" algn="ctr">
              <a:spcBef>
                <a:spcPts val="2100"/>
              </a:spcBef>
              <a:spcAft>
                <a:spcPts val="0"/>
              </a:spcAft>
              <a:buSzPts val="1900"/>
              <a:buChar char="●"/>
              <a:defRPr/>
            </a:lvl4pPr>
            <a:lvl5pPr marL="2286000" lvl="4" indent="-349250" algn="ctr">
              <a:spcBef>
                <a:spcPts val="2100"/>
              </a:spcBef>
              <a:spcAft>
                <a:spcPts val="0"/>
              </a:spcAft>
              <a:buSzPts val="1900"/>
              <a:buChar char="○"/>
              <a:defRPr/>
            </a:lvl5pPr>
            <a:lvl6pPr marL="2743200" lvl="5" indent="-349250" algn="ctr">
              <a:spcBef>
                <a:spcPts val="2100"/>
              </a:spcBef>
              <a:spcAft>
                <a:spcPts val="0"/>
              </a:spcAft>
              <a:buSzPts val="1900"/>
              <a:buChar char="■"/>
              <a:defRPr/>
            </a:lvl6pPr>
            <a:lvl7pPr marL="3200400" lvl="6" indent="-349250" algn="ctr">
              <a:spcBef>
                <a:spcPts val="2100"/>
              </a:spcBef>
              <a:spcAft>
                <a:spcPts val="0"/>
              </a:spcAft>
              <a:buSzPts val="1900"/>
              <a:buChar char="●"/>
              <a:defRPr/>
            </a:lvl7pPr>
            <a:lvl8pPr marL="3657600" lvl="7" indent="-349250" algn="ctr">
              <a:spcBef>
                <a:spcPts val="2100"/>
              </a:spcBef>
              <a:spcAft>
                <a:spcPts val="0"/>
              </a:spcAft>
              <a:buSzPts val="1900"/>
              <a:buChar char="○"/>
              <a:defRPr/>
            </a:lvl8pPr>
            <a:lvl9pPr marL="4114800" lvl="8" indent="-349250" algn="ctr">
              <a:spcBef>
                <a:spcPts val="2100"/>
              </a:spcBef>
              <a:spcAft>
                <a:spcPts val="2100"/>
              </a:spcAft>
              <a:buSzPts val="1900"/>
              <a:buChar char="■"/>
              <a:defRPr/>
            </a:lvl9pPr>
          </a:lstStyle>
          <a:p>
            <a:endParaRPr/>
          </a:p>
        </p:txBody>
      </p:sp>
      <p:grpSp>
        <p:nvGrpSpPr>
          <p:cNvPr id="907" name="Google Shape;907;p6"/>
          <p:cNvGrpSpPr/>
          <p:nvPr/>
        </p:nvGrpSpPr>
        <p:grpSpPr>
          <a:xfrm>
            <a:off x="1658619" y="98282"/>
            <a:ext cx="1314973" cy="1239786"/>
            <a:chOff x="6795971" y="2730009"/>
            <a:chExt cx="1945294" cy="1834067"/>
          </a:xfrm>
        </p:grpSpPr>
        <p:sp>
          <p:nvSpPr>
            <p:cNvPr id="908" name="Google Shape;908;p6"/>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09" name="Google Shape;909;p6"/>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910" name="Google Shape;910;p6"/>
          <p:cNvGrpSpPr/>
          <p:nvPr/>
        </p:nvGrpSpPr>
        <p:grpSpPr>
          <a:xfrm rot="2563035">
            <a:off x="1946465" y="560821"/>
            <a:ext cx="1314925" cy="1239741"/>
            <a:chOff x="6795971" y="2730008"/>
            <a:chExt cx="1945294" cy="1834067"/>
          </a:xfrm>
        </p:grpSpPr>
        <p:sp>
          <p:nvSpPr>
            <p:cNvPr id="911" name="Google Shape;911;p6"/>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12" name="Google Shape;912;p6"/>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913" name="Google Shape;913;p6"/>
          <p:cNvGrpSpPr/>
          <p:nvPr/>
        </p:nvGrpSpPr>
        <p:grpSpPr>
          <a:xfrm rot="9103382">
            <a:off x="797302" y="1947611"/>
            <a:ext cx="1314908" cy="1239725"/>
            <a:chOff x="6795971" y="2730008"/>
            <a:chExt cx="1945294" cy="1834067"/>
          </a:xfrm>
        </p:grpSpPr>
        <p:sp>
          <p:nvSpPr>
            <p:cNvPr id="914" name="Google Shape;914;p6"/>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15" name="Google Shape;915;p6"/>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916" name="Google Shape;916;p6"/>
          <p:cNvGrpSpPr/>
          <p:nvPr/>
        </p:nvGrpSpPr>
        <p:grpSpPr>
          <a:xfrm rot="-8763538">
            <a:off x="234081" y="1610136"/>
            <a:ext cx="1314986" cy="1239798"/>
            <a:chOff x="6795971" y="2730008"/>
            <a:chExt cx="1945294" cy="1834067"/>
          </a:xfrm>
        </p:grpSpPr>
        <p:sp>
          <p:nvSpPr>
            <p:cNvPr id="917" name="Google Shape;917;p6"/>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18" name="Google Shape;918;p6"/>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919" name="Google Shape;919;p6"/>
          <p:cNvGrpSpPr/>
          <p:nvPr/>
        </p:nvGrpSpPr>
        <p:grpSpPr>
          <a:xfrm>
            <a:off x="66819" y="-18543"/>
            <a:ext cx="2413082" cy="2423557"/>
            <a:chOff x="8302868" y="1340770"/>
            <a:chExt cx="3569773" cy="3585270"/>
          </a:xfrm>
        </p:grpSpPr>
        <p:grpSp>
          <p:nvGrpSpPr>
            <p:cNvPr id="920" name="Google Shape;920;p6"/>
            <p:cNvGrpSpPr/>
            <p:nvPr/>
          </p:nvGrpSpPr>
          <p:grpSpPr>
            <a:xfrm>
              <a:off x="8302868" y="1340770"/>
              <a:ext cx="3569773" cy="3585270"/>
              <a:chOff x="8302868" y="1340770"/>
              <a:chExt cx="3569773" cy="3585270"/>
            </a:xfrm>
          </p:grpSpPr>
          <p:grpSp>
            <p:nvGrpSpPr>
              <p:cNvPr id="921" name="Google Shape;921;p6"/>
              <p:cNvGrpSpPr/>
              <p:nvPr/>
            </p:nvGrpSpPr>
            <p:grpSpPr>
              <a:xfrm>
                <a:off x="8302868" y="1340770"/>
                <a:ext cx="3569773" cy="3585270"/>
                <a:chOff x="1668151" y="66635"/>
                <a:chExt cx="3569773" cy="3585270"/>
              </a:xfrm>
            </p:grpSpPr>
            <p:sp>
              <p:nvSpPr>
                <p:cNvPr id="922" name="Google Shape;922;p6"/>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23" name="Google Shape;923;p6"/>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24" name="Google Shape;924;p6"/>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25" name="Google Shape;925;p6"/>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26" name="Google Shape;926;p6"/>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27" name="Google Shape;927;p6"/>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28" name="Google Shape;928;p6"/>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29" name="Google Shape;929;p6"/>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30" name="Google Shape;930;p6"/>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31" name="Google Shape;931;p6"/>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32" name="Google Shape;932;p6"/>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33" name="Google Shape;933;p6"/>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34" name="Google Shape;934;p6"/>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35" name="Google Shape;935;p6"/>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36" name="Google Shape;936;p6"/>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37" name="Google Shape;937;p6"/>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38" name="Google Shape;938;p6"/>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39" name="Google Shape;939;p6"/>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40" name="Google Shape;940;p6"/>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41" name="Google Shape;941;p6"/>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42" name="Google Shape;942;p6"/>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43" name="Google Shape;943;p6"/>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44" name="Google Shape;944;p6"/>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45" name="Google Shape;945;p6"/>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946" name="Google Shape;946;p6"/>
              <p:cNvGrpSpPr/>
              <p:nvPr/>
            </p:nvGrpSpPr>
            <p:grpSpPr>
              <a:xfrm rot="166391">
                <a:off x="8608485" y="1696827"/>
                <a:ext cx="2884899" cy="2897423"/>
                <a:chOff x="1668151" y="66635"/>
                <a:chExt cx="3569773" cy="3585270"/>
              </a:xfrm>
            </p:grpSpPr>
            <p:sp>
              <p:nvSpPr>
                <p:cNvPr id="947" name="Google Shape;947;p6"/>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48" name="Google Shape;948;p6"/>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49" name="Google Shape;949;p6"/>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50" name="Google Shape;950;p6"/>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51" name="Google Shape;951;p6"/>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52" name="Google Shape;952;p6"/>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53" name="Google Shape;953;p6"/>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54" name="Google Shape;954;p6"/>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55" name="Google Shape;955;p6"/>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56" name="Google Shape;956;p6"/>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57" name="Google Shape;957;p6"/>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58" name="Google Shape;958;p6"/>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59" name="Google Shape;959;p6"/>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60" name="Google Shape;960;p6"/>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61" name="Google Shape;961;p6"/>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62" name="Google Shape;962;p6"/>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63" name="Google Shape;963;p6"/>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64" name="Google Shape;964;p6"/>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65" name="Google Shape;965;p6"/>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66" name="Google Shape;966;p6"/>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67" name="Google Shape;967;p6"/>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68" name="Google Shape;968;p6"/>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69" name="Google Shape;969;p6"/>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70" name="Google Shape;970;p6"/>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971" name="Google Shape;971;p6"/>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72" name="Google Shape;972;p6"/>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973" name="Google Shape;973;p6"/>
          <p:cNvGrpSpPr/>
          <p:nvPr/>
        </p:nvGrpSpPr>
        <p:grpSpPr>
          <a:xfrm>
            <a:off x="1429926" y="1137331"/>
            <a:ext cx="1721148" cy="1728620"/>
            <a:chOff x="8302868" y="1340770"/>
            <a:chExt cx="3569773" cy="3585270"/>
          </a:xfrm>
        </p:grpSpPr>
        <p:grpSp>
          <p:nvGrpSpPr>
            <p:cNvPr id="974" name="Google Shape;974;p6"/>
            <p:cNvGrpSpPr/>
            <p:nvPr/>
          </p:nvGrpSpPr>
          <p:grpSpPr>
            <a:xfrm>
              <a:off x="8302868" y="1340770"/>
              <a:ext cx="3569773" cy="3585270"/>
              <a:chOff x="8302868" y="1340770"/>
              <a:chExt cx="3569773" cy="3585270"/>
            </a:xfrm>
          </p:grpSpPr>
          <p:grpSp>
            <p:nvGrpSpPr>
              <p:cNvPr id="975" name="Google Shape;975;p6"/>
              <p:cNvGrpSpPr/>
              <p:nvPr/>
            </p:nvGrpSpPr>
            <p:grpSpPr>
              <a:xfrm>
                <a:off x="8302868" y="1340770"/>
                <a:ext cx="3569773" cy="3585270"/>
                <a:chOff x="1668151" y="66635"/>
                <a:chExt cx="3569773" cy="3585270"/>
              </a:xfrm>
            </p:grpSpPr>
            <p:sp>
              <p:nvSpPr>
                <p:cNvPr id="976" name="Google Shape;976;p6"/>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77" name="Google Shape;977;p6"/>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78" name="Google Shape;978;p6"/>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79" name="Google Shape;979;p6"/>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80" name="Google Shape;980;p6"/>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81" name="Google Shape;981;p6"/>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82" name="Google Shape;982;p6"/>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83" name="Google Shape;983;p6"/>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84" name="Google Shape;984;p6"/>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85" name="Google Shape;985;p6"/>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86" name="Google Shape;986;p6"/>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87" name="Google Shape;987;p6"/>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88" name="Google Shape;988;p6"/>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89" name="Google Shape;989;p6"/>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90" name="Google Shape;990;p6"/>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91" name="Google Shape;991;p6"/>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92" name="Google Shape;992;p6"/>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93" name="Google Shape;993;p6"/>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94" name="Google Shape;994;p6"/>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95" name="Google Shape;995;p6"/>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96" name="Google Shape;996;p6"/>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97" name="Google Shape;997;p6"/>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98" name="Google Shape;998;p6"/>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999" name="Google Shape;999;p6"/>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000" name="Google Shape;1000;p6"/>
              <p:cNvGrpSpPr/>
              <p:nvPr/>
            </p:nvGrpSpPr>
            <p:grpSpPr>
              <a:xfrm rot="166391">
                <a:off x="8608485" y="1696827"/>
                <a:ext cx="2884899" cy="2897423"/>
                <a:chOff x="1668151" y="66635"/>
                <a:chExt cx="3569773" cy="3585270"/>
              </a:xfrm>
            </p:grpSpPr>
            <p:sp>
              <p:nvSpPr>
                <p:cNvPr id="1001" name="Google Shape;1001;p6"/>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02" name="Google Shape;1002;p6"/>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03" name="Google Shape;1003;p6"/>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04" name="Google Shape;1004;p6"/>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05" name="Google Shape;1005;p6"/>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06" name="Google Shape;1006;p6"/>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07" name="Google Shape;1007;p6"/>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08" name="Google Shape;1008;p6"/>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09" name="Google Shape;1009;p6"/>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10" name="Google Shape;1010;p6"/>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11" name="Google Shape;1011;p6"/>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12" name="Google Shape;1012;p6"/>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13" name="Google Shape;1013;p6"/>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14" name="Google Shape;1014;p6"/>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15" name="Google Shape;1015;p6"/>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16" name="Google Shape;1016;p6"/>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17" name="Google Shape;1017;p6"/>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18" name="Google Shape;1018;p6"/>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19" name="Google Shape;1019;p6"/>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20" name="Google Shape;1020;p6"/>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21" name="Google Shape;1021;p6"/>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22" name="Google Shape;1022;p6"/>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23" name="Google Shape;1023;p6"/>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24" name="Google Shape;1024;p6"/>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1025" name="Google Shape;1025;p6"/>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26" name="Google Shape;1026;p6"/>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spTree>
    <p:extLst>
      <p:ext uri="{BB962C8B-B14F-4D97-AF65-F5344CB8AC3E}">
        <p14:creationId xmlns:p14="http://schemas.microsoft.com/office/powerpoint/2010/main" val="278838423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003 Talking Points">
  <p:cSld name="003 Talking Points">
    <p:bg>
      <p:bgPr>
        <a:solidFill>
          <a:schemeClr val="accent2"/>
        </a:solidFill>
        <a:effectLst/>
      </p:bgPr>
    </p:bg>
    <p:spTree>
      <p:nvGrpSpPr>
        <p:cNvPr id="1" name="Shape 1027"/>
        <p:cNvGrpSpPr/>
        <p:nvPr/>
      </p:nvGrpSpPr>
      <p:grpSpPr>
        <a:xfrm>
          <a:off x="0" y="0"/>
          <a:ext cx="0" cy="0"/>
          <a:chOff x="0" y="0"/>
          <a:chExt cx="0" cy="0"/>
        </a:xfrm>
      </p:grpSpPr>
      <p:sp>
        <p:nvSpPr>
          <p:cNvPr id="1028" name="Google Shape;1028;p7"/>
          <p:cNvSpPr/>
          <p:nvPr/>
        </p:nvSpPr>
        <p:spPr>
          <a:xfrm>
            <a:off x="376763" y="450150"/>
            <a:ext cx="11438400" cy="5957700"/>
          </a:xfrm>
          <a:prstGeom prst="rect">
            <a:avLst/>
          </a:prstGeom>
          <a:solidFill>
            <a:schemeClr val="lt2"/>
          </a:solidFill>
          <a:ln>
            <a:noFill/>
          </a:ln>
          <a:effectLst>
            <a:outerShdw blurRad="457200" dist="38100" dir="6180000" algn="bl" rotWithShape="0">
              <a:srgbClr val="000000">
                <a:alpha val="29000"/>
              </a:srgb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pic>
        <p:nvPicPr>
          <p:cNvPr id="1029" name="Google Shape;1029;p7"/>
          <p:cNvPicPr preferRelativeResize="0"/>
          <p:nvPr/>
        </p:nvPicPr>
        <p:blipFill rotWithShape="1">
          <a:blip r:embed="rId2">
            <a:alphaModFix amt="50000"/>
          </a:blip>
          <a:srcRect/>
          <a:stretch/>
        </p:blipFill>
        <p:spPr>
          <a:xfrm>
            <a:off x="376763" y="450150"/>
            <a:ext cx="11438475" cy="5957700"/>
          </a:xfrm>
          <a:prstGeom prst="rect">
            <a:avLst/>
          </a:prstGeom>
          <a:noFill/>
          <a:ln>
            <a:noFill/>
          </a:ln>
          <a:effectLst>
            <a:outerShdw blurRad="50800" dist="50800" dir="5400000" algn="ctr" rotWithShape="0">
              <a:srgbClr val="000000">
                <a:alpha val="0"/>
              </a:srgbClr>
            </a:outerShdw>
          </a:effectLst>
        </p:spPr>
      </p:pic>
      <p:sp>
        <p:nvSpPr>
          <p:cNvPr id="1030" name="Google Shape;1030;p7"/>
          <p:cNvSpPr txBox="1">
            <a:spLocks noGrp="1"/>
          </p:cNvSpPr>
          <p:nvPr>
            <p:ph type="title"/>
          </p:nvPr>
        </p:nvSpPr>
        <p:spPr>
          <a:xfrm>
            <a:off x="902775" y="733500"/>
            <a:ext cx="8736600" cy="763500"/>
          </a:xfrm>
          <a:prstGeom prst="rect">
            <a:avLst/>
          </a:prstGeom>
        </p:spPr>
        <p:txBody>
          <a:bodyPr spcFirstLastPara="1" wrap="square" lIns="121900" tIns="121900" rIns="121900" bIns="121900" anchor="t" anchorCtr="0">
            <a:noAutofit/>
          </a:bodyPr>
          <a:lstStyle>
            <a:lvl1pPr marL="0" marR="0" lvl="0" indent="0" algn="l" rtl="0">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a:endParaRPr/>
          </a:p>
        </p:txBody>
      </p:sp>
      <p:sp>
        <p:nvSpPr>
          <p:cNvPr id="1031" name="Google Shape;1031;p7"/>
          <p:cNvSpPr txBox="1">
            <a:spLocks noGrp="1"/>
          </p:cNvSpPr>
          <p:nvPr>
            <p:ph type="body" idx="1"/>
          </p:nvPr>
        </p:nvSpPr>
        <p:spPr>
          <a:xfrm>
            <a:off x="902775" y="2723993"/>
            <a:ext cx="3051300" cy="1322700"/>
          </a:xfrm>
          <a:prstGeom prst="rect">
            <a:avLst/>
          </a:prstGeom>
        </p:spPr>
        <p:txBody>
          <a:bodyPr spcFirstLastPara="1" wrap="square" lIns="121900" tIns="121900" rIns="121900" bIns="121900" anchor="t" anchorCtr="0">
            <a:noAutofit/>
          </a:bodyPr>
          <a:lstStyle>
            <a:lvl1pPr marL="457200" lvl="0" indent="-349250" rtl="0">
              <a:lnSpc>
                <a:spcPct val="100000"/>
              </a:lnSpc>
              <a:spcBef>
                <a:spcPts val="0"/>
              </a:spcBef>
              <a:spcAft>
                <a:spcPts val="0"/>
              </a:spcAft>
              <a:buSzPts val="1900"/>
              <a:buChar char="●"/>
              <a:defRPr/>
            </a:lvl1pPr>
            <a:lvl2pPr marL="914400" lvl="1" indent="-349250" rtl="0">
              <a:lnSpc>
                <a:spcPct val="100000"/>
              </a:lnSpc>
              <a:spcBef>
                <a:spcPts val="2100"/>
              </a:spcBef>
              <a:spcAft>
                <a:spcPts val="0"/>
              </a:spcAft>
              <a:buSzPts val="1900"/>
              <a:buChar char="○"/>
              <a:defRPr/>
            </a:lvl2pPr>
            <a:lvl3pPr marL="1371600" lvl="2" indent="-349250" rtl="0">
              <a:lnSpc>
                <a:spcPct val="100000"/>
              </a:lnSpc>
              <a:spcBef>
                <a:spcPts val="2100"/>
              </a:spcBef>
              <a:spcAft>
                <a:spcPts val="0"/>
              </a:spcAft>
              <a:buSzPts val="1900"/>
              <a:buChar char="■"/>
              <a:defRPr/>
            </a:lvl3pPr>
            <a:lvl4pPr marL="1828800" lvl="3" indent="-349250" rtl="0">
              <a:lnSpc>
                <a:spcPct val="100000"/>
              </a:lnSpc>
              <a:spcBef>
                <a:spcPts val="2100"/>
              </a:spcBef>
              <a:spcAft>
                <a:spcPts val="0"/>
              </a:spcAft>
              <a:buSzPts val="1900"/>
              <a:buChar char="●"/>
              <a:defRPr/>
            </a:lvl4pPr>
            <a:lvl5pPr marL="2286000" lvl="4" indent="-349250" rtl="0">
              <a:lnSpc>
                <a:spcPct val="100000"/>
              </a:lnSpc>
              <a:spcBef>
                <a:spcPts val="2100"/>
              </a:spcBef>
              <a:spcAft>
                <a:spcPts val="0"/>
              </a:spcAft>
              <a:buSzPts val="1900"/>
              <a:buChar char="○"/>
              <a:defRPr/>
            </a:lvl5pPr>
            <a:lvl6pPr marL="2743200" lvl="5" indent="-349250" rtl="0">
              <a:lnSpc>
                <a:spcPct val="100000"/>
              </a:lnSpc>
              <a:spcBef>
                <a:spcPts val="2100"/>
              </a:spcBef>
              <a:spcAft>
                <a:spcPts val="0"/>
              </a:spcAft>
              <a:buSzPts val="1900"/>
              <a:buChar char="■"/>
              <a:defRPr/>
            </a:lvl6pPr>
            <a:lvl7pPr marL="3200400" lvl="6" indent="-349250" rtl="0">
              <a:lnSpc>
                <a:spcPct val="100000"/>
              </a:lnSpc>
              <a:spcBef>
                <a:spcPts val="2100"/>
              </a:spcBef>
              <a:spcAft>
                <a:spcPts val="0"/>
              </a:spcAft>
              <a:buSzPts val="1900"/>
              <a:buChar char="●"/>
              <a:defRPr/>
            </a:lvl7pPr>
            <a:lvl8pPr marL="3657600" lvl="7" indent="-349250" rtl="0">
              <a:lnSpc>
                <a:spcPct val="100000"/>
              </a:lnSpc>
              <a:spcBef>
                <a:spcPts val="2100"/>
              </a:spcBef>
              <a:spcAft>
                <a:spcPts val="0"/>
              </a:spcAft>
              <a:buSzPts val="1900"/>
              <a:buChar char="○"/>
              <a:defRPr/>
            </a:lvl8pPr>
            <a:lvl9pPr marL="4114800" lvl="8" indent="-349250" rtl="0">
              <a:lnSpc>
                <a:spcPct val="100000"/>
              </a:lnSpc>
              <a:spcBef>
                <a:spcPts val="2100"/>
              </a:spcBef>
              <a:spcAft>
                <a:spcPts val="2100"/>
              </a:spcAft>
              <a:buSzPts val="1900"/>
              <a:buChar char="■"/>
              <a:defRPr/>
            </a:lvl9pPr>
          </a:lstStyle>
          <a:p>
            <a:endParaRPr/>
          </a:p>
        </p:txBody>
      </p:sp>
      <p:sp>
        <p:nvSpPr>
          <p:cNvPr id="1032" name="Google Shape;1032;p7"/>
          <p:cNvSpPr txBox="1">
            <a:spLocks noGrp="1"/>
          </p:cNvSpPr>
          <p:nvPr>
            <p:ph type="body" idx="2"/>
          </p:nvPr>
        </p:nvSpPr>
        <p:spPr>
          <a:xfrm>
            <a:off x="4568281" y="2723993"/>
            <a:ext cx="3051300" cy="1322700"/>
          </a:xfrm>
          <a:prstGeom prst="rect">
            <a:avLst/>
          </a:prstGeom>
        </p:spPr>
        <p:txBody>
          <a:bodyPr spcFirstLastPara="1" wrap="square" lIns="121900" tIns="121900" rIns="121900" bIns="121900" anchor="t" anchorCtr="0">
            <a:noAutofit/>
          </a:bodyPr>
          <a:lstStyle>
            <a:lvl1pPr marL="457200" lvl="0" indent="-349250" rtl="0">
              <a:lnSpc>
                <a:spcPct val="100000"/>
              </a:lnSpc>
              <a:spcBef>
                <a:spcPts val="0"/>
              </a:spcBef>
              <a:spcAft>
                <a:spcPts val="0"/>
              </a:spcAft>
              <a:buSzPts val="1900"/>
              <a:buChar char="●"/>
              <a:defRPr/>
            </a:lvl1pPr>
            <a:lvl2pPr marL="914400" lvl="1" indent="-349250" rtl="0">
              <a:lnSpc>
                <a:spcPct val="100000"/>
              </a:lnSpc>
              <a:spcBef>
                <a:spcPts val="2100"/>
              </a:spcBef>
              <a:spcAft>
                <a:spcPts val="0"/>
              </a:spcAft>
              <a:buSzPts val="1900"/>
              <a:buChar char="○"/>
              <a:defRPr/>
            </a:lvl2pPr>
            <a:lvl3pPr marL="1371600" lvl="2" indent="-349250" rtl="0">
              <a:lnSpc>
                <a:spcPct val="100000"/>
              </a:lnSpc>
              <a:spcBef>
                <a:spcPts val="2100"/>
              </a:spcBef>
              <a:spcAft>
                <a:spcPts val="0"/>
              </a:spcAft>
              <a:buSzPts val="1900"/>
              <a:buChar char="■"/>
              <a:defRPr/>
            </a:lvl3pPr>
            <a:lvl4pPr marL="1828800" lvl="3" indent="-349250" rtl="0">
              <a:lnSpc>
                <a:spcPct val="100000"/>
              </a:lnSpc>
              <a:spcBef>
                <a:spcPts val="2100"/>
              </a:spcBef>
              <a:spcAft>
                <a:spcPts val="0"/>
              </a:spcAft>
              <a:buSzPts val="1900"/>
              <a:buChar char="●"/>
              <a:defRPr/>
            </a:lvl4pPr>
            <a:lvl5pPr marL="2286000" lvl="4" indent="-349250" rtl="0">
              <a:lnSpc>
                <a:spcPct val="100000"/>
              </a:lnSpc>
              <a:spcBef>
                <a:spcPts val="2100"/>
              </a:spcBef>
              <a:spcAft>
                <a:spcPts val="0"/>
              </a:spcAft>
              <a:buSzPts val="1900"/>
              <a:buChar char="○"/>
              <a:defRPr/>
            </a:lvl5pPr>
            <a:lvl6pPr marL="2743200" lvl="5" indent="-349250" rtl="0">
              <a:lnSpc>
                <a:spcPct val="100000"/>
              </a:lnSpc>
              <a:spcBef>
                <a:spcPts val="2100"/>
              </a:spcBef>
              <a:spcAft>
                <a:spcPts val="0"/>
              </a:spcAft>
              <a:buSzPts val="1900"/>
              <a:buChar char="■"/>
              <a:defRPr/>
            </a:lvl6pPr>
            <a:lvl7pPr marL="3200400" lvl="6" indent="-349250" rtl="0">
              <a:lnSpc>
                <a:spcPct val="100000"/>
              </a:lnSpc>
              <a:spcBef>
                <a:spcPts val="2100"/>
              </a:spcBef>
              <a:spcAft>
                <a:spcPts val="0"/>
              </a:spcAft>
              <a:buSzPts val="1900"/>
              <a:buChar char="●"/>
              <a:defRPr/>
            </a:lvl7pPr>
            <a:lvl8pPr marL="3657600" lvl="7" indent="-349250" rtl="0">
              <a:lnSpc>
                <a:spcPct val="100000"/>
              </a:lnSpc>
              <a:spcBef>
                <a:spcPts val="2100"/>
              </a:spcBef>
              <a:spcAft>
                <a:spcPts val="0"/>
              </a:spcAft>
              <a:buSzPts val="1900"/>
              <a:buChar char="○"/>
              <a:defRPr/>
            </a:lvl8pPr>
            <a:lvl9pPr marL="4114800" lvl="8" indent="-349250" rtl="0">
              <a:lnSpc>
                <a:spcPct val="100000"/>
              </a:lnSpc>
              <a:spcBef>
                <a:spcPts val="2100"/>
              </a:spcBef>
              <a:spcAft>
                <a:spcPts val="2100"/>
              </a:spcAft>
              <a:buSzPts val="1900"/>
              <a:buChar char="■"/>
              <a:defRPr/>
            </a:lvl9pPr>
          </a:lstStyle>
          <a:p>
            <a:endParaRPr/>
          </a:p>
        </p:txBody>
      </p:sp>
      <p:sp>
        <p:nvSpPr>
          <p:cNvPr id="1033" name="Google Shape;1033;p7"/>
          <p:cNvSpPr txBox="1">
            <a:spLocks noGrp="1"/>
          </p:cNvSpPr>
          <p:nvPr>
            <p:ph type="body" idx="3"/>
          </p:nvPr>
        </p:nvSpPr>
        <p:spPr>
          <a:xfrm>
            <a:off x="902775" y="4765050"/>
            <a:ext cx="3051300" cy="1322700"/>
          </a:xfrm>
          <a:prstGeom prst="rect">
            <a:avLst/>
          </a:prstGeom>
        </p:spPr>
        <p:txBody>
          <a:bodyPr spcFirstLastPara="1" wrap="square" lIns="121900" tIns="121900" rIns="121900" bIns="121900" anchor="t" anchorCtr="0">
            <a:noAutofit/>
          </a:bodyPr>
          <a:lstStyle>
            <a:lvl1pPr marL="457200" lvl="0" indent="-349250" rtl="0">
              <a:lnSpc>
                <a:spcPct val="100000"/>
              </a:lnSpc>
              <a:spcBef>
                <a:spcPts val="0"/>
              </a:spcBef>
              <a:spcAft>
                <a:spcPts val="0"/>
              </a:spcAft>
              <a:buSzPts val="1900"/>
              <a:buChar char="●"/>
              <a:defRPr/>
            </a:lvl1pPr>
            <a:lvl2pPr marL="914400" lvl="1" indent="-349250" rtl="0">
              <a:lnSpc>
                <a:spcPct val="100000"/>
              </a:lnSpc>
              <a:spcBef>
                <a:spcPts val="2100"/>
              </a:spcBef>
              <a:spcAft>
                <a:spcPts val="0"/>
              </a:spcAft>
              <a:buSzPts val="1900"/>
              <a:buChar char="○"/>
              <a:defRPr/>
            </a:lvl2pPr>
            <a:lvl3pPr marL="1371600" lvl="2" indent="-349250" rtl="0">
              <a:lnSpc>
                <a:spcPct val="100000"/>
              </a:lnSpc>
              <a:spcBef>
                <a:spcPts val="2100"/>
              </a:spcBef>
              <a:spcAft>
                <a:spcPts val="0"/>
              </a:spcAft>
              <a:buSzPts val="1900"/>
              <a:buChar char="■"/>
              <a:defRPr/>
            </a:lvl3pPr>
            <a:lvl4pPr marL="1828800" lvl="3" indent="-349250" rtl="0">
              <a:lnSpc>
                <a:spcPct val="100000"/>
              </a:lnSpc>
              <a:spcBef>
                <a:spcPts val="2100"/>
              </a:spcBef>
              <a:spcAft>
                <a:spcPts val="0"/>
              </a:spcAft>
              <a:buSzPts val="1900"/>
              <a:buChar char="●"/>
              <a:defRPr/>
            </a:lvl4pPr>
            <a:lvl5pPr marL="2286000" lvl="4" indent="-349250" rtl="0">
              <a:lnSpc>
                <a:spcPct val="100000"/>
              </a:lnSpc>
              <a:spcBef>
                <a:spcPts val="2100"/>
              </a:spcBef>
              <a:spcAft>
                <a:spcPts val="0"/>
              </a:spcAft>
              <a:buSzPts val="1900"/>
              <a:buChar char="○"/>
              <a:defRPr/>
            </a:lvl5pPr>
            <a:lvl6pPr marL="2743200" lvl="5" indent="-349250" rtl="0">
              <a:lnSpc>
                <a:spcPct val="100000"/>
              </a:lnSpc>
              <a:spcBef>
                <a:spcPts val="2100"/>
              </a:spcBef>
              <a:spcAft>
                <a:spcPts val="0"/>
              </a:spcAft>
              <a:buSzPts val="1900"/>
              <a:buChar char="■"/>
              <a:defRPr/>
            </a:lvl6pPr>
            <a:lvl7pPr marL="3200400" lvl="6" indent="-349250" rtl="0">
              <a:lnSpc>
                <a:spcPct val="100000"/>
              </a:lnSpc>
              <a:spcBef>
                <a:spcPts val="2100"/>
              </a:spcBef>
              <a:spcAft>
                <a:spcPts val="0"/>
              </a:spcAft>
              <a:buSzPts val="1900"/>
              <a:buChar char="●"/>
              <a:defRPr/>
            </a:lvl7pPr>
            <a:lvl8pPr marL="3657600" lvl="7" indent="-349250" rtl="0">
              <a:lnSpc>
                <a:spcPct val="100000"/>
              </a:lnSpc>
              <a:spcBef>
                <a:spcPts val="2100"/>
              </a:spcBef>
              <a:spcAft>
                <a:spcPts val="0"/>
              </a:spcAft>
              <a:buSzPts val="1900"/>
              <a:buChar char="○"/>
              <a:defRPr/>
            </a:lvl8pPr>
            <a:lvl9pPr marL="4114800" lvl="8" indent="-349250" rtl="0">
              <a:lnSpc>
                <a:spcPct val="100000"/>
              </a:lnSpc>
              <a:spcBef>
                <a:spcPts val="2100"/>
              </a:spcBef>
              <a:spcAft>
                <a:spcPts val="2100"/>
              </a:spcAft>
              <a:buSzPts val="1900"/>
              <a:buChar char="■"/>
              <a:defRPr/>
            </a:lvl9pPr>
          </a:lstStyle>
          <a:p>
            <a:endParaRPr/>
          </a:p>
        </p:txBody>
      </p:sp>
      <p:sp>
        <p:nvSpPr>
          <p:cNvPr id="1034" name="Google Shape;1034;p7"/>
          <p:cNvSpPr txBox="1">
            <a:spLocks noGrp="1"/>
          </p:cNvSpPr>
          <p:nvPr>
            <p:ph type="body" idx="4"/>
          </p:nvPr>
        </p:nvSpPr>
        <p:spPr>
          <a:xfrm>
            <a:off x="4568281" y="4765050"/>
            <a:ext cx="3051300" cy="1322700"/>
          </a:xfrm>
          <a:prstGeom prst="rect">
            <a:avLst/>
          </a:prstGeom>
        </p:spPr>
        <p:txBody>
          <a:bodyPr spcFirstLastPara="1" wrap="square" lIns="121900" tIns="121900" rIns="121900" bIns="121900" anchor="t" anchorCtr="0">
            <a:noAutofit/>
          </a:bodyPr>
          <a:lstStyle>
            <a:lvl1pPr marL="457200" lvl="0" indent="-349250" rtl="0">
              <a:lnSpc>
                <a:spcPct val="100000"/>
              </a:lnSpc>
              <a:spcBef>
                <a:spcPts val="0"/>
              </a:spcBef>
              <a:spcAft>
                <a:spcPts val="0"/>
              </a:spcAft>
              <a:buSzPts val="1900"/>
              <a:buChar char="●"/>
              <a:defRPr/>
            </a:lvl1pPr>
            <a:lvl2pPr marL="914400" lvl="1" indent="-349250" rtl="0">
              <a:lnSpc>
                <a:spcPct val="100000"/>
              </a:lnSpc>
              <a:spcBef>
                <a:spcPts val="2100"/>
              </a:spcBef>
              <a:spcAft>
                <a:spcPts val="0"/>
              </a:spcAft>
              <a:buSzPts val="1900"/>
              <a:buChar char="○"/>
              <a:defRPr/>
            </a:lvl2pPr>
            <a:lvl3pPr marL="1371600" lvl="2" indent="-349250" rtl="0">
              <a:lnSpc>
                <a:spcPct val="100000"/>
              </a:lnSpc>
              <a:spcBef>
                <a:spcPts val="2100"/>
              </a:spcBef>
              <a:spcAft>
                <a:spcPts val="0"/>
              </a:spcAft>
              <a:buSzPts val="1900"/>
              <a:buChar char="■"/>
              <a:defRPr/>
            </a:lvl3pPr>
            <a:lvl4pPr marL="1828800" lvl="3" indent="-349250" rtl="0">
              <a:lnSpc>
                <a:spcPct val="100000"/>
              </a:lnSpc>
              <a:spcBef>
                <a:spcPts val="2100"/>
              </a:spcBef>
              <a:spcAft>
                <a:spcPts val="0"/>
              </a:spcAft>
              <a:buSzPts val="1900"/>
              <a:buChar char="●"/>
              <a:defRPr/>
            </a:lvl4pPr>
            <a:lvl5pPr marL="2286000" lvl="4" indent="-349250" rtl="0">
              <a:lnSpc>
                <a:spcPct val="100000"/>
              </a:lnSpc>
              <a:spcBef>
                <a:spcPts val="2100"/>
              </a:spcBef>
              <a:spcAft>
                <a:spcPts val="0"/>
              </a:spcAft>
              <a:buSzPts val="1900"/>
              <a:buChar char="○"/>
              <a:defRPr/>
            </a:lvl5pPr>
            <a:lvl6pPr marL="2743200" lvl="5" indent="-349250" rtl="0">
              <a:lnSpc>
                <a:spcPct val="100000"/>
              </a:lnSpc>
              <a:spcBef>
                <a:spcPts val="2100"/>
              </a:spcBef>
              <a:spcAft>
                <a:spcPts val="0"/>
              </a:spcAft>
              <a:buSzPts val="1900"/>
              <a:buChar char="■"/>
              <a:defRPr/>
            </a:lvl6pPr>
            <a:lvl7pPr marL="3200400" lvl="6" indent="-349250" rtl="0">
              <a:lnSpc>
                <a:spcPct val="100000"/>
              </a:lnSpc>
              <a:spcBef>
                <a:spcPts val="2100"/>
              </a:spcBef>
              <a:spcAft>
                <a:spcPts val="0"/>
              </a:spcAft>
              <a:buSzPts val="1900"/>
              <a:buChar char="●"/>
              <a:defRPr/>
            </a:lvl7pPr>
            <a:lvl8pPr marL="3657600" lvl="7" indent="-349250" rtl="0">
              <a:lnSpc>
                <a:spcPct val="100000"/>
              </a:lnSpc>
              <a:spcBef>
                <a:spcPts val="2100"/>
              </a:spcBef>
              <a:spcAft>
                <a:spcPts val="0"/>
              </a:spcAft>
              <a:buSzPts val="1900"/>
              <a:buChar char="○"/>
              <a:defRPr/>
            </a:lvl8pPr>
            <a:lvl9pPr marL="4114800" lvl="8" indent="-349250" rtl="0">
              <a:lnSpc>
                <a:spcPct val="100000"/>
              </a:lnSpc>
              <a:spcBef>
                <a:spcPts val="2100"/>
              </a:spcBef>
              <a:spcAft>
                <a:spcPts val="2100"/>
              </a:spcAft>
              <a:buSzPts val="1900"/>
              <a:buChar char="■"/>
              <a:defRPr/>
            </a:lvl9pPr>
          </a:lstStyle>
          <a:p>
            <a:endParaRPr/>
          </a:p>
        </p:txBody>
      </p:sp>
      <p:sp>
        <p:nvSpPr>
          <p:cNvPr id="1035" name="Google Shape;1035;p7"/>
          <p:cNvSpPr txBox="1">
            <a:spLocks noGrp="1"/>
          </p:cNvSpPr>
          <p:nvPr>
            <p:ph type="title" idx="5"/>
          </p:nvPr>
        </p:nvSpPr>
        <p:spPr>
          <a:xfrm>
            <a:off x="902775" y="2028224"/>
            <a:ext cx="3051300" cy="695700"/>
          </a:xfrm>
          <a:prstGeom prst="rect">
            <a:avLst/>
          </a:prstGeom>
        </p:spPr>
        <p:txBody>
          <a:bodyPr spcFirstLastPara="1" wrap="square" lIns="121900" tIns="121900" rIns="121900" bIns="121900" anchor="t" anchorCtr="0">
            <a:noAutofit/>
          </a:bodyPr>
          <a:lstStyle>
            <a:lvl1pPr marL="0" marR="0" lvl="0" indent="0" rtl="0">
              <a:lnSpc>
                <a:spcPct val="100000"/>
              </a:lnSpc>
              <a:spcBef>
                <a:spcPts val="0"/>
              </a:spcBef>
              <a:spcAft>
                <a:spcPts val="0"/>
              </a:spcAft>
              <a:buClr>
                <a:schemeClr val="dk1"/>
              </a:buClr>
              <a:buSzPts val="2600"/>
              <a:buFont typeface="Aldrich"/>
              <a:buNone/>
              <a:defRPr sz="2600"/>
            </a:lvl1pPr>
            <a:lvl2pPr lvl="1"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2pPr>
            <a:lvl3pPr lvl="2"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3pPr>
            <a:lvl4pPr lvl="3"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4pPr>
            <a:lvl5pPr lvl="4"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5pPr>
            <a:lvl6pPr lvl="5"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6pPr>
            <a:lvl7pPr lvl="6"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7pPr>
            <a:lvl8pPr lvl="7"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8pPr>
            <a:lvl9pPr lvl="8"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9pPr>
          </a:lstStyle>
          <a:p>
            <a:endParaRPr/>
          </a:p>
        </p:txBody>
      </p:sp>
      <p:sp>
        <p:nvSpPr>
          <p:cNvPr id="1036" name="Google Shape;1036;p7"/>
          <p:cNvSpPr txBox="1">
            <a:spLocks noGrp="1"/>
          </p:cNvSpPr>
          <p:nvPr>
            <p:ph type="title" idx="6"/>
          </p:nvPr>
        </p:nvSpPr>
        <p:spPr>
          <a:xfrm>
            <a:off x="4568281" y="2028224"/>
            <a:ext cx="3051300" cy="695700"/>
          </a:xfrm>
          <a:prstGeom prst="rect">
            <a:avLst/>
          </a:prstGeom>
        </p:spPr>
        <p:txBody>
          <a:bodyPr spcFirstLastPara="1" wrap="square" lIns="121900" tIns="121900" rIns="121900" bIns="121900" anchor="t" anchorCtr="0">
            <a:noAutofit/>
          </a:bodyPr>
          <a:lstStyle>
            <a:lvl1pPr marL="0" marR="0" lvl="0" indent="0" rtl="0">
              <a:lnSpc>
                <a:spcPct val="100000"/>
              </a:lnSpc>
              <a:spcBef>
                <a:spcPts val="0"/>
              </a:spcBef>
              <a:spcAft>
                <a:spcPts val="0"/>
              </a:spcAft>
              <a:buClr>
                <a:schemeClr val="dk1"/>
              </a:buClr>
              <a:buSzPts val="2600"/>
              <a:buFont typeface="Aldrich"/>
              <a:buNone/>
              <a:defRPr sz="2600"/>
            </a:lvl1pPr>
            <a:lvl2pPr lvl="1"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2pPr>
            <a:lvl3pPr lvl="2"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3pPr>
            <a:lvl4pPr lvl="3"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4pPr>
            <a:lvl5pPr lvl="4"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5pPr>
            <a:lvl6pPr lvl="5"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6pPr>
            <a:lvl7pPr lvl="6"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7pPr>
            <a:lvl8pPr lvl="7"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8pPr>
            <a:lvl9pPr lvl="8"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9pPr>
          </a:lstStyle>
          <a:p>
            <a:endParaRPr/>
          </a:p>
        </p:txBody>
      </p:sp>
      <p:sp>
        <p:nvSpPr>
          <p:cNvPr id="1037" name="Google Shape;1037;p7"/>
          <p:cNvSpPr txBox="1">
            <a:spLocks noGrp="1"/>
          </p:cNvSpPr>
          <p:nvPr>
            <p:ph type="title" idx="7"/>
          </p:nvPr>
        </p:nvSpPr>
        <p:spPr>
          <a:xfrm>
            <a:off x="902775" y="4069281"/>
            <a:ext cx="3051300" cy="695700"/>
          </a:xfrm>
          <a:prstGeom prst="rect">
            <a:avLst/>
          </a:prstGeom>
        </p:spPr>
        <p:txBody>
          <a:bodyPr spcFirstLastPara="1" wrap="square" lIns="121900" tIns="121900" rIns="121900" bIns="121900" anchor="t" anchorCtr="0">
            <a:noAutofit/>
          </a:bodyPr>
          <a:lstStyle>
            <a:lvl1pPr marL="0" marR="0" lvl="0" indent="0" rtl="0">
              <a:lnSpc>
                <a:spcPct val="100000"/>
              </a:lnSpc>
              <a:spcBef>
                <a:spcPts val="0"/>
              </a:spcBef>
              <a:spcAft>
                <a:spcPts val="0"/>
              </a:spcAft>
              <a:buClr>
                <a:schemeClr val="dk1"/>
              </a:buClr>
              <a:buSzPts val="2600"/>
              <a:buFont typeface="Aldrich"/>
              <a:buNone/>
              <a:defRPr sz="2600"/>
            </a:lvl1pPr>
            <a:lvl2pPr lvl="1"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2pPr>
            <a:lvl3pPr lvl="2"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3pPr>
            <a:lvl4pPr lvl="3"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4pPr>
            <a:lvl5pPr lvl="4"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5pPr>
            <a:lvl6pPr lvl="5"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6pPr>
            <a:lvl7pPr lvl="6"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7pPr>
            <a:lvl8pPr lvl="7"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8pPr>
            <a:lvl9pPr lvl="8"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9pPr>
          </a:lstStyle>
          <a:p>
            <a:endParaRPr/>
          </a:p>
        </p:txBody>
      </p:sp>
      <p:sp>
        <p:nvSpPr>
          <p:cNvPr id="1038" name="Google Shape;1038;p7"/>
          <p:cNvSpPr txBox="1">
            <a:spLocks noGrp="1"/>
          </p:cNvSpPr>
          <p:nvPr>
            <p:ph type="title" idx="8"/>
          </p:nvPr>
        </p:nvSpPr>
        <p:spPr>
          <a:xfrm>
            <a:off x="4568281" y="4069281"/>
            <a:ext cx="3051300" cy="695700"/>
          </a:xfrm>
          <a:prstGeom prst="rect">
            <a:avLst/>
          </a:prstGeom>
        </p:spPr>
        <p:txBody>
          <a:bodyPr spcFirstLastPara="1" wrap="square" lIns="121900" tIns="121900" rIns="121900" bIns="121900" anchor="t" anchorCtr="0">
            <a:noAutofit/>
          </a:bodyPr>
          <a:lstStyle>
            <a:lvl1pPr marL="0" marR="0" lvl="0" indent="0" rtl="0">
              <a:lnSpc>
                <a:spcPct val="100000"/>
              </a:lnSpc>
              <a:spcBef>
                <a:spcPts val="0"/>
              </a:spcBef>
              <a:spcAft>
                <a:spcPts val="0"/>
              </a:spcAft>
              <a:buClr>
                <a:schemeClr val="dk1"/>
              </a:buClr>
              <a:buSzPts val="2600"/>
              <a:buFont typeface="Aldrich"/>
              <a:buNone/>
              <a:defRPr sz="2600"/>
            </a:lvl1pPr>
            <a:lvl2pPr lvl="1"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2pPr>
            <a:lvl3pPr lvl="2"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3pPr>
            <a:lvl4pPr lvl="3"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4pPr>
            <a:lvl5pPr lvl="4"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5pPr>
            <a:lvl6pPr lvl="5"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6pPr>
            <a:lvl7pPr lvl="6"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7pPr>
            <a:lvl8pPr lvl="7"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8pPr>
            <a:lvl9pPr lvl="8"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9pPr>
          </a:lstStyle>
          <a:p>
            <a:endParaRPr/>
          </a:p>
        </p:txBody>
      </p:sp>
      <p:sp>
        <p:nvSpPr>
          <p:cNvPr id="1039" name="Google Shape;1039;p7"/>
          <p:cNvSpPr txBox="1">
            <a:spLocks noGrp="1"/>
          </p:cNvSpPr>
          <p:nvPr>
            <p:ph type="body" idx="9"/>
          </p:nvPr>
        </p:nvSpPr>
        <p:spPr>
          <a:xfrm>
            <a:off x="8233788" y="2723993"/>
            <a:ext cx="3051300" cy="1322700"/>
          </a:xfrm>
          <a:prstGeom prst="rect">
            <a:avLst/>
          </a:prstGeom>
        </p:spPr>
        <p:txBody>
          <a:bodyPr spcFirstLastPara="1" wrap="square" lIns="121900" tIns="121900" rIns="121900" bIns="121900" anchor="t" anchorCtr="0">
            <a:noAutofit/>
          </a:bodyPr>
          <a:lstStyle>
            <a:lvl1pPr marL="457200" lvl="0" indent="-349250" rtl="0">
              <a:lnSpc>
                <a:spcPct val="100000"/>
              </a:lnSpc>
              <a:spcBef>
                <a:spcPts val="0"/>
              </a:spcBef>
              <a:spcAft>
                <a:spcPts val="0"/>
              </a:spcAft>
              <a:buSzPts val="1900"/>
              <a:buChar char="●"/>
              <a:defRPr/>
            </a:lvl1pPr>
            <a:lvl2pPr marL="914400" lvl="1" indent="-349250" rtl="0">
              <a:lnSpc>
                <a:spcPct val="100000"/>
              </a:lnSpc>
              <a:spcBef>
                <a:spcPts val="2100"/>
              </a:spcBef>
              <a:spcAft>
                <a:spcPts val="0"/>
              </a:spcAft>
              <a:buSzPts val="1900"/>
              <a:buChar char="○"/>
              <a:defRPr/>
            </a:lvl2pPr>
            <a:lvl3pPr marL="1371600" lvl="2" indent="-349250" rtl="0">
              <a:lnSpc>
                <a:spcPct val="100000"/>
              </a:lnSpc>
              <a:spcBef>
                <a:spcPts val="2100"/>
              </a:spcBef>
              <a:spcAft>
                <a:spcPts val="0"/>
              </a:spcAft>
              <a:buSzPts val="1900"/>
              <a:buChar char="■"/>
              <a:defRPr/>
            </a:lvl3pPr>
            <a:lvl4pPr marL="1828800" lvl="3" indent="-349250" rtl="0">
              <a:lnSpc>
                <a:spcPct val="100000"/>
              </a:lnSpc>
              <a:spcBef>
                <a:spcPts val="2100"/>
              </a:spcBef>
              <a:spcAft>
                <a:spcPts val="0"/>
              </a:spcAft>
              <a:buSzPts val="1900"/>
              <a:buChar char="●"/>
              <a:defRPr/>
            </a:lvl4pPr>
            <a:lvl5pPr marL="2286000" lvl="4" indent="-349250" rtl="0">
              <a:lnSpc>
                <a:spcPct val="100000"/>
              </a:lnSpc>
              <a:spcBef>
                <a:spcPts val="2100"/>
              </a:spcBef>
              <a:spcAft>
                <a:spcPts val="0"/>
              </a:spcAft>
              <a:buSzPts val="1900"/>
              <a:buChar char="○"/>
              <a:defRPr/>
            </a:lvl5pPr>
            <a:lvl6pPr marL="2743200" lvl="5" indent="-349250" rtl="0">
              <a:lnSpc>
                <a:spcPct val="100000"/>
              </a:lnSpc>
              <a:spcBef>
                <a:spcPts val="2100"/>
              </a:spcBef>
              <a:spcAft>
                <a:spcPts val="0"/>
              </a:spcAft>
              <a:buSzPts val="1900"/>
              <a:buChar char="■"/>
              <a:defRPr/>
            </a:lvl6pPr>
            <a:lvl7pPr marL="3200400" lvl="6" indent="-349250" rtl="0">
              <a:lnSpc>
                <a:spcPct val="100000"/>
              </a:lnSpc>
              <a:spcBef>
                <a:spcPts val="2100"/>
              </a:spcBef>
              <a:spcAft>
                <a:spcPts val="0"/>
              </a:spcAft>
              <a:buSzPts val="1900"/>
              <a:buChar char="●"/>
              <a:defRPr/>
            </a:lvl7pPr>
            <a:lvl8pPr marL="3657600" lvl="7" indent="-349250" rtl="0">
              <a:lnSpc>
                <a:spcPct val="100000"/>
              </a:lnSpc>
              <a:spcBef>
                <a:spcPts val="2100"/>
              </a:spcBef>
              <a:spcAft>
                <a:spcPts val="0"/>
              </a:spcAft>
              <a:buSzPts val="1900"/>
              <a:buChar char="○"/>
              <a:defRPr/>
            </a:lvl8pPr>
            <a:lvl9pPr marL="4114800" lvl="8" indent="-349250" rtl="0">
              <a:lnSpc>
                <a:spcPct val="100000"/>
              </a:lnSpc>
              <a:spcBef>
                <a:spcPts val="2100"/>
              </a:spcBef>
              <a:spcAft>
                <a:spcPts val="2100"/>
              </a:spcAft>
              <a:buSzPts val="1900"/>
              <a:buChar char="■"/>
              <a:defRPr/>
            </a:lvl9pPr>
          </a:lstStyle>
          <a:p>
            <a:endParaRPr/>
          </a:p>
        </p:txBody>
      </p:sp>
      <p:sp>
        <p:nvSpPr>
          <p:cNvPr id="1040" name="Google Shape;1040;p7"/>
          <p:cNvSpPr txBox="1">
            <a:spLocks noGrp="1"/>
          </p:cNvSpPr>
          <p:nvPr>
            <p:ph type="body" idx="13"/>
          </p:nvPr>
        </p:nvSpPr>
        <p:spPr>
          <a:xfrm>
            <a:off x="8233788" y="4765050"/>
            <a:ext cx="3051300" cy="1322700"/>
          </a:xfrm>
          <a:prstGeom prst="rect">
            <a:avLst/>
          </a:prstGeom>
        </p:spPr>
        <p:txBody>
          <a:bodyPr spcFirstLastPara="1" wrap="square" lIns="121900" tIns="121900" rIns="121900" bIns="121900" anchor="t" anchorCtr="0">
            <a:noAutofit/>
          </a:bodyPr>
          <a:lstStyle>
            <a:lvl1pPr marL="457200" lvl="0" indent="-349250" rtl="0">
              <a:lnSpc>
                <a:spcPct val="100000"/>
              </a:lnSpc>
              <a:spcBef>
                <a:spcPts val="0"/>
              </a:spcBef>
              <a:spcAft>
                <a:spcPts val="0"/>
              </a:spcAft>
              <a:buSzPts val="1900"/>
              <a:buChar char="●"/>
              <a:defRPr/>
            </a:lvl1pPr>
            <a:lvl2pPr marL="914400" lvl="1" indent="-349250" rtl="0">
              <a:lnSpc>
                <a:spcPct val="100000"/>
              </a:lnSpc>
              <a:spcBef>
                <a:spcPts val="2100"/>
              </a:spcBef>
              <a:spcAft>
                <a:spcPts val="0"/>
              </a:spcAft>
              <a:buSzPts val="1900"/>
              <a:buChar char="○"/>
              <a:defRPr/>
            </a:lvl2pPr>
            <a:lvl3pPr marL="1371600" lvl="2" indent="-349250" rtl="0">
              <a:lnSpc>
                <a:spcPct val="100000"/>
              </a:lnSpc>
              <a:spcBef>
                <a:spcPts val="2100"/>
              </a:spcBef>
              <a:spcAft>
                <a:spcPts val="0"/>
              </a:spcAft>
              <a:buSzPts val="1900"/>
              <a:buChar char="■"/>
              <a:defRPr/>
            </a:lvl3pPr>
            <a:lvl4pPr marL="1828800" lvl="3" indent="-349250" rtl="0">
              <a:lnSpc>
                <a:spcPct val="100000"/>
              </a:lnSpc>
              <a:spcBef>
                <a:spcPts val="2100"/>
              </a:spcBef>
              <a:spcAft>
                <a:spcPts val="0"/>
              </a:spcAft>
              <a:buSzPts val="1900"/>
              <a:buChar char="●"/>
              <a:defRPr/>
            </a:lvl4pPr>
            <a:lvl5pPr marL="2286000" lvl="4" indent="-349250" rtl="0">
              <a:lnSpc>
                <a:spcPct val="100000"/>
              </a:lnSpc>
              <a:spcBef>
                <a:spcPts val="2100"/>
              </a:spcBef>
              <a:spcAft>
                <a:spcPts val="0"/>
              </a:spcAft>
              <a:buSzPts val="1900"/>
              <a:buChar char="○"/>
              <a:defRPr/>
            </a:lvl5pPr>
            <a:lvl6pPr marL="2743200" lvl="5" indent="-349250" rtl="0">
              <a:lnSpc>
                <a:spcPct val="100000"/>
              </a:lnSpc>
              <a:spcBef>
                <a:spcPts val="2100"/>
              </a:spcBef>
              <a:spcAft>
                <a:spcPts val="0"/>
              </a:spcAft>
              <a:buSzPts val="1900"/>
              <a:buChar char="■"/>
              <a:defRPr/>
            </a:lvl6pPr>
            <a:lvl7pPr marL="3200400" lvl="6" indent="-349250" rtl="0">
              <a:lnSpc>
                <a:spcPct val="100000"/>
              </a:lnSpc>
              <a:spcBef>
                <a:spcPts val="2100"/>
              </a:spcBef>
              <a:spcAft>
                <a:spcPts val="0"/>
              </a:spcAft>
              <a:buSzPts val="1900"/>
              <a:buChar char="●"/>
              <a:defRPr/>
            </a:lvl7pPr>
            <a:lvl8pPr marL="3657600" lvl="7" indent="-349250" rtl="0">
              <a:lnSpc>
                <a:spcPct val="100000"/>
              </a:lnSpc>
              <a:spcBef>
                <a:spcPts val="2100"/>
              </a:spcBef>
              <a:spcAft>
                <a:spcPts val="0"/>
              </a:spcAft>
              <a:buSzPts val="1900"/>
              <a:buChar char="○"/>
              <a:defRPr/>
            </a:lvl8pPr>
            <a:lvl9pPr marL="4114800" lvl="8" indent="-349250" rtl="0">
              <a:lnSpc>
                <a:spcPct val="100000"/>
              </a:lnSpc>
              <a:spcBef>
                <a:spcPts val="2100"/>
              </a:spcBef>
              <a:spcAft>
                <a:spcPts val="2100"/>
              </a:spcAft>
              <a:buSzPts val="1900"/>
              <a:buChar char="■"/>
              <a:defRPr/>
            </a:lvl9pPr>
          </a:lstStyle>
          <a:p>
            <a:endParaRPr/>
          </a:p>
        </p:txBody>
      </p:sp>
      <p:sp>
        <p:nvSpPr>
          <p:cNvPr id="1041" name="Google Shape;1041;p7"/>
          <p:cNvSpPr txBox="1">
            <a:spLocks noGrp="1"/>
          </p:cNvSpPr>
          <p:nvPr>
            <p:ph type="title" idx="14"/>
          </p:nvPr>
        </p:nvSpPr>
        <p:spPr>
          <a:xfrm>
            <a:off x="8233788" y="2028224"/>
            <a:ext cx="3051300" cy="695700"/>
          </a:xfrm>
          <a:prstGeom prst="rect">
            <a:avLst/>
          </a:prstGeom>
        </p:spPr>
        <p:txBody>
          <a:bodyPr spcFirstLastPara="1" wrap="square" lIns="121900" tIns="121900" rIns="121900" bIns="121900" anchor="t" anchorCtr="0">
            <a:noAutofit/>
          </a:bodyPr>
          <a:lstStyle>
            <a:lvl1pPr marL="0" marR="0" lvl="0" indent="0" rtl="0">
              <a:lnSpc>
                <a:spcPct val="100000"/>
              </a:lnSpc>
              <a:spcBef>
                <a:spcPts val="0"/>
              </a:spcBef>
              <a:spcAft>
                <a:spcPts val="0"/>
              </a:spcAft>
              <a:buClr>
                <a:schemeClr val="dk1"/>
              </a:buClr>
              <a:buSzPts val="2600"/>
              <a:buFont typeface="Aldrich"/>
              <a:buNone/>
              <a:defRPr sz="2600"/>
            </a:lvl1pPr>
            <a:lvl2pPr lvl="1"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2pPr>
            <a:lvl3pPr lvl="2"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3pPr>
            <a:lvl4pPr lvl="3"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4pPr>
            <a:lvl5pPr lvl="4"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5pPr>
            <a:lvl6pPr lvl="5"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6pPr>
            <a:lvl7pPr lvl="6"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7pPr>
            <a:lvl8pPr lvl="7"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8pPr>
            <a:lvl9pPr lvl="8"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9pPr>
          </a:lstStyle>
          <a:p>
            <a:endParaRPr/>
          </a:p>
        </p:txBody>
      </p:sp>
      <p:sp>
        <p:nvSpPr>
          <p:cNvPr id="1042" name="Google Shape;1042;p7"/>
          <p:cNvSpPr txBox="1">
            <a:spLocks noGrp="1"/>
          </p:cNvSpPr>
          <p:nvPr>
            <p:ph type="title" idx="15"/>
          </p:nvPr>
        </p:nvSpPr>
        <p:spPr>
          <a:xfrm>
            <a:off x="8233788" y="4069281"/>
            <a:ext cx="3051300" cy="695700"/>
          </a:xfrm>
          <a:prstGeom prst="rect">
            <a:avLst/>
          </a:prstGeom>
        </p:spPr>
        <p:txBody>
          <a:bodyPr spcFirstLastPara="1" wrap="square" lIns="121900" tIns="121900" rIns="121900" bIns="121900" anchor="t" anchorCtr="0">
            <a:noAutofit/>
          </a:bodyPr>
          <a:lstStyle>
            <a:lvl1pPr marL="0" marR="0" lvl="0" indent="0" rtl="0">
              <a:lnSpc>
                <a:spcPct val="100000"/>
              </a:lnSpc>
              <a:spcBef>
                <a:spcPts val="0"/>
              </a:spcBef>
              <a:spcAft>
                <a:spcPts val="0"/>
              </a:spcAft>
              <a:buClr>
                <a:schemeClr val="dk1"/>
              </a:buClr>
              <a:buSzPts val="2600"/>
              <a:buFont typeface="Aldrich"/>
              <a:buNone/>
              <a:defRPr sz="2600"/>
            </a:lvl1pPr>
            <a:lvl2pPr lvl="1"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2pPr>
            <a:lvl3pPr lvl="2"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3pPr>
            <a:lvl4pPr lvl="3"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4pPr>
            <a:lvl5pPr lvl="4"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5pPr>
            <a:lvl6pPr lvl="5"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6pPr>
            <a:lvl7pPr lvl="6"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7pPr>
            <a:lvl8pPr lvl="7"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8pPr>
            <a:lvl9pPr lvl="8" rtl="0">
              <a:lnSpc>
                <a:spcPct val="100000"/>
              </a:lnSpc>
              <a:spcBef>
                <a:spcPts val="0"/>
              </a:spcBef>
              <a:spcAft>
                <a:spcPts val="0"/>
              </a:spcAft>
              <a:buClr>
                <a:schemeClr val="dk1"/>
              </a:buClr>
              <a:buSzPts val="2600"/>
              <a:buFont typeface="Abril Fatface"/>
              <a:buNone/>
              <a:defRPr sz="2600">
                <a:solidFill>
                  <a:schemeClr val="dk1"/>
                </a:solidFill>
                <a:latin typeface="Abril Fatface"/>
                <a:ea typeface="Abril Fatface"/>
                <a:cs typeface="Abril Fatface"/>
                <a:sym typeface="Abril Fatface"/>
              </a:defRPr>
            </a:lvl9pPr>
          </a:lstStyle>
          <a:p>
            <a:endParaRPr/>
          </a:p>
        </p:txBody>
      </p:sp>
      <p:grpSp>
        <p:nvGrpSpPr>
          <p:cNvPr id="1043" name="Google Shape;1043;p7"/>
          <p:cNvGrpSpPr/>
          <p:nvPr/>
        </p:nvGrpSpPr>
        <p:grpSpPr>
          <a:xfrm>
            <a:off x="9550250" y="6"/>
            <a:ext cx="3022751" cy="3034616"/>
            <a:chOff x="9550250" y="6"/>
            <a:chExt cx="3022751" cy="3034616"/>
          </a:xfrm>
        </p:grpSpPr>
        <p:grpSp>
          <p:nvGrpSpPr>
            <p:cNvPr id="1044" name="Google Shape;1044;p7"/>
            <p:cNvGrpSpPr/>
            <p:nvPr/>
          </p:nvGrpSpPr>
          <p:grpSpPr>
            <a:xfrm>
              <a:off x="11203754" y="86525"/>
              <a:ext cx="973855" cy="918173"/>
              <a:chOff x="6795971" y="2730009"/>
              <a:chExt cx="1945294" cy="1834067"/>
            </a:xfrm>
          </p:grpSpPr>
          <p:sp>
            <p:nvSpPr>
              <p:cNvPr id="1045" name="Google Shape;1045;p7"/>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46" name="Google Shape;1046;p7"/>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047" name="Google Shape;1047;p7"/>
            <p:cNvGrpSpPr/>
            <p:nvPr/>
          </p:nvGrpSpPr>
          <p:grpSpPr>
            <a:xfrm rot="2563035">
              <a:off x="11416929" y="429077"/>
              <a:ext cx="973820" cy="918140"/>
              <a:chOff x="6795971" y="2730008"/>
              <a:chExt cx="1945294" cy="1834067"/>
            </a:xfrm>
          </p:grpSpPr>
          <p:sp>
            <p:nvSpPr>
              <p:cNvPr id="1048" name="Google Shape;1048;p7"/>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49" name="Google Shape;1049;p7"/>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050" name="Google Shape;1050;p7"/>
            <p:cNvGrpSpPr/>
            <p:nvPr/>
          </p:nvGrpSpPr>
          <p:grpSpPr>
            <a:xfrm rot="5991012">
              <a:off x="10873599" y="1602571"/>
              <a:ext cx="1311981" cy="1341900"/>
              <a:chOff x="4862114" y="3366615"/>
              <a:chExt cx="2620676" cy="2680439"/>
            </a:xfrm>
          </p:grpSpPr>
          <p:grpSp>
            <p:nvGrpSpPr>
              <p:cNvPr id="1051" name="Google Shape;1051;p7"/>
              <p:cNvGrpSpPr/>
              <p:nvPr/>
            </p:nvGrpSpPr>
            <p:grpSpPr>
              <a:xfrm>
                <a:off x="4916585" y="3366615"/>
                <a:ext cx="1945294" cy="1834067"/>
                <a:chOff x="6795971" y="2730008"/>
                <a:chExt cx="1945294" cy="1834067"/>
              </a:xfrm>
            </p:grpSpPr>
            <p:sp>
              <p:nvSpPr>
                <p:cNvPr id="1052" name="Google Shape;1052;p7"/>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53" name="Google Shape;1053;p7"/>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054" name="Google Shape;1054;p7"/>
              <p:cNvGrpSpPr/>
              <p:nvPr/>
            </p:nvGrpSpPr>
            <p:grpSpPr>
              <a:xfrm rot="1913837">
                <a:off x="5199801" y="3837509"/>
                <a:ext cx="1945301" cy="1834074"/>
                <a:chOff x="6795972" y="2730006"/>
                <a:chExt cx="1945294" cy="1834067"/>
              </a:xfrm>
            </p:grpSpPr>
            <p:sp>
              <p:nvSpPr>
                <p:cNvPr id="1055" name="Google Shape;1055;p7"/>
                <p:cNvSpPr/>
                <p:nvPr/>
              </p:nvSpPr>
              <p:spPr>
                <a:xfrm rot="8594692">
                  <a:off x="6956427" y="3109070"/>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56" name="Google Shape;1056;p7"/>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057" name="Google Shape;1057;p7"/>
            <p:cNvGrpSpPr/>
            <p:nvPr/>
          </p:nvGrpSpPr>
          <p:grpSpPr>
            <a:xfrm rot="-8707736">
              <a:off x="9725279" y="1121894"/>
              <a:ext cx="973784" cy="918106"/>
              <a:chOff x="6795971" y="2730008"/>
              <a:chExt cx="1945294" cy="1834067"/>
            </a:xfrm>
          </p:grpSpPr>
          <p:sp>
            <p:nvSpPr>
              <p:cNvPr id="1058" name="Google Shape;1058;p7"/>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59" name="Google Shape;1059;p7"/>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060" name="Google Shape;1060;p7"/>
            <p:cNvGrpSpPr/>
            <p:nvPr/>
          </p:nvGrpSpPr>
          <p:grpSpPr>
            <a:xfrm rot="-5400000">
              <a:off x="9667164" y="694893"/>
              <a:ext cx="973814" cy="918134"/>
              <a:chOff x="6795971" y="2730008"/>
              <a:chExt cx="1945294" cy="1834067"/>
            </a:xfrm>
          </p:grpSpPr>
          <p:sp>
            <p:nvSpPr>
              <p:cNvPr id="1061" name="Google Shape;1061;p7"/>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62" name="Google Shape;1062;p7"/>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063" name="Google Shape;1063;p7"/>
            <p:cNvGrpSpPr/>
            <p:nvPr/>
          </p:nvGrpSpPr>
          <p:grpSpPr>
            <a:xfrm>
              <a:off x="10024883" y="6"/>
              <a:ext cx="1787104" cy="1794862"/>
              <a:chOff x="8302868" y="1340770"/>
              <a:chExt cx="3569773" cy="3585270"/>
            </a:xfrm>
          </p:grpSpPr>
          <p:grpSp>
            <p:nvGrpSpPr>
              <p:cNvPr id="1064" name="Google Shape;1064;p7"/>
              <p:cNvGrpSpPr/>
              <p:nvPr/>
            </p:nvGrpSpPr>
            <p:grpSpPr>
              <a:xfrm>
                <a:off x="8302868" y="1340770"/>
                <a:ext cx="3569773" cy="3585270"/>
                <a:chOff x="8302868" y="1340770"/>
                <a:chExt cx="3569773" cy="3585270"/>
              </a:xfrm>
            </p:grpSpPr>
            <p:grpSp>
              <p:nvGrpSpPr>
                <p:cNvPr id="1065" name="Google Shape;1065;p7"/>
                <p:cNvGrpSpPr/>
                <p:nvPr/>
              </p:nvGrpSpPr>
              <p:grpSpPr>
                <a:xfrm>
                  <a:off x="8302868" y="1340770"/>
                  <a:ext cx="3569773" cy="3585270"/>
                  <a:chOff x="1668151" y="66635"/>
                  <a:chExt cx="3569773" cy="3585270"/>
                </a:xfrm>
              </p:grpSpPr>
              <p:sp>
                <p:nvSpPr>
                  <p:cNvPr id="1066" name="Google Shape;1066;p7"/>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67" name="Google Shape;1067;p7"/>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68" name="Google Shape;1068;p7"/>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69" name="Google Shape;1069;p7"/>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70" name="Google Shape;1070;p7"/>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71" name="Google Shape;1071;p7"/>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72" name="Google Shape;1072;p7"/>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73" name="Google Shape;1073;p7"/>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74" name="Google Shape;1074;p7"/>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75" name="Google Shape;1075;p7"/>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76" name="Google Shape;1076;p7"/>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77" name="Google Shape;1077;p7"/>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78" name="Google Shape;1078;p7"/>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79" name="Google Shape;1079;p7"/>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80" name="Google Shape;1080;p7"/>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81" name="Google Shape;1081;p7"/>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82" name="Google Shape;1082;p7"/>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83" name="Google Shape;1083;p7"/>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84" name="Google Shape;1084;p7"/>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85" name="Google Shape;1085;p7"/>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86" name="Google Shape;1086;p7"/>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87" name="Google Shape;1087;p7"/>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88" name="Google Shape;1088;p7"/>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89" name="Google Shape;1089;p7"/>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090" name="Google Shape;1090;p7"/>
                <p:cNvGrpSpPr/>
                <p:nvPr/>
              </p:nvGrpSpPr>
              <p:grpSpPr>
                <a:xfrm rot="166391">
                  <a:off x="8608485" y="1696827"/>
                  <a:ext cx="2884899" cy="2897423"/>
                  <a:chOff x="1668151" y="66635"/>
                  <a:chExt cx="3569773" cy="3585270"/>
                </a:xfrm>
              </p:grpSpPr>
              <p:sp>
                <p:nvSpPr>
                  <p:cNvPr id="1091" name="Google Shape;1091;p7"/>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92" name="Google Shape;1092;p7"/>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93" name="Google Shape;1093;p7"/>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94" name="Google Shape;1094;p7"/>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95" name="Google Shape;1095;p7"/>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96" name="Google Shape;1096;p7"/>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97" name="Google Shape;1097;p7"/>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98" name="Google Shape;1098;p7"/>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099" name="Google Shape;1099;p7"/>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00" name="Google Shape;1100;p7"/>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01" name="Google Shape;1101;p7"/>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02" name="Google Shape;1102;p7"/>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03" name="Google Shape;1103;p7"/>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04" name="Google Shape;1104;p7"/>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05" name="Google Shape;1105;p7"/>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06" name="Google Shape;1106;p7"/>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07" name="Google Shape;1107;p7"/>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08" name="Google Shape;1108;p7"/>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09" name="Google Shape;1109;p7"/>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10" name="Google Shape;1110;p7"/>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11" name="Google Shape;1111;p7"/>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12" name="Google Shape;1112;p7"/>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13" name="Google Shape;1113;p7"/>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14" name="Google Shape;1114;p7"/>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1115" name="Google Shape;1115;p7"/>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16" name="Google Shape;1116;p7"/>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117" name="Google Shape;1117;p7"/>
            <p:cNvGrpSpPr/>
            <p:nvPr/>
          </p:nvGrpSpPr>
          <p:grpSpPr>
            <a:xfrm>
              <a:off x="11034386" y="856034"/>
              <a:ext cx="1274665" cy="1280199"/>
              <a:chOff x="8302868" y="1340770"/>
              <a:chExt cx="3569773" cy="3585270"/>
            </a:xfrm>
          </p:grpSpPr>
          <p:grpSp>
            <p:nvGrpSpPr>
              <p:cNvPr id="1118" name="Google Shape;1118;p7"/>
              <p:cNvGrpSpPr/>
              <p:nvPr/>
            </p:nvGrpSpPr>
            <p:grpSpPr>
              <a:xfrm>
                <a:off x="8302868" y="1340770"/>
                <a:ext cx="3569773" cy="3585270"/>
                <a:chOff x="8302868" y="1340770"/>
                <a:chExt cx="3569773" cy="3585270"/>
              </a:xfrm>
            </p:grpSpPr>
            <p:grpSp>
              <p:nvGrpSpPr>
                <p:cNvPr id="1119" name="Google Shape;1119;p7"/>
                <p:cNvGrpSpPr/>
                <p:nvPr/>
              </p:nvGrpSpPr>
              <p:grpSpPr>
                <a:xfrm>
                  <a:off x="8302868" y="1340770"/>
                  <a:ext cx="3569773" cy="3585270"/>
                  <a:chOff x="1668151" y="66635"/>
                  <a:chExt cx="3569773" cy="3585270"/>
                </a:xfrm>
              </p:grpSpPr>
              <p:sp>
                <p:nvSpPr>
                  <p:cNvPr id="1120" name="Google Shape;1120;p7"/>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21" name="Google Shape;1121;p7"/>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22" name="Google Shape;1122;p7"/>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23" name="Google Shape;1123;p7"/>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24" name="Google Shape;1124;p7"/>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25" name="Google Shape;1125;p7"/>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26" name="Google Shape;1126;p7"/>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27" name="Google Shape;1127;p7"/>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28" name="Google Shape;1128;p7"/>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29" name="Google Shape;1129;p7"/>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30" name="Google Shape;1130;p7"/>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31" name="Google Shape;1131;p7"/>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32" name="Google Shape;1132;p7"/>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33" name="Google Shape;1133;p7"/>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34" name="Google Shape;1134;p7"/>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35" name="Google Shape;1135;p7"/>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36" name="Google Shape;1136;p7"/>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37" name="Google Shape;1137;p7"/>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38" name="Google Shape;1138;p7"/>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39" name="Google Shape;1139;p7"/>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40" name="Google Shape;1140;p7"/>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41" name="Google Shape;1141;p7"/>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42" name="Google Shape;1142;p7"/>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43" name="Google Shape;1143;p7"/>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144" name="Google Shape;1144;p7"/>
                <p:cNvGrpSpPr/>
                <p:nvPr/>
              </p:nvGrpSpPr>
              <p:grpSpPr>
                <a:xfrm rot="166391">
                  <a:off x="8608485" y="1696827"/>
                  <a:ext cx="2884899" cy="2897423"/>
                  <a:chOff x="1668151" y="66635"/>
                  <a:chExt cx="3569773" cy="3585270"/>
                </a:xfrm>
              </p:grpSpPr>
              <p:sp>
                <p:nvSpPr>
                  <p:cNvPr id="1145" name="Google Shape;1145;p7"/>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46" name="Google Shape;1146;p7"/>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47" name="Google Shape;1147;p7"/>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48" name="Google Shape;1148;p7"/>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49" name="Google Shape;1149;p7"/>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50" name="Google Shape;1150;p7"/>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51" name="Google Shape;1151;p7"/>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52" name="Google Shape;1152;p7"/>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53" name="Google Shape;1153;p7"/>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54" name="Google Shape;1154;p7"/>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55" name="Google Shape;1155;p7"/>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56" name="Google Shape;1156;p7"/>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57" name="Google Shape;1157;p7"/>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58" name="Google Shape;1158;p7"/>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59" name="Google Shape;1159;p7"/>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60" name="Google Shape;1160;p7"/>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61" name="Google Shape;1161;p7"/>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62" name="Google Shape;1162;p7"/>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63" name="Google Shape;1163;p7"/>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64" name="Google Shape;1164;p7"/>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65" name="Google Shape;1165;p7"/>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66" name="Google Shape;1166;p7"/>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67" name="Google Shape;1167;p7"/>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68" name="Google Shape;1168;p7"/>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1169" name="Google Shape;1169;p7"/>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70" name="Google Shape;1170;p7"/>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171" name="Google Shape;1171;p7"/>
            <p:cNvGrpSpPr/>
            <p:nvPr/>
          </p:nvGrpSpPr>
          <p:grpSpPr>
            <a:xfrm>
              <a:off x="10168478" y="1271096"/>
              <a:ext cx="1409431" cy="1415550"/>
              <a:chOff x="8302868" y="1340770"/>
              <a:chExt cx="3569773" cy="3585270"/>
            </a:xfrm>
          </p:grpSpPr>
          <p:grpSp>
            <p:nvGrpSpPr>
              <p:cNvPr id="1172" name="Google Shape;1172;p7"/>
              <p:cNvGrpSpPr/>
              <p:nvPr/>
            </p:nvGrpSpPr>
            <p:grpSpPr>
              <a:xfrm>
                <a:off x="8302868" y="1340770"/>
                <a:ext cx="3569773" cy="3585270"/>
                <a:chOff x="8302868" y="1340770"/>
                <a:chExt cx="3569773" cy="3585270"/>
              </a:xfrm>
            </p:grpSpPr>
            <p:grpSp>
              <p:nvGrpSpPr>
                <p:cNvPr id="1173" name="Google Shape;1173;p7"/>
                <p:cNvGrpSpPr/>
                <p:nvPr/>
              </p:nvGrpSpPr>
              <p:grpSpPr>
                <a:xfrm>
                  <a:off x="8302868" y="1340770"/>
                  <a:ext cx="3569773" cy="3585270"/>
                  <a:chOff x="1668151" y="66635"/>
                  <a:chExt cx="3569773" cy="3585270"/>
                </a:xfrm>
              </p:grpSpPr>
              <p:sp>
                <p:nvSpPr>
                  <p:cNvPr id="1174" name="Google Shape;1174;p7"/>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75" name="Google Shape;1175;p7"/>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76" name="Google Shape;1176;p7"/>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77" name="Google Shape;1177;p7"/>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78" name="Google Shape;1178;p7"/>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79" name="Google Shape;1179;p7"/>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80" name="Google Shape;1180;p7"/>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81" name="Google Shape;1181;p7"/>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82" name="Google Shape;1182;p7"/>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83" name="Google Shape;1183;p7"/>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84" name="Google Shape;1184;p7"/>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85" name="Google Shape;1185;p7"/>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86" name="Google Shape;1186;p7"/>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87" name="Google Shape;1187;p7"/>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88" name="Google Shape;1188;p7"/>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89" name="Google Shape;1189;p7"/>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90" name="Google Shape;1190;p7"/>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91" name="Google Shape;1191;p7"/>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92" name="Google Shape;1192;p7"/>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93" name="Google Shape;1193;p7"/>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94" name="Google Shape;1194;p7"/>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95" name="Google Shape;1195;p7"/>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96" name="Google Shape;1196;p7"/>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197" name="Google Shape;1197;p7"/>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198" name="Google Shape;1198;p7"/>
                <p:cNvGrpSpPr/>
                <p:nvPr/>
              </p:nvGrpSpPr>
              <p:grpSpPr>
                <a:xfrm rot="166391">
                  <a:off x="8608485" y="1696827"/>
                  <a:ext cx="2884899" cy="2897423"/>
                  <a:chOff x="1668151" y="66635"/>
                  <a:chExt cx="3569773" cy="3585270"/>
                </a:xfrm>
              </p:grpSpPr>
              <p:sp>
                <p:nvSpPr>
                  <p:cNvPr id="1199" name="Google Shape;1199;p7"/>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00" name="Google Shape;1200;p7"/>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01" name="Google Shape;1201;p7"/>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02" name="Google Shape;1202;p7"/>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03" name="Google Shape;1203;p7"/>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04" name="Google Shape;1204;p7"/>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05" name="Google Shape;1205;p7"/>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06" name="Google Shape;1206;p7"/>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07" name="Google Shape;1207;p7"/>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08" name="Google Shape;1208;p7"/>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09" name="Google Shape;1209;p7"/>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10" name="Google Shape;1210;p7"/>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11" name="Google Shape;1211;p7"/>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12" name="Google Shape;1212;p7"/>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13" name="Google Shape;1213;p7"/>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14" name="Google Shape;1214;p7"/>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15" name="Google Shape;1215;p7"/>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16" name="Google Shape;1216;p7"/>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17" name="Google Shape;1217;p7"/>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18" name="Google Shape;1218;p7"/>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19" name="Google Shape;1219;p7"/>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20" name="Google Shape;1220;p7"/>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21" name="Google Shape;1221;p7"/>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22" name="Google Shape;1222;p7"/>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1223" name="Google Shape;1223;p7"/>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24" name="Google Shape;1224;p7"/>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139654264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A7DAA0B-7DB3-43F4-A7E7-8E92AB067301}"/>
              </a:ext>
            </a:extLst>
          </p:cNvPr>
          <p:cNvPicPr>
            <a:picLocks noChangeAspect="1"/>
          </p:cNvPicPr>
          <p:nvPr userDrawn="1"/>
        </p:nvPicPr>
        <p:blipFill>
          <a:blip r:embed="rId2"/>
          <a:stretch>
            <a:fillRect/>
          </a:stretch>
        </p:blipFill>
        <p:spPr>
          <a:xfrm>
            <a:off x="10817" y="0"/>
            <a:ext cx="12170365" cy="6858000"/>
          </a:xfrm>
          <a:prstGeom prst="rect">
            <a:avLst/>
          </a:prstGeom>
        </p:spPr>
      </p:pic>
      <p:pic>
        <p:nvPicPr>
          <p:cNvPr id="7" name="Picture 6">
            <a:extLst>
              <a:ext uri="{FF2B5EF4-FFF2-40B4-BE49-F238E27FC236}">
                <a16:creationId xmlns:a16="http://schemas.microsoft.com/office/drawing/2014/main" id="{0328239F-9A2E-4432-ABD8-8BBC2D7CDA61}"/>
              </a:ext>
            </a:extLst>
          </p:cNvPr>
          <p:cNvPicPr>
            <a:picLocks noChangeAspect="1"/>
          </p:cNvPicPr>
          <p:nvPr userDrawn="1"/>
        </p:nvPicPr>
        <p:blipFill>
          <a:blip r:embed="rId3"/>
          <a:stretch>
            <a:fillRect/>
          </a:stretch>
        </p:blipFill>
        <p:spPr>
          <a:xfrm>
            <a:off x="915069" y="1612600"/>
            <a:ext cx="10687214" cy="3145809"/>
          </a:xfrm>
          <a:prstGeom prst="rect">
            <a:avLst/>
          </a:prstGeom>
        </p:spPr>
      </p:pic>
      <p:grpSp>
        <p:nvGrpSpPr>
          <p:cNvPr id="4" name="1">
            <a:extLst>
              <a:ext uri="{FF2B5EF4-FFF2-40B4-BE49-F238E27FC236}">
                <a16:creationId xmlns:a16="http://schemas.microsoft.com/office/drawing/2014/main" id="{32EED100-FCC6-4FF3-B782-F0723724E4CB}"/>
              </a:ext>
            </a:extLst>
          </p:cNvPr>
          <p:cNvGrpSpPr/>
          <p:nvPr userDrawn="1"/>
        </p:nvGrpSpPr>
        <p:grpSpPr>
          <a:xfrm>
            <a:off x="563668" y="827091"/>
            <a:ext cx="5329624" cy="5203817"/>
            <a:chOff x="-1024350" y="370345"/>
            <a:chExt cx="6644500" cy="6487655"/>
          </a:xfrm>
        </p:grpSpPr>
        <p:sp>
          <p:nvSpPr>
            <p:cNvPr id="5" name="Oval 4">
              <a:extLst>
                <a:ext uri="{FF2B5EF4-FFF2-40B4-BE49-F238E27FC236}">
                  <a16:creationId xmlns:a16="http://schemas.microsoft.com/office/drawing/2014/main" id="{F42DC279-21C3-4C8D-B540-BA1C90C60C29}"/>
                </a:ext>
              </a:extLst>
            </p:cNvPr>
            <p:cNvSpPr/>
            <p:nvPr/>
          </p:nvSpPr>
          <p:spPr>
            <a:xfrm>
              <a:off x="-608980" y="370345"/>
              <a:ext cx="5873432" cy="5873432"/>
            </a:xfrm>
            <a:prstGeom prst="ellipse">
              <a:avLst/>
            </a:prstGeom>
            <a:solidFill>
              <a:srgbClr val="00C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cs typeface="+mn-ea"/>
                <a:sym typeface="+mn-lt"/>
              </a:endParaRPr>
            </a:p>
          </p:txBody>
        </p:sp>
        <p:sp>
          <p:nvSpPr>
            <p:cNvPr id="6" name="Oval 5">
              <a:extLst>
                <a:ext uri="{FF2B5EF4-FFF2-40B4-BE49-F238E27FC236}">
                  <a16:creationId xmlns:a16="http://schemas.microsoft.com/office/drawing/2014/main" id="{72D4366E-9B56-49D6-8C4D-2FB1781AA199}"/>
                </a:ext>
              </a:extLst>
            </p:cNvPr>
            <p:cNvSpPr/>
            <p:nvPr/>
          </p:nvSpPr>
          <p:spPr>
            <a:xfrm>
              <a:off x="-1024350" y="984568"/>
              <a:ext cx="5873432" cy="5873432"/>
            </a:xfrm>
            <a:prstGeom prst="ellipse">
              <a:avLst/>
            </a:prstGeom>
            <a:noFill/>
            <a:ln>
              <a:solidFill>
                <a:srgbClr val="FEBF0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cs typeface="+mn-ea"/>
                <a:sym typeface="+mn-lt"/>
              </a:endParaRPr>
            </a:p>
          </p:txBody>
        </p:sp>
        <p:sp>
          <p:nvSpPr>
            <p:cNvPr id="8" name="Oval 5">
              <a:extLst>
                <a:ext uri="{FF2B5EF4-FFF2-40B4-BE49-F238E27FC236}">
                  <a16:creationId xmlns:a16="http://schemas.microsoft.com/office/drawing/2014/main" id="{C0A319D8-B0E1-4168-AA46-E5855F2729AE}"/>
                </a:ext>
              </a:extLst>
            </p:cNvPr>
            <p:cNvSpPr/>
            <p:nvPr/>
          </p:nvSpPr>
          <p:spPr>
            <a:xfrm>
              <a:off x="-253282" y="711399"/>
              <a:ext cx="5162036" cy="5162034"/>
            </a:xfrm>
            <a:prstGeom prst="ellipse">
              <a:avLst/>
            </a:prstGeom>
            <a:solidFill>
              <a:srgbClr val="9BE7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cs typeface="+mn-ea"/>
                <a:sym typeface="+mn-lt"/>
              </a:endParaRPr>
            </a:p>
          </p:txBody>
        </p:sp>
        <p:sp>
          <p:nvSpPr>
            <p:cNvPr id="9" name="Oval 8">
              <a:extLst>
                <a:ext uri="{FF2B5EF4-FFF2-40B4-BE49-F238E27FC236}">
                  <a16:creationId xmlns:a16="http://schemas.microsoft.com/office/drawing/2014/main" id="{659231DD-1322-4C93-B8E0-30AEF5250C36}"/>
                </a:ext>
              </a:extLst>
            </p:cNvPr>
            <p:cNvSpPr/>
            <p:nvPr/>
          </p:nvSpPr>
          <p:spPr>
            <a:xfrm>
              <a:off x="3564590" y="3689816"/>
              <a:ext cx="2055560" cy="2055559"/>
            </a:xfrm>
            <a:prstGeom prst="ellipse">
              <a:avLst/>
            </a:prstGeom>
            <a:solidFill>
              <a:srgbClr val="FEBF07">
                <a:alpha val="4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cs typeface="+mn-ea"/>
                <a:sym typeface="+mn-lt"/>
              </a:endParaRPr>
            </a:p>
          </p:txBody>
        </p:sp>
      </p:grpSp>
      <p:pic>
        <p:nvPicPr>
          <p:cNvPr id="10" name="Picture 9" descr="Graphical user interface&#10;&#10;Description automatically generated with medium confidence">
            <a:extLst>
              <a:ext uri="{FF2B5EF4-FFF2-40B4-BE49-F238E27FC236}">
                <a16:creationId xmlns:a16="http://schemas.microsoft.com/office/drawing/2014/main" id="{131D23D2-C33F-4192-B67D-C5CC590D6E97}"/>
              </a:ext>
            </a:extLst>
          </p:cNvPr>
          <p:cNvPicPr>
            <a:picLocks noChangeAspect="1"/>
          </p:cNvPicPr>
          <p:nvPr userDrawn="1"/>
        </p:nvPicPr>
        <p:blipFill rotWithShape="1">
          <a:blip r:embed="rId4">
            <a:extLst>
              <a:ext uri="{28A0092B-C50C-407E-A947-70E740481C1C}">
                <a14:useLocalDpi xmlns:a14="http://schemas.microsoft.com/office/drawing/2010/main" val="0"/>
              </a:ext>
            </a:extLst>
          </a:blip>
          <a:srcRect l="16491" r="16130" b="16160"/>
          <a:stretch/>
        </p:blipFill>
        <p:spPr>
          <a:xfrm>
            <a:off x="1827225" y="1788385"/>
            <a:ext cx="2903678" cy="2553196"/>
          </a:xfrm>
          <a:prstGeom prst="rect">
            <a:avLst/>
          </a:prstGeom>
        </p:spPr>
      </p:pic>
    </p:spTree>
    <p:extLst>
      <p:ext uri="{BB962C8B-B14F-4D97-AF65-F5344CB8AC3E}">
        <p14:creationId xmlns:p14="http://schemas.microsoft.com/office/powerpoint/2010/main" val="3085733840"/>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750" fill="hold"/>
                                        <p:tgtEl>
                                          <p:spTgt spid="7"/>
                                        </p:tgtEl>
                                        <p:attrNameLst>
                                          <p:attrName>ppt_w</p:attrName>
                                        </p:attrNameLst>
                                      </p:cBhvr>
                                      <p:tavLst>
                                        <p:tav tm="0">
                                          <p:val>
                                            <p:fltVal val="0"/>
                                          </p:val>
                                        </p:tav>
                                        <p:tav tm="100000">
                                          <p:val>
                                            <p:strVal val="#ppt_w"/>
                                          </p:val>
                                        </p:tav>
                                      </p:tavLst>
                                    </p:anim>
                                    <p:anim calcmode="lin" valueType="num">
                                      <p:cBhvr>
                                        <p:cTn id="8" dur="750" fill="hold"/>
                                        <p:tgtEl>
                                          <p:spTgt spid="7"/>
                                        </p:tgtEl>
                                        <p:attrNameLst>
                                          <p:attrName>ppt_h</p:attrName>
                                        </p:attrNameLst>
                                      </p:cBhvr>
                                      <p:tavLst>
                                        <p:tav tm="0">
                                          <p:val>
                                            <p:fltVal val="0"/>
                                          </p:val>
                                        </p:tav>
                                        <p:tav tm="100000">
                                          <p:val>
                                            <p:strVal val="#ppt_h"/>
                                          </p:val>
                                        </p:tav>
                                      </p:tavLst>
                                    </p:anim>
                                    <p:animEffect transition="in" filter="fade">
                                      <p:cBhvr>
                                        <p:cTn id="9" dur="750"/>
                                        <p:tgtEl>
                                          <p:spTgt spid="7"/>
                                        </p:tgtEl>
                                      </p:cBhvr>
                                    </p:animEffect>
                                  </p:childTnLst>
                                </p:cTn>
                              </p:par>
                              <p:par>
                                <p:cTn id="10" presetID="31"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ppt_w</p:attrName>
                                        </p:attrNameLst>
                                      </p:cBhvr>
                                      <p:tavLst>
                                        <p:tav tm="0">
                                          <p:val>
                                            <p:fltVal val="0"/>
                                          </p:val>
                                        </p:tav>
                                        <p:tav tm="100000">
                                          <p:val>
                                            <p:strVal val="#ppt_w"/>
                                          </p:val>
                                        </p:tav>
                                      </p:tavLst>
                                    </p:anim>
                                    <p:anim calcmode="lin" valueType="num">
                                      <p:cBhvr>
                                        <p:cTn id="13" dur="1000" fill="hold"/>
                                        <p:tgtEl>
                                          <p:spTgt spid="4"/>
                                        </p:tgtEl>
                                        <p:attrNameLst>
                                          <p:attrName>ppt_h</p:attrName>
                                        </p:attrNameLst>
                                      </p:cBhvr>
                                      <p:tavLst>
                                        <p:tav tm="0">
                                          <p:val>
                                            <p:fltVal val="0"/>
                                          </p:val>
                                        </p:tav>
                                        <p:tav tm="100000">
                                          <p:val>
                                            <p:strVal val="#ppt_h"/>
                                          </p:val>
                                        </p:tav>
                                      </p:tavLst>
                                    </p:anim>
                                    <p:anim calcmode="lin" valueType="num">
                                      <p:cBhvr>
                                        <p:cTn id="14" dur="1000" fill="hold"/>
                                        <p:tgtEl>
                                          <p:spTgt spid="4"/>
                                        </p:tgtEl>
                                        <p:attrNameLst>
                                          <p:attrName>style.rotation</p:attrName>
                                        </p:attrNameLst>
                                      </p:cBhvr>
                                      <p:tavLst>
                                        <p:tav tm="0">
                                          <p:val>
                                            <p:fltVal val="90"/>
                                          </p:val>
                                        </p:tav>
                                        <p:tav tm="100000">
                                          <p:val>
                                            <p:fltVal val="0"/>
                                          </p:val>
                                        </p:tav>
                                      </p:tavLst>
                                    </p:anim>
                                    <p:animEffect transition="in" filter="fade">
                                      <p:cBhvr>
                                        <p:cTn id="15" dur="1000"/>
                                        <p:tgtEl>
                                          <p:spTgt spid="4"/>
                                        </p:tgtEl>
                                      </p:cBhvr>
                                    </p:animEffect>
                                  </p:childTnLst>
                                </p:cTn>
                              </p:par>
                            </p:childTnLst>
                          </p:cTn>
                        </p:par>
                        <p:par>
                          <p:cTn id="16" fill="hold">
                            <p:stCondLst>
                              <p:cond delay="1000"/>
                            </p:stCondLst>
                            <p:childTnLst>
                              <p:par>
                                <p:cTn id="17" presetID="31" presetClass="entr" presetSubtype="0"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style.rotation</p:attrName>
                                        </p:attrNameLst>
                                      </p:cBhvr>
                                      <p:tavLst>
                                        <p:tav tm="0">
                                          <p:val>
                                            <p:fltVal val="90"/>
                                          </p:val>
                                        </p:tav>
                                        <p:tav tm="100000">
                                          <p:val>
                                            <p:fltVal val="0"/>
                                          </p:val>
                                        </p:tav>
                                      </p:tavLst>
                                    </p:anim>
                                    <p:animEffect transition="in" filter="fade">
                                      <p:cBhvr>
                                        <p:cTn id="22"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able of Contents v2">
  <p:cSld name="Table of Contents v2">
    <p:spTree>
      <p:nvGrpSpPr>
        <p:cNvPr id="1" name="Shape 1225"/>
        <p:cNvGrpSpPr/>
        <p:nvPr/>
      </p:nvGrpSpPr>
      <p:grpSpPr>
        <a:xfrm>
          <a:off x="0" y="0"/>
          <a:ext cx="0" cy="0"/>
          <a:chOff x="0" y="0"/>
          <a:chExt cx="0" cy="0"/>
        </a:xfrm>
      </p:grpSpPr>
      <p:sp>
        <p:nvSpPr>
          <p:cNvPr id="1226" name="Google Shape;1226;p8"/>
          <p:cNvSpPr txBox="1">
            <a:spLocks noGrp="1"/>
          </p:cNvSpPr>
          <p:nvPr>
            <p:ph type="title"/>
          </p:nvPr>
        </p:nvSpPr>
        <p:spPr>
          <a:xfrm>
            <a:off x="2773800" y="876425"/>
            <a:ext cx="8778000" cy="763500"/>
          </a:xfrm>
          <a:prstGeom prst="rect">
            <a:avLst/>
          </a:prstGeom>
        </p:spPr>
        <p:txBody>
          <a:bodyPr spcFirstLastPara="1" wrap="square" lIns="121900" tIns="121900" rIns="121900" bIns="121900" anchor="t" anchorCtr="0">
            <a:noAutofit/>
          </a:bodyPr>
          <a:lstStyle>
            <a:lvl1pPr lvl="0">
              <a:spcBef>
                <a:spcPts val="0"/>
              </a:spcBef>
              <a:spcAft>
                <a:spcPts val="0"/>
              </a:spcAft>
              <a:buSzPts val="4000"/>
              <a:buNone/>
              <a:defRPr/>
            </a:lvl1pPr>
            <a:lvl2pPr lvl="1">
              <a:spcBef>
                <a:spcPts val="0"/>
              </a:spcBef>
              <a:spcAft>
                <a:spcPts val="0"/>
              </a:spcAft>
              <a:buSzPts val="4000"/>
              <a:buNone/>
              <a:defRPr/>
            </a:lvl2pPr>
            <a:lvl3pPr lvl="2">
              <a:spcBef>
                <a:spcPts val="0"/>
              </a:spcBef>
              <a:spcAft>
                <a:spcPts val="0"/>
              </a:spcAft>
              <a:buSzPts val="4000"/>
              <a:buNone/>
              <a:defRPr/>
            </a:lvl3pPr>
            <a:lvl4pPr lvl="3">
              <a:spcBef>
                <a:spcPts val="0"/>
              </a:spcBef>
              <a:spcAft>
                <a:spcPts val="0"/>
              </a:spcAft>
              <a:buSzPts val="4000"/>
              <a:buNone/>
              <a:defRPr/>
            </a:lvl4pPr>
            <a:lvl5pPr lvl="4">
              <a:spcBef>
                <a:spcPts val="0"/>
              </a:spcBef>
              <a:spcAft>
                <a:spcPts val="0"/>
              </a:spcAft>
              <a:buSzPts val="4000"/>
              <a:buNone/>
              <a:defRPr/>
            </a:lvl5pPr>
            <a:lvl6pPr lvl="5">
              <a:spcBef>
                <a:spcPts val="0"/>
              </a:spcBef>
              <a:spcAft>
                <a:spcPts val="0"/>
              </a:spcAft>
              <a:buSzPts val="4000"/>
              <a:buNone/>
              <a:defRPr/>
            </a:lvl6pPr>
            <a:lvl7pPr lvl="6">
              <a:spcBef>
                <a:spcPts val="0"/>
              </a:spcBef>
              <a:spcAft>
                <a:spcPts val="0"/>
              </a:spcAft>
              <a:buSzPts val="4000"/>
              <a:buNone/>
              <a:defRPr/>
            </a:lvl7pPr>
            <a:lvl8pPr lvl="7">
              <a:spcBef>
                <a:spcPts val="0"/>
              </a:spcBef>
              <a:spcAft>
                <a:spcPts val="0"/>
              </a:spcAft>
              <a:buSzPts val="4000"/>
              <a:buNone/>
              <a:defRPr/>
            </a:lvl8pPr>
            <a:lvl9pPr lvl="8">
              <a:spcBef>
                <a:spcPts val="0"/>
              </a:spcBef>
              <a:spcAft>
                <a:spcPts val="0"/>
              </a:spcAft>
              <a:buSzPts val="4000"/>
              <a:buNone/>
              <a:defRPr/>
            </a:lvl9pPr>
          </a:lstStyle>
          <a:p>
            <a:endParaRPr/>
          </a:p>
        </p:txBody>
      </p:sp>
      <p:sp>
        <p:nvSpPr>
          <p:cNvPr id="1227" name="Google Shape;1227;p8"/>
          <p:cNvSpPr txBox="1">
            <a:spLocks noGrp="1"/>
          </p:cNvSpPr>
          <p:nvPr>
            <p:ph type="body" idx="1"/>
          </p:nvPr>
        </p:nvSpPr>
        <p:spPr>
          <a:xfrm>
            <a:off x="2773800" y="1889875"/>
            <a:ext cx="5058600" cy="4091700"/>
          </a:xfrm>
          <a:prstGeom prst="rect">
            <a:avLst/>
          </a:prstGeom>
        </p:spPr>
        <p:txBody>
          <a:bodyPr spcFirstLastPara="1" wrap="square" lIns="121900" tIns="121900" rIns="121900" bIns="121900" anchor="t" anchorCtr="0">
            <a:noAutofit/>
          </a:bodyPr>
          <a:lstStyle>
            <a:lvl1pPr marL="457200" lvl="0" indent="-349250" rtl="0">
              <a:lnSpc>
                <a:spcPct val="115000"/>
              </a:lnSpc>
              <a:spcBef>
                <a:spcPts val="0"/>
              </a:spcBef>
              <a:spcAft>
                <a:spcPts val="0"/>
              </a:spcAft>
              <a:buSzPts val="1900"/>
              <a:buChar char="●"/>
              <a:defRPr/>
            </a:lvl1pPr>
            <a:lvl2pPr marL="914400" lvl="1" indent="-349250" rtl="0">
              <a:lnSpc>
                <a:spcPct val="115000"/>
              </a:lnSpc>
              <a:spcBef>
                <a:spcPts val="2100"/>
              </a:spcBef>
              <a:spcAft>
                <a:spcPts val="0"/>
              </a:spcAft>
              <a:buSzPts val="1900"/>
              <a:buChar char="○"/>
              <a:defRPr/>
            </a:lvl2pPr>
            <a:lvl3pPr marL="1371600" lvl="2" indent="-349250" rtl="0">
              <a:lnSpc>
                <a:spcPct val="115000"/>
              </a:lnSpc>
              <a:spcBef>
                <a:spcPts val="2100"/>
              </a:spcBef>
              <a:spcAft>
                <a:spcPts val="0"/>
              </a:spcAft>
              <a:buSzPts val="1900"/>
              <a:buChar char="■"/>
              <a:defRPr/>
            </a:lvl3pPr>
            <a:lvl4pPr marL="1828800" lvl="3" indent="-349250" rtl="0">
              <a:lnSpc>
                <a:spcPct val="115000"/>
              </a:lnSpc>
              <a:spcBef>
                <a:spcPts val="2100"/>
              </a:spcBef>
              <a:spcAft>
                <a:spcPts val="0"/>
              </a:spcAft>
              <a:buSzPts val="1900"/>
              <a:buChar char="●"/>
              <a:defRPr/>
            </a:lvl4pPr>
            <a:lvl5pPr marL="2286000" lvl="4" indent="-349250" rtl="0">
              <a:lnSpc>
                <a:spcPct val="115000"/>
              </a:lnSpc>
              <a:spcBef>
                <a:spcPts val="2100"/>
              </a:spcBef>
              <a:spcAft>
                <a:spcPts val="0"/>
              </a:spcAft>
              <a:buSzPts val="1900"/>
              <a:buChar char="○"/>
              <a:defRPr/>
            </a:lvl5pPr>
            <a:lvl6pPr marL="2743200" lvl="5" indent="-349250" rtl="0">
              <a:lnSpc>
                <a:spcPct val="115000"/>
              </a:lnSpc>
              <a:spcBef>
                <a:spcPts val="2100"/>
              </a:spcBef>
              <a:spcAft>
                <a:spcPts val="0"/>
              </a:spcAft>
              <a:buSzPts val="1900"/>
              <a:buChar char="■"/>
              <a:defRPr/>
            </a:lvl6pPr>
            <a:lvl7pPr marL="3200400" lvl="6" indent="-349250" rtl="0">
              <a:lnSpc>
                <a:spcPct val="115000"/>
              </a:lnSpc>
              <a:spcBef>
                <a:spcPts val="2100"/>
              </a:spcBef>
              <a:spcAft>
                <a:spcPts val="0"/>
              </a:spcAft>
              <a:buSzPts val="1900"/>
              <a:buChar char="●"/>
              <a:defRPr/>
            </a:lvl7pPr>
            <a:lvl8pPr marL="3657600" lvl="7" indent="-349250" rtl="0">
              <a:lnSpc>
                <a:spcPct val="115000"/>
              </a:lnSpc>
              <a:spcBef>
                <a:spcPts val="2100"/>
              </a:spcBef>
              <a:spcAft>
                <a:spcPts val="0"/>
              </a:spcAft>
              <a:buSzPts val="1900"/>
              <a:buChar char="○"/>
              <a:defRPr/>
            </a:lvl8pPr>
            <a:lvl9pPr marL="4114800" lvl="8" indent="-349250" rtl="0">
              <a:lnSpc>
                <a:spcPct val="115000"/>
              </a:lnSpc>
              <a:spcBef>
                <a:spcPts val="2100"/>
              </a:spcBef>
              <a:spcAft>
                <a:spcPts val="2100"/>
              </a:spcAft>
              <a:buSzPts val="1900"/>
              <a:buChar char="■"/>
              <a:defRPr/>
            </a:lvl9pPr>
          </a:lstStyle>
          <a:p>
            <a:endParaRPr/>
          </a:p>
        </p:txBody>
      </p:sp>
      <p:sp>
        <p:nvSpPr>
          <p:cNvPr id="1228" name="Google Shape;1228;p8"/>
          <p:cNvSpPr txBox="1">
            <a:spLocks noGrp="1"/>
          </p:cNvSpPr>
          <p:nvPr>
            <p:ph type="body" idx="2"/>
          </p:nvPr>
        </p:nvSpPr>
        <p:spPr>
          <a:xfrm>
            <a:off x="10803000" y="1889875"/>
            <a:ext cx="748800" cy="4091700"/>
          </a:xfrm>
          <a:prstGeom prst="rect">
            <a:avLst/>
          </a:prstGeom>
        </p:spPr>
        <p:txBody>
          <a:bodyPr spcFirstLastPara="1" wrap="square" lIns="121900" tIns="121900" rIns="121900" bIns="121900" anchor="t" anchorCtr="0">
            <a:noAutofit/>
          </a:bodyPr>
          <a:lstStyle>
            <a:lvl1pPr marL="457200" lvl="0" indent="-349250" algn="r" rtl="0">
              <a:lnSpc>
                <a:spcPct val="115000"/>
              </a:lnSpc>
              <a:spcBef>
                <a:spcPts val="0"/>
              </a:spcBef>
              <a:spcAft>
                <a:spcPts val="0"/>
              </a:spcAft>
              <a:buSzPts val="1900"/>
              <a:buChar char="●"/>
              <a:defRPr/>
            </a:lvl1pPr>
            <a:lvl2pPr marL="914400" lvl="1" indent="-349250" algn="r" rtl="0">
              <a:lnSpc>
                <a:spcPct val="115000"/>
              </a:lnSpc>
              <a:spcBef>
                <a:spcPts val="2100"/>
              </a:spcBef>
              <a:spcAft>
                <a:spcPts val="0"/>
              </a:spcAft>
              <a:buSzPts val="1900"/>
              <a:buChar char="○"/>
              <a:defRPr/>
            </a:lvl2pPr>
            <a:lvl3pPr marL="1371600" lvl="2" indent="-349250" algn="r" rtl="0">
              <a:lnSpc>
                <a:spcPct val="115000"/>
              </a:lnSpc>
              <a:spcBef>
                <a:spcPts val="2100"/>
              </a:spcBef>
              <a:spcAft>
                <a:spcPts val="0"/>
              </a:spcAft>
              <a:buSzPts val="1900"/>
              <a:buChar char="■"/>
              <a:defRPr/>
            </a:lvl3pPr>
            <a:lvl4pPr marL="1828800" lvl="3" indent="-349250" algn="r" rtl="0">
              <a:lnSpc>
                <a:spcPct val="115000"/>
              </a:lnSpc>
              <a:spcBef>
                <a:spcPts val="2100"/>
              </a:spcBef>
              <a:spcAft>
                <a:spcPts val="0"/>
              </a:spcAft>
              <a:buSzPts val="1900"/>
              <a:buChar char="●"/>
              <a:defRPr/>
            </a:lvl4pPr>
            <a:lvl5pPr marL="2286000" lvl="4" indent="-349250" algn="r" rtl="0">
              <a:lnSpc>
                <a:spcPct val="115000"/>
              </a:lnSpc>
              <a:spcBef>
                <a:spcPts val="2100"/>
              </a:spcBef>
              <a:spcAft>
                <a:spcPts val="0"/>
              </a:spcAft>
              <a:buSzPts val="1900"/>
              <a:buChar char="○"/>
              <a:defRPr/>
            </a:lvl5pPr>
            <a:lvl6pPr marL="2743200" lvl="5" indent="-349250" algn="r" rtl="0">
              <a:lnSpc>
                <a:spcPct val="115000"/>
              </a:lnSpc>
              <a:spcBef>
                <a:spcPts val="2100"/>
              </a:spcBef>
              <a:spcAft>
                <a:spcPts val="0"/>
              </a:spcAft>
              <a:buSzPts val="1900"/>
              <a:buChar char="■"/>
              <a:defRPr/>
            </a:lvl6pPr>
            <a:lvl7pPr marL="3200400" lvl="6" indent="-349250" algn="r" rtl="0">
              <a:lnSpc>
                <a:spcPct val="115000"/>
              </a:lnSpc>
              <a:spcBef>
                <a:spcPts val="2100"/>
              </a:spcBef>
              <a:spcAft>
                <a:spcPts val="0"/>
              </a:spcAft>
              <a:buSzPts val="1900"/>
              <a:buChar char="●"/>
              <a:defRPr/>
            </a:lvl7pPr>
            <a:lvl8pPr marL="3657600" lvl="7" indent="-349250" algn="r" rtl="0">
              <a:lnSpc>
                <a:spcPct val="115000"/>
              </a:lnSpc>
              <a:spcBef>
                <a:spcPts val="2100"/>
              </a:spcBef>
              <a:spcAft>
                <a:spcPts val="0"/>
              </a:spcAft>
              <a:buSzPts val="1900"/>
              <a:buChar char="○"/>
              <a:defRPr/>
            </a:lvl8pPr>
            <a:lvl9pPr marL="4114800" lvl="8" indent="-349250" algn="r" rtl="0">
              <a:lnSpc>
                <a:spcPct val="115000"/>
              </a:lnSpc>
              <a:spcBef>
                <a:spcPts val="2100"/>
              </a:spcBef>
              <a:spcAft>
                <a:spcPts val="2100"/>
              </a:spcAft>
              <a:buSzPts val="1900"/>
              <a:buChar char="■"/>
              <a:defRPr/>
            </a:lvl9pPr>
          </a:lstStyle>
          <a:p>
            <a:endParaRPr/>
          </a:p>
        </p:txBody>
      </p:sp>
      <p:grpSp>
        <p:nvGrpSpPr>
          <p:cNvPr id="1229" name="Google Shape;1229;p8"/>
          <p:cNvGrpSpPr/>
          <p:nvPr/>
        </p:nvGrpSpPr>
        <p:grpSpPr>
          <a:xfrm>
            <a:off x="-7205" y="-44212"/>
            <a:ext cx="2648657" cy="6946403"/>
            <a:chOff x="-2805439" y="-1066796"/>
            <a:chExt cx="2648657" cy="6946403"/>
          </a:xfrm>
        </p:grpSpPr>
        <p:sp>
          <p:nvSpPr>
            <p:cNvPr id="1230" name="Google Shape;1230;p8"/>
            <p:cNvSpPr/>
            <p:nvPr/>
          </p:nvSpPr>
          <p:spPr>
            <a:xfrm rot="413639">
              <a:off x="-1967427" y="797709"/>
              <a:ext cx="716445" cy="5057182"/>
            </a:xfrm>
            <a:custGeom>
              <a:avLst/>
              <a:gdLst/>
              <a:ahLst/>
              <a:cxnLst/>
              <a:rect l="l" t="t" r="r" b="b"/>
              <a:pathLst>
                <a:path w="716640" h="5058557" extrusionOk="0">
                  <a:moveTo>
                    <a:pt x="111073" y="0"/>
                  </a:moveTo>
                  <a:cubicBezTo>
                    <a:pt x="172579" y="152123"/>
                    <a:pt x="223976" y="308130"/>
                    <a:pt x="264935" y="467022"/>
                  </a:cubicBezTo>
                  <a:cubicBezTo>
                    <a:pt x="299908" y="603769"/>
                    <a:pt x="327389" y="742324"/>
                    <a:pt x="347253" y="882065"/>
                  </a:cubicBezTo>
                  <a:cubicBezTo>
                    <a:pt x="370939" y="1039504"/>
                    <a:pt x="386504" y="1198050"/>
                    <a:pt x="393895" y="1357090"/>
                  </a:cubicBezTo>
                  <a:cubicBezTo>
                    <a:pt x="394014" y="1360391"/>
                    <a:pt x="395941" y="1363355"/>
                    <a:pt x="398916" y="1364788"/>
                  </a:cubicBezTo>
                  <a:cubicBezTo>
                    <a:pt x="403343" y="1366923"/>
                    <a:pt x="408659" y="1365075"/>
                    <a:pt x="410793" y="1360648"/>
                  </a:cubicBezTo>
                  <a:cubicBezTo>
                    <a:pt x="444501" y="1293510"/>
                    <a:pt x="482487" y="1228624"/>
                    <a:pt x="524535" y="1166369"/>
                  </a:cubicBezTo>
                  <a:cubicBezTo>
                    <a:pt x="544991" y="1135231"/>
                    <a:pt x="567967" y="1105812"/>
                    <a:pt x="593215" y="1078419"/>
                  </a:cubicBezTo>
                  <a:cubicBezTo>
                    <a:pt x="622406" y="1047014"/>
                    <a:pt x="654572" y="1018524"/>
                    <a:pt x="689267" y="993335"/>
                  </a:cubicBezTo>
                  <a:lnTo>
                    <a:pt x="716640" y="1059545"/>
                  </a:lnTo>
                  <a:cubicBezTo>
                    <a:pt x="678200" y="1074269"/>
                    <a:pt x="593511" y="1078518"/>
                    <a:pt x="474928" y="1356004"/>
                  </a:cubicBezTo>
                  <a:cubicBezTo>
                    <a:pt x="452693" y="1408180"/>
                    <a:pt x="432929" y="1479232"/>
                    <a:pt x="411485" y="1563525"/>
                  </a:cubicBezTo>
                  <a:cubicBezTo>
                    <a:pt x="404450" y="1591599"/>
                    <a:pt x="401129" y="1620465"/>
                    <a:pt x="401603" y="1649399"/>
                  </a:cubicBezTo>
                  <a:cubicBezTo>
                    <a:pt x="404173" y="1877010"/>
                    <a:pt x="405822" y="2106113"/>
                    <a:pt x="406545" y="2336690"/>
                  </a:cubicBezTo>
                  <a:lnTo>
                    <a:pt x="406545" y="2390432"/>
                  </a:lnTo>
                  <a:lnTo>
                    <a:pt x="406689" y="2390812"/>
                  </a:lnTo>
                  <a:cubicBezTo>
                    <a:pt x="408074" y="2625444"/>
                    <a:pt x="409390" y="2860017"/>
                    <a:pt x="410650" y="3094525"/>
                  </a:cubicBezTo>
                  <a:cubicBezTo>
                    <a:pt x="410805" y="3119671"/>
                    <a:pt x="415123" y="3367709"/>
                    <a:pt x="415111" y="3375805"/>
                  </a:cubicBezTo>
                  <a:cubicBezTo>
                    <a:pt x="411427" y="3570234"/>
                    <a:pt x="418468" y="3764726"/>
                    <a:pt x="436197" y="3958384"/>
                  </a:cubicBezTo>
                  <a:cubicBezTo>
                    <a:pt x="453083" y="4141955"/>
                    <a:pt x="471294" y="4331052"/>
                    <a:pt x="533344" y="4572789"/>
                  </a:cubicBezTo>
                  <a:cubicBezTo>
                    <a:pt x="571803" y="4722767"/>
                    <a:pt x="621136" y="4869759"/>
                    <a:pt x="680932" y="5012577"/>
                  </a:cubicBezTo>
                  <a:lnTo>
                    <a:pt x="594857" y="5058557"/>
                  </a:lnTo>
                  <a:cubicBezTo>
                    <a:pt x="535760" y="4911883"/>
                    <a:pt x="486432" y="4761470"/>
                    <a:pt x="447186" y="4608291"/>
                  </a:cubicBezTo>
                  <a:cubicBezTo>
                    <a:pt x="413702" y="4476428"/>
                    <a:pt x="387373" y="4342841"/>
                    <a:pt x="368313" y="4208129"/>
                  </a:cubicBezTo>
                  <a:cubicBezTo>
                    <a:pt x="345686" y="4056354"/>
                    <a:pt x="330928" y="3903505"/>
                    <a:pt x="324095" y="3750200"/>
                  </a:cubicBezTo>
                  <a:cubicBezTo>
                    <a:pt x="323632" y="3741341"/>
                    <a:pt x="317214" y="3496444"/>
                    <a:pt x="317254" y="3468536"/>
                  </a:cubicBezTo>
                  <a:cubicBezTo>
                    <a:pt x="314963" y="3249076"/>
                    <a:pt x="313683" y="3028218"/>
                    <a:pt x="313426" y="2805971"/>
                  </a:cubicBezTo>
                  <a:lnTo>
                    <a:pt x="313468" y="2776092"/>
                  </a:lnTo>
                  <a:lnTo>
                    <a:pt x="310393" y="2768037"/>
                  </a:lnTo>
                  <a:cubicBezTo>
                    <a:pt x="308683" y="2524614"/>
                    <a:pt x="306934" y="2281222"/>
                    <a:pt x="305155" y="2037859"/>
                  </a:cubicBezTo>
                  <a:cubicBezTo>
                    <a:pt x="304919" y="2011810"/>
                    <a:pt x="301124" y="1985910"/>
                    <a:pt x="293889" y="1960878"/>
                  </a:cubicBezTo>
                  <a:cubicBezTo>
                    <a:pt x="281637" y="1918385"/>
                    <a:pt x="268889" y="1883107"/>
                    <a:pt x="258215" y="1856031"/>
                  </a:cubicBezTo>
                  <a:cubicBezTo>
                    <a:pt x="227058" y="1777242"/>
                    <a:pt x="186483" y="1702524"/>
                    <a:pt x="137360" y="1633489"/>
                  </a:cubicBezTo>
                  <a:cubicBezTo>
                    <a:pt x="116311" y="1602162"/>
                    <a:pt x="90322" y="1566292"/>
                    <a:pt x="43975" y="1540104"/>
                  </a:cubicBezTo>
                  <a:cubicBezTo>
                    <a:pt x="30011" y="1532209"/>
                    <a:pt x="15278" y="1525746"/>
                    <a:pt x="0" y="1520835"/>
                  </a:cubicBezTo>
                  <a:cubicBezTo>
                    <a:pt x="5466" y="1505290"/>
                    <a:pt x="10969" y="1489706"/>
                    <a:pt x="16503" y="1474092"/>
                  </a:cubicBezTo>
                  <a:lnTo>
                    <a:pt x="63146" y="1515301"/>
                  </a:lnTo>
                  <a:cubicBezTo>
                    <a:pt x="159308" y="1568880"/>
                    <a:pt x="236762" y="1650604"/>
                    <a:pt x="285096" y="1749503"/>
                  </a:cubicBezTo>
                  <a:cubicBezTo>
                    <a:pt x="286429" y="1752270"/>
                    <a:pt x="289226" y="1754039"/>
                    <a:pt x="292299" y="1754039"/>
                  </a:cubicBezTo>
                  <a:cubicBezTo>
                    <a:pt x="296716" y="1754048"/>
                    <a:pt x="300304" y="1750461"/>
                    <a:pt x="300313" y="1746044"/>
                  </a:cubicBezTo>
                  <a:cubicBezTo>
                    <a:pt x="303802" y="1544344"/>
                    <a:pt x="296113" y="1342613"/>
                    <a:pt x="277289" y="1141763"/>
                  </a:cubicBezTo>
                  <a:cubicBezTo>
                    <a:pt x="259501" y="951337"/>
                    <a:pt x="240329" y="755180"/>
                    <a:pt x="175602" y="504376"/>
                  </a:cubicBezTo>
                  <a:cubicBezTo>
                    <a:pt x="135502" y="348843"/>
                    <a:pt x="84076" y="196454"/>
                    <a:pt x="21740" y="48422"/>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1231" name="Google Shape;1231;p8"/>
            <p:cNvGrpSpPr/>
            <p:nvPr/>
          </p:nvGrpSpPr>
          <p:grpSpPr>
            <a:xfrm rot="2219739">
              <a:off x="-1310202" y="1259540"/>
              <a:ext cx="974984" cy="919237"/>
              <a:chOff x="6795971" y="2730008"/>
              <a:chExt cx="1945294" cy="1834067"/>
            </a:xfrm>
          </p:grpSpPr>
          <p:sp>
            <p:nvSpPr>
              <p:cNvPr id="1232" name="Google Shape;1232;p8"/>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33" name="Google Shape;1233;p8"/>
              <p:cNvSpPr/>
              <p:nvPr/>
            </p:nvSpPr>
            <p:spPr>
              <a:xfrm rot="-2263899">
                <a:off x="6977174" y="3155932"/>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234" name="Google Shape;1234;p8"/>
            <p:cNvGrpSpPr/>
            <p:nvPr/>
          </p:nvGrpSpPr>
          <p:grpSpPr>
            <a:xfrm rot="-3045758">
              <a:off x="-2511956" y="1418499"/>
              <a:ext cx="1085000" cy="1022962"/>
              <a:chOff x="6795971" y="2730009"/>
              <a:chExt cx="1945294" cy="1834067"/>
            </a:xfrm>
          </p:grpSpPr>
          <p:sp>
            <p:nvSpPr>
              <p:cNvPr id="1235" name="Google Shape;1235;p8"/>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36" name="Google Shape;1236;p8"/>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237" name="Google Shape;1237;p8"/>
            <p:cNvGrpSpPr/>
            <p:nvPr/>
          </p:nvGrpSpPr>
          <p:grpSpPr>
            <a:xfrm rot="416227">
              <a:off x="-2675400" y="-937391"/>
              <a:ext cx="2281725" cy="2291630"/>
              <a:chOff x="8302868" y="1340770"/>
              <a:chExt cx="3569773" cy="3585270"/>
            </a:xfrm>
          </p:grpSpPr>
          <p:grpSp>
            <p:nvGrpSpPr>
              <p:cNvPr id="1238" name="Google Shape;1238;p8"/>
              <p:cNvGrpSpPr/>
              <p:nvPr/>
            </p:nvGrpSpPr>
            <p:grpSpPr>
              <a:xfrm>
                <a:off x="8302868" y="1340770"/>
                <a:ext cx="3569773" cy="3585270"/>
                <a:chOff x="8302868" y="1340770"/>
                <a:chExt cx="3569773" cy="3585270"/>
              </a:xfrm>
            </p:grpSpPr>
            <p:grpSp>
              <p:nvGrpSpPr>
                <p:cNvPr id="1239" name="Google Shape;1239;p8"/>
                <p:cNvGrpSpPr/>
                <p:nvPr/>
              </p:nvGrpSpPr>
              <p:grpSpPr>
                <a:xfrm>
                  <a:off x="8302868" y="1340770"/>
                  <a:ext cx="3569773" cy="3585270"/>
                  <a:chOff x="1668151" y="66635"/>
                  <a:chExt cx="3569773" cy="3585270"/>
                </a:xfrm>
              </p:grpSpPr>
              <p:sp>
                <p:nvSpPr>
                  <p:cNvPr id="1240" name="Google Shape;1240;p8"/>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41" name="Google Shape;1241;p8"/>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42" name="Google Shape;1242;p8"/>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43" name="Google Shape;1243;p8"/>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44" name="Google Shape;1244;p8"/>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45" name="Google Shape;1245;p8"/>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46" name="Google Shape;1246;p8"/>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47" name="Google Shape;1247;p8"/>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48" name="Google Shape;1248;p8"/>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49" name="Google Shape;1249;p8"/>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50" name="Google Shape;1250;p8"/>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51" name="Google Shape;1251;p8"/>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52" name="Google Shape;1252;p8"/>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53" name="Google Shape;1253;p8"/>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54" name="Google Shape;1254;p8"/>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55" name="Google Shape;1255;p8"/>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56" name="Google Shape;1256;p8"/>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57" name="Google Shape;1257;p8"/>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58" name="Google Shape;1258;p8"/>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59" name="Google Shape;1259;p8"/>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60" name="Google Shape;1260;p8"/>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61" name="Google Shape;1261;p8"/>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62" name="Google Shape;1262;p8"/>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63" name="Google Shape;1263;p8"/>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264" name="Google Shape;1264;p8"/>
                <p:cNvGrpSpPr/>
                <p:nvPr/>
              </p:nvGrpSpPr>
              <p:grpSpPr>
                <a:xfrm rot="166391">
                  <a:off x="8608485" y="1696827"/>
                  <a:ext cx="2884899" cy="2897423"/>
                  <a:chOff x="1668151" y="66635"/>
                  <a:chExt cx="3569773" cy="3585270"/>
                </a:xfrm>
              </p:grpSpPr>
              <p:sp>
                <p:nvSpPr>
                  <p:cNvPr id="1265" name="Google Shape;1265;p8"/>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66" name="Google Shape;1266;p8"/>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67" name="Google Shape;1267;p8"/>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68" name="Google Shape;1268;p8"/>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69" name="Google Shape;1269;p8"/>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70" name="Google Shape;1270;p8"/>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71" name="Google Shape;1271;p8"/>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72" name="Google Shape;1272;p8"/>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73" name="Google Shape;1273;p8"/>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74" name="Google Shape;1274;p8"/>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75" name="Google Shape;1275;p8"/>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76" name="Google Shape;1276;p8"/>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77" name="Google Shape;1277;p8"/>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78" name="Google Shape;1278;p8"/>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79" name="Google Shape;1279;p8"/>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80" name="Google Shape;1280;p8"/>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81" name="Google Shape;1281;p8"/>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82" name="Google Shape;1282;p8"/>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83" name="Google Shape;1283;p8"/>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84" name="Google Shape;1284;p8"/>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85" name="Google Shape;1285;p8"/>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86" name="Google Shape;1286;p8"/>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87" name="Google Shape;1287;p8"/>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88" name="Google Shape;1288;p8"/>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1289" name="Google Shape;1289;p8"/>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90" name="Google Shape;1290;p8"/>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291" name="Google Shape;1291;p8"/>
          <p:cNvGrpSpPr/>
          <p:nvPr/>
        </p:nvGrpSpPr>
        <p:grpSpPr>
          <a:xfrm>
            <a:off x="408893" y="2967228"/>
            <a:ext cx="2276112" cy="3934970"/>
            <a:chOff x="408893" y="2967228"/>
            <a:chExt cx="2276112" cy="3934970"/>
          </a:xfrm>
        </p:grpSpPr>
        <p:sp>
          <p:nvSpPr>
            <p:cNvPr id="1292" name="Google Shape;1292;p8"/>
            <p:cNvSpPr/>
            <p:nvPr/>
          </p:nvSpPr>
          <p:spPr>
            <a:xfrm flipH="1">
              <a:off x="1123442" y="4460390"/>
              <a:ext cx="621783" cy="2441808"/>
            </a:xfrm>
            <a:custGeom>
              <a:avLst/>
              <a:gdLst/>
              <a:ahLst/>
              <a:cxnLst/>
              <a:rect l="l" t="t" r="r" b="b"/>
              <a:pathLst>
                <a:path w="690753" h="2712662" extrusionOk="0">
                  <a:moveTo>
                    <a:pt x="20183" y="46328"/>
                  </a:moveTo>
                  <a:cubicBezTo>
                    <a:pt x="80267" y="189012"/>
                    <a:pt x="129835" y="335897"/>
                    <a:pt x="168487" y="485811"/>
                  </a:cubicBezTo>
                  <a:cubicBezTo>
                    <a:pt x="230876" y="727556"/>
                    <a:pt x="249355" y="916627"/>
                    <a:pt x="266500" y="1100174"/>
                  </a:cubicBezTo>
                  <a:cubicBezTo>
                    <a:pt x="284645" y="1293769"/>
                    <a:pt x="292056" y="1488213"/>
                    <a:pt x="288693" y="1682627"/>
                  </a:cubicBezTo>
                  <a:cubicBezTo>
                    <a:pt x="288684" y="1686885"/>
                    <a:pt x="285226" y="1690342"/>
                    <a:pt x="280968" y="1690333"/>
                  </a:cubicBezTo>
                  <a:cubicBezTo>
                    <a:pt x="278006" y="1690333"/>
                    <a:pt x="275310" y="1688628"/>
                    <a:pt x="274025" y="1685961"/>
                  </a:cubicBezTo>
                  <a:cubicBezTo>
                    <a:pt x="227437" y="1590635"/>
                    <a:pt x="152781" y="1511863"/>
                    <a:pt x="60093" y="1460219"/>
                  </a:cubicBezTo>
                  <a:lnTo>
                    <a:pt x="15135" y="1420499"/>
                  </a:lnTo>
                  <a:cubicBezTo>
                    <a:pt x="9801" y="1435549"/>
                    <a:pt x="4496" y="1450570"/>
                    <a:pt x="-772" y="1465553"/>
                  </a:cubicBezTo>
                  <a:cubicBezTo>
                    <a:pt x="13954" y="1470287"/>
                    <a:pt x="28155" y="1476516"/>
                    <a:pt x="41614" y="1484126"/>
                  </a:cubicBezTo>
                  <a:cubicBezTo>
                    <a:pt x="86287" y="1509368"/>
                    <a:pt x="111337" y="1543943"/>
                    <a:pt x="131626" y="1574138"/>
                  </a:cubicBezTo>
                  <a:cubicBezTo>
                    <a:pt x="178975" y="1640679"/>
                    <a:pt x="218084" y="1712698"/>
                    <a:pt x="248116" y="1788641"/>
                  </a:cubicBezTo>
                  <a:cubicBezTo>
                    <a:pt x="258404" y="1814739"/>
                    <a:pt x="270691" y="1848743"/>
                    <a:pt x="282501" y="1889701"/>
                  </a:cubicBezTo>
                  <a:cubicBezTo>
                    <a:pt x="289474" y="1913828"/>
                    <a:pt x="293132" y="1938793"/>
                    <a:pt x="293360" y="1963901"/>
                  </a:cubicBezTo>
                  <a:cubicBezTo>
                    <a:pt x="295075" y="2198473"/>
                    <a:pt x="296760" y="2433073"/>
                    <a:pt x="298409" y="2667703"/>
                  </a:cubicBezTo>
                  <a:cubicBezTo>
                    <a:pt x="300037" y="2686753"/>
                    <a:pt x="312391" y="2703203"/>
                    <a:pt x="330222" y="2710089"/>
                  </a:cubicBezTo>
                  <a:cubicBezTo>
                    <a:pt x="354263" y="2717414"/>
                    <a:pt x="380057" y="2706193"/>
                    <a:pt x="391087" y="2683610"/>
                  </a:cubicBezTo>
                  <a:cubicBezTo>
                    <a:pt x="391467" y="2540353"/>
                    <a:pt x="391467" y="2396459"/>
                    <a:pt x="391087" y="2251937"/>
                  </a:cubicBezTo>
                  <a:cubicBezTo>
                    <a:pt x="390391" y="2029690"/>
                    <a:pt x="388801" y="1808862"/>
                    <a:pt x="386324" y="1589473"/>
                  </a:cubicBezTo>
                  <a:cubicBezTo>
                    <a:pt x="385867" y="1561584"/>
                    <a:pt x="389068" y="1533761"/>
                    <a:pt x="395849" y="1506701"/>
                  </a:cubicBezTo>
                  <a:cubicBezTo>
                    <a:pt x="416518" y="1425453"/>
                    <a:pt x="435568" y="1356968"/>
                    <a:pt x="457000" y="1306676"/>
                  </a:cubicBezTo>
                  <a:cubicBezTo>
                    <a:pt x="571300" y="1039214"/>
                    <a:pt x="652929" y="1035118"/>
                    <a:pt x="689981" y="1020926"/>
                  </a:cubicBezTo>
                  <a:lnTo>
                    <a:pt x="663597" y="957108"/>
                  </a:lnTo>
                  <a:cubicBezTo>
                    <a:pt x="630155" y="981387"/>
                    <a:pt x="599151" y="1008848"/>
                    <a:pt x="571014" y="1039118"/>
                  </a:cubicBezTo>
                  <a:cubicBezTo>
                    <a:pt x="546678" y="1065522"/>
                    <a:pt x="524532" y="1093878"/>
                    <a:pt x="504815" y="1123891"/>
                  </a:cubicBezTo>
                  <a:cubicBezTo>
                    <a:pt x="464286" y="1183898"/>
                    <a:pt x="427672" y="1246440"/>
                    <a:pt x="395182" y="1311153"/>
                  </a:cubicBezTo>
                  <a:cubicBezTo>
                    <a:pt x="393125" y="1315420"/>
                    <a:pt x="388001" y="1317201"/>
                    <a:pt x="383734" y="1315143"/>
                  </a:cubicBezTo>
                  <a:cubicBezTo>
                    <a:pt x="380866" y="1313762"/>
                    <a:pt x="379009" y="1310905"/>
                    <a:pt x="378894" y="1307723"/>
                  </a:cubicBezTo>
                  <a:cubicBezTo>
                    <a:pt x="371770" y="1154428"/>
                    <a:pt x="356768" y="1001609"/>
                    <a:pt x="333937" y="849857"/>
                  </a:cubicBezTo>
                  <a:cubicBezTo>
                    <a:pt x="314791" y="715164"/>
                    <a:pt x="288302" y="581614"/>
                    <a:pt x="254593" y="449807"/>
                  </a:cubicBezTo>
                  <a:cubicBezTo>
                    <a:pt x="215113" y="296654"/>
                    <a:pt x="165573" y="146283"/>
                    <a:pt x="106289" y="-345"/>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1293" name="Google Shape;1293;p8"/>
            <p:cNvGrpSpPr/>
            <p:nvPr/>
          </p:nvGrpSpPr>
          <p:grpSpPr>
            <a:xfrm rot="-1652254" flipH="1">
              <a:off x="545310" y="4793319"/>
              <a:ext cx="845725" cy="797369"/>
              <a:chOff x="6795971" y="2730008"/>
              <a:chExt cx="1945294" cy="1834067"/>
            </a:xfrm>
          </p:grpSpPr>
          <p:sp>
            <p:nvSpPr>
              <p:cNvPr id="1294" name="Google Shape;1294;p8"/>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95" name="Google Shape;1295;p8"/>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296" name="Google Shape;1296;p8"/>
            <p:cNvGrpSpPr/>
            <p:nvPr/>
          </p:nvGrpSpPr>
          <p:grpSpPr>
            <a:xfrm rot="3462280" flipH="1">
              <a:off x="1419403" y="5044901"/>
              <a:ext cx="941170" cy="887356"/>
              <a:chOff x="6795971" y="2730009"/>
              <a:chExt cx="1945294" cy="1834067"/>
            </a:xfrm>
          </p:grpSpPr>
          <p:sp>
            <p:nvSpPr>
              <p:cNvPr id="1297" name="Google Shape;1297;p8"/>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298" name="Google Shape;1298;p8"/>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299" name="Google Shape;1299;p8"/>
            <p:cNvGrpSpPr/>
            <p:nvPr/>
          </p:nvGrpSpPr>
          <p:grpSpPr>
            <a:xfrm flipH="1">
              <a:off x="705467" y="2967228"/>
              <a:ext cx="1979538" cy="1988131"/>
              <a:chOff x="8302868" y="1340770"/>
              <a:chExt cx="3569773" cy="3585270"/>
            </a:xfrm>
          </p:grpSpPr>
          <p:grpSp>
            <p:nvGrpSpPr>
              <p:cNvPr id="1300" name="Google Shape;1300;p8"/>
              <p:cNvGrpSpPr/>
              <p:nvPr/>
            </p:nvGrpSpPr>
            <p:grpSpPr>
              <a:xfrm>
                <a:off x="8302868" y="1340770"/>
                <a:ext cx="3569773" cy="3585270"/>
                <a:chOff x="8302868" y="1340770"/>
                <a:chExt cx="3569773" cy="3585270"/>
              </a:xfrm>
            </p:grpSpPr>
            <p:grpSp>
              <p:nvGrpSpPr>
                <p:cNvPr id="1301" name="Google Shape;1301;p8"/>
                <p:cNvGrpSpPr/>
                <p:nvPr/>
              </p:nvGrpSpPr>
              <p:grpSpPr>
                <a:xfrm>
                  <a:off x="8302868" y="1340770"/>
                  <a:ext cx="3569773" cy="3585270"/>
                  <a:chOff x="1668151" y="66635"/>
                  <a:chExt cx="3569773" cy="3585270"/>
                </a:xfrm>
              </p:grpSpPr>
              <p:sp>
                <p:nvSpPr>
                  <p:cNvPr id="1302" name="Google Shape;1302;p8"/>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03" name="Google Shape;1303;p8"/>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04" name="Google Shape;1304;p8"/>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05" name="Google Shape;1305;p8"/>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06" name="Google Shape;1306;p8"/>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07" name="Google Shape;1307;p8"/>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08" name="Google Shape;1308;p8"/>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09" name="Google Shape;1309;p8"/>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10" name="Google Shape;1310;p8"/>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11" name="Google Shape;1311;p8"/>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12" name="Google Shape;1312;p8"/>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13" name="Google Shape;1313;p8"/>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14" name="Google Shape;1314;p8"/>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15" name="Google Shape;1315;p8"/>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16" name="Google Shape;1316;p8"/>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17" name="Google Shape;1317;p8"/>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18" name="Google Shape;1318;p8"/>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19" name="Google Shape;1319;p8"/>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20" name="Google Shape;1320;p8"/>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21" name="Google Shape;1321;p8"/>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22" name="Google Shape;1322;p8"/>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23" name="Google Shape;1323;p8"/>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24" name="Google Shape;1324;p8"/>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25" name="Google Shape;1325;p8"/>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326" name="Google Shape;1326;p8"/>
                <p:cNvGrpSpPr/>
                <p:nvPr/>
              </p:nvGrpSpPr>
              <p:grpSpPr>
                <a:xfrm rot="166391">
                  <a:off x="8608485" y="1696827"/>
                  <a:ext cx="2884899" cy="2897423"/>
                  <a:chOff x="1668151" y="66635"/>
                  <a:chExt cx="3569773" cy="3585270"/>
                </a:xfrm>
              </p:grpSpPr>
              <p:sp>
                <p:nvSpPr>
                  <p:cNvPr id="1327" name="Google Shape;1327;p8"/>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28" name="Google Shape;1328;p8"/>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29" name="Google Shape;1329;p8"/>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30" name="Google Shape;1330;p8"/>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31" name="Google Shape;1331;p8"/>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32" name="Google Shape;1332;p8"/>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33" name="Google Shape;1333;p8"/>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34" name="Google Shape;1334;p8"/>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35" name="Google Shape;1335;p8"/>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36" name="Google Shape;1336;p8"/>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37" name="Google Shape;1337;p8"/>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38" name="Google Shape;1338;p8"/>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39" name="Google Shape;1339;p8"/>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40" name="Google Shape;1340;p8"/>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41" name="Google Shape;1341;p8"/>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42" name="Google Shape;1342;p8"/>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43" name="Google Shape;1343;p8"/>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44" name="Google Shape;1344;p8"/>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45" name="Google Shape;1345;p8"/>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46" name="Google Shape;1346;p8"/>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47" name="Google Shape;1347;p8"/>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48" name="Google Shape;1348;p8"/>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49" name="Google Shape;1349;p8"/>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50" name="Google Shape;1350;p8"/>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1351" name="Google Shape;1351;p8"/>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52" name="Google Shape;1352;p8"/>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59525831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004 Section Title">
  <p:cSld name="004 Section Title">
    <p:spTree>
      <p:nvGrpSpPr>
        <p:cNvPr id="1" name="Shape 1353"/>
        <p:cNvGrpSpPr/>
        <p:nvPr/>
      </p:nvGrpSpPr>
      <p:grpSpPr>
        <a:xfrm>
          <a:off x="0" y="0"/>
          <a:ext cx="0" cy="0"/>
          <a:chOff x="0" y="0"/>
          <a:chExt cx="0" cy="0"/>
        </a:xfrm>
      </p:grpSpPr>
      <p:sp>
        <p:nvSpPr>
          <p:cNvPr id="1354" name="Google Shape;1354;p9"/>
          <p:cNvSpPr txBox="1">
            <a:spLocks noGrp="1"/>
          </p:cNvSpPr>
          <p:nvPr>
            <p:ph type="title"/>
          </p:nvPr>
        </p:nvSpPr>
        <p:spPr>
          <a:xfrm>
            <a:off x="3901125" y="1402450"/>
            <a:ext cx="7624200" cy="2674800"/>
          </a:xfrm>
          <a:prstGeom prst="rect">
            <a:avLst/>
          </a:prstGeom>
        </p:spPr>
        <p:txBody>
          <a:bodyPr spcFirstLastPara="1" wrap="square" lIns="121900" tIns="121900" rIns="121900" bIns="121900" anchor="b" anchorCtr="0">
            <a:noAutofit/>
          </a:bodyPr>
          <a:lstStyle>
            <a:lvl1pPr marL="0" marR="0" lvl="0" indent="0" algn="l" rtl="0">
              <a:lnSpc>
                <a:spcPct val="100000"/>
              </a:lnSpc>
              <a:spcBef>
                <a:spcPts val="0"/>
              </a:spcBef>
              <a:spcAft>
                <a:spcPts val="0"/>
              </a:spcAft>
              <a:buClr>
                <a:schemeClr val="dk1"/>
              </a:buClr>
              <a:buSzPts val="6000"/>
              <a:buFont typeface="Aldrich"/>
              <a:buNone/>
              <a:defRPr sz="6000"/>
            </a:lvl1pPr>
            <a:lvl2pPr lvl="1" rtl="0">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6000"/>
              <a:buFont typeface="Abril Fatface"/>
              <a:buNone/>
              <a:defRPr sz="6000">
                <a:solidFill>
                  <a:schemeClr val="dk1"/>
                </a:solidFill>
                <a:latin typeface="Abril Fatface"/>
                <a:ea typeface="Abril Fatface"/>
                <a:cs typeface="Abril Fatface"/>
                <a:sym typeface="Abril Fatface"/>
              </a:defRPr>
            </a:lvl9pPr>
          </a:lstStyle>
          <a:p>
            <a:endParaRPr/>
          </a:p>
        </p:txBody>
      </p:sp>
      <p:sp>
        <p:nvSpPr>
          <p:cNvPr id="1355" name="Google Shape;1355;p9"/>
          <p:cNvSpPr txBox="1">
            <a:spLocks noGrp="1"/>
          </p:cNvSpPr>
          <p:nvPr>
            <p:ph type="body" idx="1"/>
          </p:nvPr>
        </p:nvSpPr>
        <p:spPr>
          <a:xfrm>
            <a:off x="3901125" y="4305825"/>
            <a:ext cx="7624200" cy="1333500"/>
          </a:xfrm>
          <a:prstGeom prst="rect">
            <a:avLst/>
          </a:prstGeom>
        </p:spPr>
        <p:txBody>
          <a:bodyPr spcFirstLastPara="1" wrap="square" lIns="121900" tIns="121900" rIns="121900" bIns="121900" anchor="t" anchorCtr="0">
            <a:noAutofit/>
          </a:bodyPr>
          <a:lstStyle>
            <a:lvl1pPr marL="457200" lvl="0" indent="-349250">
              <a:spcBef>
                <a:spcPts val="0"/>
              </a:spcBef>
              <a:spcAft>
                <a:spcPts val="0"/>
              </a:spcAft>
              <a:buSzPts val="1900"/>
              <a:buChar char="●"/>
              <a:defRPr/>
            </a:lvl1pPr>
            <a:lvl2pPr marL="914400" lvl="1" indent="-349250">
              <a:spcBef>
                <a:spcPts val="2100"/>
              </a:spcBef>
              <a:spcAft>
                <a:spcPts val="0"/>
              </a:spcAft>
              <a:buSzPts val="1900"/>
              <a:buChar char="○"/>
              <a:defRPr/>
            </a:lvl2pPr>
            <a:lvl3pPr marL="1371600" lvl="2" indent="-349250">
              <a:spcBef>
                <a:spcPts val="2100"/>
              </a:spcBef>
              <a:spcAft>
                <a:spcPts val="0"/>
              </a:spcAft>
              <a:buSzPts val="1900"/>
              <a:buChar char="■"/>
              <a:defRPr/>
            </a:lvl3pPr>
            <a:lvl4pPr marL="1828800" lvl="3" indent="-349250">
              <a:spcBef>
                <a:spcPts val="2100"/>
              </a:spcBef>
              <a:spcAft>
                <a:spcPts val="0"/>
              </a:spcAft>
              <a:buSzPts val="1900"/>
              <a:buChar char="●"/>
              <a:defRPr/>
            </a:lvl4pPr>
            <a:lvl5pPr marL="2286000" lvl="4" indent="-349250">
              <a:spcBef>
                <a:spcPts val="2100"/>
              </a:spcBef>
              <a:spcAft>
                <a:spcPts val="0"/>
              </a:spcAft>
              <a:buSzPts val="1900"/>
              <a:buChar char="○"/>
              <a:defRPr/>
            </a:lvl5pPr>
            <a:lvl6pPr marL="2743200" lvl="5" indent="-349250">
              <a:spcBef>
                <a:spcPts val="2100"/>
              </a:spcBef>
              <a:spcAft>
                <a:spcPts val="0"/>
              </a:spcAft>
              <a:buSzPts val="1900"/>
              <a:buChar char="■"/>
              <a:defRPr/>
            </a:lvl6pPr>
            <a:lvl7pPr marL="3200400" lvl="6" indent="-349250">
              <a:spcBef>
                <a:spcPts val="2100"/>
              </a:spcBef>
              <a:spcAft>
                <a:spcPts val="0"/>
              </a:spcAft>
              <a:buSzPts val="1900"/>
              <a:buChar char="●"/>
              <a:defRPr/>
            </a:lvl7pPr>
            <a:lvl8pPr marL="3657600" lvl="7" indent="-349250">
              <a:spcBef>
                <a:spcPts val="2100"/>
              </a:spcBef>
              <a:spcAft>
                <a:spcPts val="0"/>
              </a:spcAft>
              <a:buSzPts val="1900"/>
              <a:buChar char="○"/>
              <a:defRPr/>
            </a:lvl8pPr>
            <a:lvl9pPr marL="4114800" lvl="8" indent="-349250">
              <a:spcBef>
                <a:spcPts val="2100"/>
              </a:spcBef>
              <a:spcAft>
                <a:spcPts val="2100"/>
              </a:spcAft>
              <a:buSzPts val="1900"/>
              <a:buChar char="■"/>
              <a:defRPr/>
            </a:lvl9pPr>
          </a:lstStyle>
          <a:p>
            <a:endParaRPr/>
          </a:p>
        </p:txBody>
      </p:sp>
      <p:grpSp>
        <p:nvGrpSpPr>
          <p:cNvPr id="1356" name="Google Shape;1356;p9"/>
          <p:cNvGrpSpPr/>
          <p:nvPr/>
        </p:nvGrpSpPr>
        <p:grpSpPr>
          <a:xfrm>
            <a:off x="195936" y="430407"/>
            <a:ext cx="3801377" cy="6591492"/>
            <a:chOff x="195936" y="430407"/>
            <a:chExt cx="3801377" cy="6591492"/>
          </a:xfrm>
        </p:grpSpPr>
        <p:sp>
          <p:nvSpPr>
            <p:cNvPr id="1357" name="Google Shape;1357;p9"/>
            <p:cNvSpPr/>
            <p:nvPr/>
          </p:nvSpPr>
          <p:spPr>
            <a:xfrm>
              <a:off x="1770166" y="2931612"/>
              <a:ext cx="1041552" cy="4090287"/>
            </a:xfrm>
            <a:custGeom>
              <a:avLst/>
              <a:gdLst/>
              <a:ahLst/>
              <a:cxnLst/>
              <a:rect l="l" t="t" r="r" b="b"/>
              <a:pathLst>
                <a:path w="690753" h="2712662" extrusionOk="0">
                  <a:moveTo>
                    <a:pt x="20183" y="46328"/>
                  </a:moveTo>
                  <a:cubicBezTo>
                    <a:pt x="80267" y="189012"/>
                    <a:pt x="129835" y="335897"/>
                    <a:pt x="168487" y="485811"/>
                  </a:cubicBezTo>
                  <a:cubicBezTo>
                    <a:pt x="230876" y="727556"/>
                    <a:pt x="249355" y="916627"/>
                    <a:pt x="266500" y="1100174"/>
                  </a:cubicBezTo>
                  <a:cubicBezTo>
                    <a:pt x="284645" y="1293769"/>
                    <a:pt x="292056" y="1488213"/>
                    <a:pt x="288693" y="1682627"/>
                  </a:cubicBezTo>
                  <a:cubicBezTo>
                    <a:pt x="288684" y="1686885"/>
                    <a:pt x="285226" y="1690342"/>
                    <a:pt x="280968" y="1690333"/>
                  </a:cubicBezTo>
                  <a:cubicBezTo>
                    <a:pt x="278006" y="1690333"/>
                    <a:pt x="275310" y="1688628"/>
                    <a:pt x="274025" y="1685961"/>
                  </a:cubicBezTo>
                  <a:cubicBezTo>
                    <a:pt x="227437" y="1590635"/>
                    <a:pt x="152781" y="1511863"/>
                    <a:pt x="60093" y="1460219"/>
                  </a:cubicBezTo>
                  <a:lnTo>
                    <a:pt x="15135" y="1420499"/>
                  </a:lnTo>
                  <a:cubicBezTo>
                    <a:pt x="9801" y="1435549"/>
                    <a:pt x="4496" y="1450570"/>
                    <a:pt x="-772" y="1465553"/>
                  </a:cubicBezTo>
                  <a:cubicBezTo>
                    <a:pt x="13954" y="1470287"/>
                    <a:pt x="28155" y="1476516"/>
                    <a:pt x="41614" y="1484126"/>
                  </a:cubicBezTo>
                  <a:cubicBezTo>
                    <a:pt x="86287" y="1509368"/>
                    <a:pt x="111337" y="1543943"/>
                    <a:pt x="131626" y="1574138"/>
                  </a:cubicBezTo>
                  <a:cubicBezTo>
                    <a:pt x="178975" y="1640679"/>
                    <a:pt x="218084" y="1712698"/>
                    <a:pt x="248116" y="1788641"/>
                  </a:cubicBezTo>
                  <a:cubicBezTo>
                    <a:pt x="258404" y="1814739"/>
                    <a:pt x="270691" y="1848743"/>
                    <a:pt x="282501" y="1889701"/>
                  </a:cubicBezTo>
                  <a:cubicBezTo>
                    <a:pt x="289474" y="1913828"/>
                    <a:pt x="293132" y="1938793"/>
                    <a:pt x="293360" y="1963901"/>
                  </a:cubicBezTo>
                  <a:cubicBezTo>
                    <a:pt x="295075" y="2198473"/>
                    <a:pt x="296760" y="2433073"/>
                    <a:pt x="298409" y="2667703"/>
                  </a:cubicBezTo>
                  <a:cubicBezTo>
                    <a:pt x="300037" y="2686753"/>
                    <a:pt x="312391" y="2703203"/>
                    <a:pt x="330222" y="2710089"/>
                  </a:cubicBezTo>
                  <a:cubicBezTo>
                    <a:pt x="354263" y="2717414"/>
                    <a:pt x="380057" y="2706193"/>
                    <a:pt x="391087" y="2683610"/>
                  </a:cubicBezTo>
                  <a:cubicBezTo>
                    <a:pt x="391467" y="2540353"/>
                    <a:pt x="391467" y="2396459"/>
                    <a:pt x="391087" y="2251937"/>
                  </a:cubicBezTo>
                  <a:cubicBezTo>
                    <a:pt x="390391" y="2029690"/>
                    <a:pt x="388801" y="1808862"/>
                    <a:pt x="386324" y="1589473"/>
                  </a:cubicBezTo>
                  <a:cubicBezTo>
                    <a:pt x="385867" y="1561584"/>
                    <a:pt x="389068" y="1533761"/>
                    <a:pt x="395849" y="1506701"/>
                  </a:cubicBezTo>
                  <a:cubicBezTo>
                    <a:pt x="416518" y="1425453"/>
                    <a:pt x="435568" y="1356968"/>
                    <a:pt x="457000" y="1306676"/>
                  </a:cubicBezTo>
                  <a:cubicBezTo>
                    <a:pt x="571300" y="1039214"/>
                    <a:pt x="652929" y="1035118"/>
                    <a:pt x="689981" y="1020926"/>
                  </a:cubicBezTo>
                  <a:lnTo>
                    <a:pt x="663597" y="957108"/>
                  </a:lnTo>
                  <a:cubicBezTo>
                    <a:pt x="630155" y="981387"/>
                    <a:pt x="599151" y="1008848"/>
                    <a:pt x="571014" y="1039118"/>
                  </a:cubicBezTo>
                  <a:cubicBezTo>
                    <a:pt x="546678" y="1065522"/>
                    <a:pt x="524532" y="1093878"/>
                    <a:pt x="504815" y="1123891"/>
                  </a:cubicBezTo>
                  <a:cubicBezTo>
                    <a:pt x="464286" y="1183898"/>
                    <a:pt x="427672" y="1246440"/>
                    <a:pt x="395182" y="1311153"/>
                  </a:cubicBezTo>
                  <a:cubicBezTo>
                    <a:pt x="393125" y="1315420"/>
                    <a:pt x="388001" y="1317201"/>
                    <a:pt x="383734" y="1315143"/>
                  </a:cubicBezTo>
                  <a:cubicBezTo>
                    <a:pt x="380866" y="1313762"/>
                    <a:pt x="379009" y="1310905"/>
                    <a:pt x="378894" y="1307723"/>
                  </a:cubicBezTo>
                  <a:cubicBezTo>
                    <a:pt x="371770" y="1154428"/>
                    <a:pt x="356768" y="1001609"/>
                    <a:pt x="333937" y="849857"/>
                  </a:cubicBezTo>
                  <a:cubicBezTo>
                    <a:pt x="314791" y="715164"/>
                    <a:pt x="288302" y="581614"/>
                    <a:pt x="254593" y="449807"/>
                  </a:cubicBezTo>
                  <a:cubicBezTo>
                    <a:pt x="215113" y="296654"/>
                    <a:pt x="165573" y="146283"/>
                    <a:pt x="106289" y="-345"/>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1358" name="Google Shape;1358;p9"/>
            <p:cNvGrpSpPr/>
            <p:nvPr/>
          </p:nvGrpSpPr>
          <p:grpSpPr>
            <a:xfrm rot="1519379">
              <a:off x="2363005" y="3489849"/>
              <a:ext cx="1416718" cy="1335714"/>
              <a:chOff x="6795971" y="2730008"/>
              <a:chExt cx="1945294" cy="1834067"/>
            </a:xfrm>
          </p:grpSpPr>
          <p:sp>
            <p:nvSpPr>
              <p:cNvPr id="1359" name="Google Shape;1359;p9"/>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60" name="Google Shape;1360;p9"/>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361" name="Google Shape;1361;p9"/>
            <p:cNvGrpSpPr/>
            <p:nvPr/>
          </p:nvGrpSpPr>
          <p:grpSpPr>
            <a:xfrm rot="-3462280">
              <a:off x="739393" y="3910729"/>
              <a:ext cx="1576560" cy="1486416"/>
              <a:chOff x="6795971" y="2730009"/>
              <a:chExt cx="1945294" cy="1834067"/>
            </a:xfrm>
          </p:grpSpPr>
          <p:sp>
            <p:nvSpPr>
              <p:cNvPr id="1362" name="Google Shape;1362;p9"/>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63" name="Google Shape;1363;p9"/>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364" name="Google Shape;1364;p9"/>
            <p:cNvGrpSpPr/>
            <p:nvPr/>
          </p:nvGrpSpPr>
          <p:grpSpPr>
            <a:xfrm>
              <a:off x="195936" y="430407"/>
              <a:ext cx="3315935" cy="3330330"/>
              <a:chOff x="8302868" y="1340770"/>
              <a:chExt cx="3569773" cy="3585270"/>
            </a:xfrm>
          </p:grpSpPr>
          <p:grpSp>
            <p:nvGrpSpPr>
              <p:cNvPr id="1365" name="Google Shape;1365;p9"/>
              <p:cNvGrpSpPr/>
              <p:nvPr/>
            </p:nvGrpSpPr>
            <p:grpSpPr>
              <a:xfrm>
                <a:off x="8302868" y="1340770"/>
                <a:ext cx="3569773" cy="3585270"/>
                <a:chOff x="8302868" y="1340770"/>
                <a:chExt cx="3569773" cy="3585270"/>
              </a:xfrm>
            </p:grpSpPr>
            <p:grpSp>
              <p:nvGrpSpPr>
                <p:cNvPr id="1366" name="Google Shape;1366;p9"/>
                <p:cNvGrpSpPr/>
                <p:nvPr/>
              </p:nvGrpSpPr>
              <p:grpSpPr>
                <a:xfrm>
                  <a:off x="8302868" y="1340770"/>
                  <a:ext cx="3569773" cy="3585270"/>
                  <a:chOff x="1668151" y="66635"/>
                  <a:chExt cx="3569773" cy="3585270"/>
                </a:xfrm>
              </p:grpSpPr>
              <p:sp>
                <p:nvSpPr>
                  <p:cNvPr id="1367" name="Google Shape;1367;p9"/>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68" name="Google Shape;1368;p9"/>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69" name="Google Shape;1369;p9"/>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70" name="Google Shape;1370;p9"/>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71" name="Google Shape;1371;p9"/>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72" name="Google Shape;1372;p9"/>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73" name="Google Shape;1373;p9"/>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74" name="Google Shape;1374;p9"/>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75" name="Google Shape;1375;p9"/>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76" name="Google Shape;1376;p9"/>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77" name="Google Shape;1377;p9"/>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78" name="Google Shape;1378;p9"/>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79" name="Google Shape;1379;p9"/>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80" name="Google Shape;1380;p9"/>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81" name="Google Shape;1381;p9"/>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82" name="Google Shape;1382;p9"/>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83" name="Google Shape;1383;p9"/>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84" name="Google Shape;1384;p9"/>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85" name="Google Shape;1385;p9"/>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86" name="Google Shape;1386;p9"/>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87" name="Google Shape;1387;p9"/>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88" name="Google Shape;1388;p9"/>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89" name="Google Shape;1389;p9"/>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90" name="Google Shape;1390;p9"/>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391" name="Google Shape;1391;p9"/>
                <p:cNvGrpSpPr/>
                <p:nvPr/>
              </p:nvGrpSpPr>
              <p:grpSpPr>
                <a:xfrm rot="166391">
                  <a:off x="8608485" y="1696827"/>
                  <a:ext cx="2884899" cy="2897423"/>
                  <a:chOff x="1668151" y="66635"/>
                  <a:chExt cx="3569773" cy="3585270"/>
                </a:xfrm>
              </p:grpSpPr>
              <p:sp>
                <p:nvSpPr>
                  <p:cNvPr id="1392" name="Google Shape;1392;p9"/>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93" name="Google Shape;1393;p9"/>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94" name="Google Shape;1394;p9"/>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95" name="Google Shape;1395;p9"/>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96" name="Google Shape;1396;p9"/>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97" name="Google Shape;1397;p9"/>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98" name="Google Shape;1398;p9"/>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399" name="Google Shape;1399;p9"/>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00" name="Google Shape;1400;p9"/>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01" name="Google Shape;1401;p9"/>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02" name="Google Shape;1402;p9"/>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03" name="Google Shape;1403;p9"/>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04" name="Google Shape;1404;p9"/>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05" name="Google Shape;1405;p9"/>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06" name="Google Shape;1406;p9"/>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07" name="Google Shape;1407;p9"/>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08" name="Google Shape;1408;p9"/>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09" name="Google Shape;1409;p9"/>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10" name="Google Shape;1410;p9"/>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11" name="Google Shape;1411;p9"/>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12" name="Google Shape;1412;p9"/>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13" name="Google Shape;1413;p9"/>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14" name="Google Shape;1414;p9"/>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15" name="Google Shape;1415;p9"/>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1416" name="Google Shape;1416;p9"/>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17" name="Google Shape;1417;p9"/>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418" name="Google Shape;1418;p9"/>
          <p:cNvGrpSpPr/>
          <p:nvPr/>
        </p:nvGrpSpPr>
        <p:grpSpPr>
          <a:xfrm flipH="1">
            <a:off x="10122515" y="-82801"/>
            <a:ext cx="2262460" cy="2221165"/>
            <a:chOff x="-46" y="-18511"/>
            <a:chExt cx="3507146" cy="3443133"/>
          </a:xfrm>
        </p:grpSpPr>
        <p:grpSp>
          <p:nvGrpSpPr>
            <p:cNvPr id="1419" name="Google Shape;1419;p9"/>
            <p:cNvGrpSpPr/>
            <p:nvPr/>
          </p:nvGrpSpPr>
          <p:grpSpPr>
            <a:xfrm>
              <a:off x="1658780" y="98346"/>
              <a:ext cx="1315019" cy="1239830"/>
              <a:chOff x="6795971" y="2730009"/>
              <a:chExt cx="1945294" cy="1834067"/>
            </a:xfrm>
          </p:grpSpPr>
          <p:sp>
            <p:nvSpPr>
              <p:cNvPr id="1420" name="Google Shape;1420;p9"/>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21" name="Google Shape;1421;p9"/>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422" name="Google Shape;1422;p9"/>
            <p:cNvGrpSpPr/>
            <p:nvPr/>
          </p:nvGrpSpPr>
          <p:grpSpPr>
            <a:xfrm rot="2563311">
              <a:off x="1946058" y="561073"/>
              <a:ext cx="1314946" cy="1239761"/>
              <a:chOff x="6795971" y="2730008"/>
              <a:chExt cx="1945294" cy="1834067"/>
            </a:xfrm>
          </p:grpSpPr>
          <p:sp>
            <p:nvSpPr>
              <p:cNvPr id="1423" name="Google Shape;1423;p9"/>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24" name="Google Shape;1424;p9"/>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425" name="Google Shape;1425;p9"/>
            <p:cNvGrpSpPr/>
            <p:nvPr/>
          </p:nvGrpSpPr>
          <p:grpSpPr>
            <a:xfrm rot="9103505">
              <a:off x="797210" y="1947401"/>
              <a:ext cx="1314924" cy="1239740"/>
              <a:chOff x="6795971" y="2730008"/>
              <a:chExt cx="1945294" cy="1834067"/>
            </a:xfrm>
          </p:grpSpPr>
          <p:sp>
            <p:nvSpPr>
              <p:cNvPr id="1426" name="Google Shape;1426;p9"/>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27" name="Google Shape;1427;p9"/>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428" name="Google Shape;1428;p9"/>
            <p:cNvGrpSpPr/>
            <p:nvPr/>
          </p:nvGrpSpPr>
          <p:grpSpPr>
            <a:xfrm rot="-8763644">
              <a:off x="234028" y="1610385"/>
              <a:ext cx="1314949" cy="1239764"/>
              <a:chOff x="6795971" y="2730008"/>
              <a:chExt cx="1945294" cy="1834067"/>
            </a:xfrm>
          </p:grpSpPr>
          <p:sp>
            <p:nvSpPr>
              <p:cNvPr id="1429" name="Google Shape;1429;p9"/>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30" name="Google Shape;1430;p9"/>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431" name="Google Shape;1431;p9"/>
            <p:cNvGrpSpPr/>
            <p:nvPr/>
          </p:nvGrpSpPr>
          <p:grpSpPr>
            <a:xfrm>
              <a:off x="67016" y="-18511"/>
              <a:ext cx="2413166" cy="2423642"/>
              <a:chOff x="8302868" y="1340770"/>
              <a:chExt cx="3569773" cy="3585270"/>
            </a:xfrm>
          </p:grpSpPr>
          <p:grpSp>
            <p:nvGrpSpPr>
              <p:cNvPr id="1432" name="Google Shape;1432;p9"/>
              <p:cNvGrpSpPr/>
              <p:nvPr/>
            </p:nvGrpSpPr>
            <p:grpSpPr>
              <a:xfrm>
                <a:off x="8302868" y="1340770"/>
                <a:ext cx="3569773" cy="3585270"/>
                <a:chOff x="8302868" y="1340770"/>
                <a:chExt cx="3569773" cy="3585270"/>
              </a:xfrm>
            </p:grpSpPr>
            <p:grpSp>
              <p:nvGrpSpPr>
                <p:cNvPr id="1433" name="Google Shape;1433;p9"/>
                <p:cNvGrpSpPr/>
                <p:nvPr/>
              </p:nvGrpSpPr>
              <p:grpSpPr>
                <a:xfrm>
                  <a:off x="8302868" y="1340770"/>
                  <a:ext cx="3569773" cy="3585270"/>
                  <a:chOff x="1668151" y="66635"/>
                  <a:chExt cx="3569773" cy="3585270"/>
                </a:xfrm>
              </p:grpSpPr>
              <p:sp>
                <p:nvSpPr>
                  <p:cNvPr id="1434" name="Google Shape;1434;p9"/>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35" name="Google Shape;1435;p9"/>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36" name="Google Shape;1436;p9"/>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37" name="Google Shape;1437;p9"/>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38" name="Google Shape;1438;p9"/>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39" name="Google Shape;1439;p9"/>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40" name="Google Shape;1440;p9"/>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41" name="Google Shape;1441;p9"/>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42" name="Google Shape;1442;p9"/>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43" name="Google Shape;1443;p9"/>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44" name="Google Shape;1444;p9"/>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45" name="Google Shape;1445;p9"/>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46" name="Google Shape;1446;p9"/>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47" name="Google Shape;1447;p9"/>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48" name="Google Shape;1448;p9"/>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49" name="Google Shape;1449;p9"/>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50" name="Google Shape;1450;p9"/>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51" name="Google Shape;1451;p9"/>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52" name="Google Shape;1452;p9"/>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53" name="Google Shape;1453;p9"/>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54" name="Google Shape;1454;p9"/>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55" name="Google Shape;1455;p9"/>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56" name="Google Shape;1456;p9"/>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57" name="Google Shape;1457;p9"/>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458" name="Google Shape;1458;p9"/>
                <p:cNvGrpSpPr/>
                <p:nvPr/>
              </p:nvGrpSpPr>
              <p:grpSpPr>
                <a:xfrm rot="166391">
                  <a:off x="8608485" y="1696827"/>
                  <a:ext cx="2884899" cy="2897423"/>
                  <a:chOff x="1668151" y="66635"/>
                  <a:chExt cx="3569773" cy="3585270"/>
                </a:xfrm>
              </p:grpSpPr>
              <p:sp>
                <p:nvSpPr>
                  <p:cNvPr id="1459" name="Google Shape;1459;p9"/>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60" name="Google Shape;1460;p9"/>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61" name="Google Shape;1461;p9"/>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62" name="Google Shape;1462;p9"/>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63" name="Google Shape;1463;p9"/>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64" name="Google Shape;1464;p9"/>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65" name="Google Shape;1465;p9"/>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66" name="Google Shape;1466;p9"/>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67" name="Google Shape;1467;p9"/>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68" name="Google Shape;1468;p9"/>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69" name="Google Shape;1469;p9"/>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70" name="Google Shape;1470;p9"/>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71" name="Google Shape;1471;p9"/>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72" name="Google Shape;1472;p9"/>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73" name="Google Shape;1473;p9"/>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74" name="Google Shape;1474;p9"/>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75" name="Google Shape;1475;p9"/>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76" name="Google Shape;1476;p9"/>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77" name="Google Shape;1477;p9"/>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78" name="Google Shape;1478;p9"/>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79" name="Google Shape;1479;p9"/>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80" name="Google Shape;1480;p9"/>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81" name="Google Shape;1481;p9"/>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82" name="Google Shape;1482;p9"/>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1483" name="Google Shape;1483;p9"/>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84" name="Google Shape;1484;p9"/>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485" name="Google Shape;1485;p9"/>
            <p:cNvGrpSpPr/>
            <p:nvPr/>
          </p:nvGrpSpPr>
          <p:grpSpPr>
            <a:xfrm>
              <a:off x="1429552" y="1137270"/>
              <a:ext cx="1720987" cy="1728459"/>
              <a:chOff x="8302868" y="1340770"/>
              <a:chExt cx="3569773" cy="3585270"/>
            </a:xfrm>
          </p:grpSpPr>
          <p:grpSp>
            <p:nvGrpSpPr>
              <p:cNvPr id="1486" name="Google Shape;1486;p9"/>
              <p:cNvGrpSpPr/>
              <p:nvPr/>
            </p:nvGrpSpPr>
            <p:grpSpPr>
              <a:xfrm>
                <a:off x="8302868" y="1340770"/>
                <a:ext cx="3569773" cy="3585270"/>
                <a:chOff x="8302868" y="1340770"/>
                <a:chExt cx="3569773" cy="3585270"/>
              </a:xfrm>
            </p:grpSpPr>
            <p:grpSp>
              <p:nvGrpSpPr>
                <p:cNvPr id="1487" name="Google Shape;1487;p9"/>
                <p:cNvGrpSpPr/>
                <p:nvPr/>
              </p:nvGrpSpPr>
              <p:grpSpPr>
                <a:xfrm>
                  <a:off x="8302868" y="1340770"/>
                  <a:ext cx="3569773" cy="3585270"/>
                  <a:chOff x="1668151" y="66635"/>
                  <a:chExt cx="3569773" cy="3585270"/>
                </a:xfrm>
              </p:grpSpPr>
              <p:sp>
                <p:nvSpPr>
                  <p:cNvPr id="1488" name="Google Shape;1488;p9"/>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89" name="Google Shape;1489;p9"/>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90" name="Google Shape;1490;p9"/>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91" name="Google Shape;1491;p9"/>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92" name="Google Shape;1492;p9"/>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93" name="Google Shape;1493;p9"/>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94" name="Google Shape;1494;p9"/>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95" name="Google Shape;1495;p9"/>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96" name="Google Shape;1496;p9"/>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97" name="Google Shape;1497;p9"/>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98" name="Google Shape;1498;p9"/>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499" name="Google Shape;1499;p9"/>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00" name="Google Shape;1500;p9"/>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01" name="Google Shape;1501;p9"/>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02" name="Google Shape;1502;p9"/>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03" name="Google Shape;1503;p9"/>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04" name="Google Shape;1504;p9"/>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05" name="Google Shape;1505;p9"/>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06" name="Google Shape;1506;p9"/>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07" name="Google Shape;1507;p9"/>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08" name="Google Shape;1508;p9"/>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09" name="Google Shape;1509;p9"/>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10" name="Google Shape;1510;p9"/>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11" name="Google Shape;1511;p9"/>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512" name="Google Shape;1512;p9"/>
                <p:cNvGrpSpPr/>
                <p:nvPr/>
              </p:nvGrpSpPr>
              <p:grpSpPr>
                <a:xfrm rot="166391">
                  <a:off x="8608485" y="1696827"/>
                  <a:ext cx="2884899" cy="2897423"/>
                  <a:chOff x="1668151" y="66635"/>
                  <a:chExt cx="3569773" cy="3585270"/>
                </a:xfrm>
              </p:grpSpPr>
              <p:sp>
                <p:nvSpPr>
                  <p:cNvPr id="1513" name="Google Shape;1513;p9"/>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14" name="Google Shape;1514;p9"/>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15" name="Google Shape;1515;p9"/>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16" name="Google Shape;1516;p9"/>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17" name="Google Shape;1517;p9"/>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18" name="Google Shape;1518;p9"/>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19" name="Google Shape;1519;p9"/>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20" name="Google Shape;1520;p9"/>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21" name="Google Shape;1521;p9"/>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22" name="Google Shape;1522;p9"/>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23" name="Google Shape;1523;p9"/>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24" name="Google Shape;1524;p9"/>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25" name="Google Shape;1525;p9"/>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26" name="Google Shape;1526;p9"/>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27" name="Google Shape;1527;p9"/>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28" name="Google Shape;1528;p9"/>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29" name="Google Shape;1529;p9"/>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30" name="Google Shape;1530;p9"/>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31" name="Google Shape;1531;p9"/>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32" name="Google Shape;1532;p9"/>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33" name="Google Shape;1533;p9"/>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34" name="Google Shape;1534;p9"/>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35" name="Google Shape;1535;p9"/>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36" name="Google Shape;1536;p9"/>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1537" name="Google Shape;1537;p9"/>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38" name="Google Shape;1538;p9"/>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39464510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006 Two columns">
  <p:cSld name="006 Two columns">
    <p:spTree>
      <p:nvGrpSpPr>
        <p:cNvPr id="1" name="Shape 1539"/>
        <p:cNvGrpSpPr/>
        <p:nvPr/>
      </p:nvGrpSpPr>
      <p:grpSpPr>
        <a:xfrm>
          <a:off x="0" y="0"/>
          <a:ext cx="0" cy="0"/>
          <a:chOff x="0" y="0"/>
          <a:chExt cx="0" cy="0"/>
        </a:xfrm>
      </p:grpSpPr>
      <p:sp>
        <p:nvSpPr>
          <p:cNvPr id="1540" name="Google Shape;1540;p10"/>
          <p:cNvSpPr txBox="1">
            <a:spLocks noGrp="1"/>
          </p:cNvSpPr>
          <p:nvPr>
            <p:ph type="subTitle" idx="1"/>
          </p:nvPr>
        </p:nvSpPr>
        <p:spPr>
          <a:xfrm>
            <a:off x="1435110" y="1813775"/>
            <a:ext cx="4697100" cy="717900"/>
          </a:xfrm>
          <a:prstGeom prst="rect">
            <a:avLst/>
          </a:prstGeom>
        </p:spPr>
        <p:txBody>
          <a:bodyPr spcFirstLastPara="1" wrap="square" lIns="121900" tIns="121900" rIns="121900" bIns="121900" anchor="t" anchorCtr="0">
            <a:noAutofit/>
          </a:bodyPr>
          <a:lstStyle>
            <a:lvl1pPr lvl="0" rtl="0">
              <a:spcBef>
                <a:spcPts val="0"/>
              </a:spcBef>
              <a:spcAft>
                <a:spcPts val="0"/>
              </a:spcAft>
              <a:buSzPts val="2100"/>
              <a:buNone/>
              <a:defRPr sz="2100" b="1"/>
            </a:lvl1pPr>
            <a:lvl2pPr lvl="1" rtl="0">
              <a:spcBef>
                <a:spcPts val="2100"/>
              </a:spcBef>
              <a:spcAft>
                <a:spcPts val="0"/>
              </a:spcAft>
              <a:buSzPts val="2100"/>
              <a:buNone/>
              <a:defRPr sz="2100" b="1"/>
            </a:lvl2pPr>
            <a:lvl3pPr lvl="2" rtl="0">
              <a:spcBef>
                <a:spcPts val="2100"/>
              </a:spcBef>
              <a:spcAft>
                <a:spcPts val="0"/>
              </a:spcAft>
              <a:buSzPts val="2100"/>
              <a:buNone/>
              <a:defRPr sz="2100" b="1"/>
            </a:lvl3pPr>
            <a:lvl4pPr lvl="3" rtl="0">
              <a:spcBef>
                <a:spcPts val="2100"/>
              </a:spcBef>
              <a:spcAft>
                <a:spcPts val="0"/>
              </a:spcAft>
              <a:buSzPts val="2100"/>
              <a:buNone/>
              <a:defRPr sz="2100" b="1"/>
            </a:lvl4pPr>
            <a:lvl5pPr lvl="4" rtl="0">
              <a:spcBef>
                <a:spcPts val="2100"/>
              </a:spcBef>
              <a:spcAft>
                <a:spcPts val="0"/>
              </a:spcAft>
              <a:buSzPts val="2100"/>
              <a:buNone/>
              <a:defRPr sz="2100" b="1"/>
            </a:lvl5pPr>
            <a:lvl6pPr lvl="5" rtl="0">
              <a:spcBef>
                <a:spcPts val="2100"/>
              </a:spcBef>
              <a:spcAft>
                <a:spcPts val="0"/>
              </a:spcAft>
              <a:buSzPts val="2100"/>
              <a:buNone/>
              <a:defRPr sz="2100" b="1"/>
            </a:lvl6pPr>
            <a:lvl7pPr lvl="6" rtl="0">
              <a:spcBef>
                <a:spcPts val="2100"/>
              </a:spcBef>
              <a:spcAft>
                <a:spcPts val="0"/>
              </a:spcAft>
              <a:buSzPts val="2100"/>
              <a:buNone/>
              <a:defRPr sz="2100" b="1"/>
            </a:lvl7pPr>
            <a:lvl8pPr lvl="7" rtl="0">
              <a:spcBef>
                <a:spcPts val="2100"/>
              </a:spcBef>
              <a:spcAft>
                <a:spcPts val="0"/>
              </a:spcAft>
              <a:buSzPts val="2100"/>
              <a:buNone/>
              <a:defRPr sz="2100" b="1"/>
            </a:lvl8pPr>
            <a:lvl9pPr lvl="8" rtl="0">
              <a:spcBef>
                <a:spcPts val="2100"/>
              </a:spcBef>
              <a:spcAft>
                <a:spcPts val="2100"/>
              </a:spcAft>
              <a:buSzPts val="2100"/>
              <a:buNone/>
              <a:defRPr sz="2100" b="1"/>
            </a:lvl9pPr>
          </a:lstStyle>
          <a:p>
            <a:endParaRPr/>
          </a:p>
        </p:txBody>
      </p:sp>
      <p:sp>
        <p:nvSpPr>
          <p:cNvPr id="1541" name="Google Shape;1541;p10"/>
          <p:cNvSpPr txBox="1">
            <a:spLocks noGrp="1"/>
          </p:cNvSpPr>
          <p:nvPr>
            <p:ph type="subTitle" idx="2"/>
          </p:nvPr>
        </p:nvSpPr>
        <p:spPr>
          <a:xfrm>
            <a:off x="6728268" y="1813775"/>
            <a:ext cx="4696800" cy="717900"/>
          </a:xfrm>
          <a:prstGeom prst="rect">
            <a:avLst/>
          </a:prstGeom>
        </p:spPr>
        <p:txBody>
          <a:bodyPr spcFirstLastPara="1" wrap="square" lIns="121900" tIns="121900" rIns="121900" bIns="121900" anchor="t" anchorCtr="0">
            <a:noAutofit/>
          </a:bodyPr>
          <a:lstStyle>
            <a:lvl1pPr lvl="0" rtl="0">
              <a:spcBef>
                <a:spcPts val="0"/>
              </a:spcBef>
              <a:spcAft>
                <a:spcPts val="0"/>
              </a:spcAft>
              <a:buSzPts val="2100"/>
              <a:buNone/>
              <a:defRPr sz="2100" b="1"/>
            </a:lvl1pPr>
            <a:lvl2pPr lvl="1" rtl="0">
              <a:spcBef>
                <a:spcPts val="2100"/>
              </a:spcBef>
              <a:spcAft>
                <a:spcPts val="0"/>
              </a:spcAft>
              <a:buSzPts val="2100"/>
              <a:buNone/>
              <a:defRPr sz="2100" b="1"/>
            </a:lvl2pPr>
            <a:lvl3pPr lvl="2" rtl="0">
              <a:spcBef>
                <a:spcPts val="2100"/>
              </a:spcBef>
              <a:spcAft>
                <a:spcPts val="0"/>
              </a:spcAft>
              <a:buSzPts val="2100"/>
              <a:buNone/>
              <a:defRPr sz="2100" b="1"/>
            </a:lvl3pPr>
            <a:lvl4pPr lvl="3" rtl="0">
              <a:spcBef>
                <a:spcPts val="2100"/>
              </a:spcBef>
              <a:spcAft>
                <a:spcPts val="0"/>
              </a:spcAft>
              <a:buSzPts val="2100"/>
              <a:buNone/>
              <a:defRPr sz="2100" b="1"/>
            </a:lvl4pPr>
            <a:lvl5pPr lvl="4" rtl="0">
              <a:spcBef>
                <a:spcPts val="2100"/>
              </a:spcBef>
              <a:spcAft>
                <a:spcPts val="0"/>
              </a:spcAft>
              <a:buSzPts val="2100"/>
              <a:buNone/>
              <a:defRPr sz="2100" b="1"/>
            </a:lvl5pPr>
            <a:lvl6pPr lvl="5" rtl="0">
              <a:spcBef>
                <a:spcPts val="2100"/>
              </a:spcBef>
              <a:spcAft>
                <a:spcPts val="0"/>
              </a:spcAft>
              <a:buSzPts val="2100"/>
              <a:buNone/>
              <a:defRPr sz="2100" b="1"/>
            </a:lvl6pPr>
            <a:lvl7pPr lvl="6" rtl="0">
              <a:spcBef>
                <a:spcPts val="2100"/>
              </a:spcBef>
              <a:spcAft>
                <a:spcPts val="0"/>
              </a:spcAft>
              <a:buSzPts val="2100"/>
              <a:buNone/>
              <a:defRPr sz="2100" b="1"/>
            </a:lvl7pPr>
            <a:lvl8pPr lvl="7" rtl="0">
              <a:spcBef>
                <a:spcPts val="2100"/>
              </a:spcBef>
              <a:spcAft>
                <a:spcPts val="0"/>
              </a:spcAft>
              <a:buSzPts val="2100"/>
              <a:buNone/>
              <a:defRPr sz="2100" b="1"/>
            </a:lvl8pPr>
            <a:lvl9pPr lvl="8" rtl="0">
              <a:spcBef>
                <a:spcPts val="2100"/>
              </a:spcBef>
              <a:spcAft>
                <a:spcPts val="2100"/>
              </a:spcAft>
              <a:buSzPts val="2100"/>
              <a:buNone/>
              <a:defRPr sz="2100" b="1"/>
            </a:lvl9pPr>
          </a:lstStyle>
          <a:p>
            <a:endParaRPr/>
          </a:p>
        </p:txBody>
      </p:sp>
      <p:sp>
        <p:nvSpPr>
          <p:cNvPr id="1542" name="Google Shape;1542;p10"/>
          <p:cNvSpPr txBox="1">
            <a:spLocks noGrp="1"/>
          </p:cNvSpPr>
          <p:nvPr>
            <p:ph type="title"/>
          </p:nvPr>
        </p:nvSpPr>
        <p:spPr>
          <a:xfrm>
            <a:off x="1435100" y="836300"/>
            <a:ext cx="9990000" cy="763500"/>
          </a:xfrm>
          <a:prstGeom prst="rect">
            <a:avLst/>
          </a:prstGeom>
        </p:spPr>
        <p:txBody>
          <a:bodyPr spcFirstLastPara="1" wrap="square" lIns="121900" tIns="121900" rIns="121900" bIns="121900" anchor="t" anchorCtr="0">
            <a:noAutofit/>
          </a:bodyPr>
          <a:lstStyle>
            <a:lvl1pPr marL="0" marR="0" lvl="0" indent="0" algn="ctr" rtl="0">
              <a:lnSpc>
                <a:spcPct val="100000"/>
              </a:lnSpc>
              <a:spcBef>
                <a:spcPts val="0"/>
              </a:spcBef>
              <a:spcAft>
                <a:spcPts val="0"/>
              </a:spcAft>
              <a:buClr>
                <a:schemeClr val="dk1"/>
              </a:buClr>
              <a:buSzPts val="4000"/>
              <a:buFont typeface="Aldrich"/>
              <a:buNone/>
              <a:defRPr/>
            </a:lvl1pPr>
            <a:lvl2pPr lvl="1"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a:endParaRPr/>
          </a:p>
        </p:txBody>
      </p:sp>
      <p:sp>
        <p:nvSpPr>
          <p:cNvPr id="1543" name="Google Shape;1543;p10"/>
          <p:cNvSpPr txBox="1">
            <a:spLocks noGrp="1"/>
          </p:cNvSpPr>
          <p:nvPr>
            <p:ph type="body" idx="3"/>
          </p:nvPr>
        </p:nvSpPr>
        <p:spPr>
          <a:xfrm>
            <a:off x="1435100" y="2750800"/>
            <a:ext cx="4696800" cy="3118500"/>
          </a:xfrm>
          <a:prstGeom prst="rect">
            <a:avLst/>
          </a:prstGeom>
        </p:spPr>
        <p:txBody>
          <a:bodyPr spcFirstLastPara="1" wrap="square" lIns="121900" tIns="121900" rIns="121900" bIns="121900" anchor="t" anchorCtr="0">
            <a:noAutofit/>
          </a:bodyPr>
          <a:lstStyle>
            <a:lvl1pPr marL="457200" lvl="0" indent="-349250">
              <a:spcBef>
                <a:spcPts val="0"/>
              </a:spcBef>
              <a:spcAft>
                <a:spcPts val="0"/>
              </a:spcAft>
              <a:buSzPts val="1900"/>
              <a:buChar char="●"/>
              <a:defRPr/>
            </a:lvl1pPr>
            <a:lvl2pPr marL="914400" lvl="1" indent="-349250">
              <a:spcBef>
                <a:spcPts val="2100"/>
              </a:spcBef>
              <a:spcAft>
                <a:spcPts val="0"/>
              </a:spcAft>
              <a:buSzPts val="1900"/>
              <a:buChar char="○"/>
              <a:defRPr/>
            </a:lvl2pPr>
            <a:lvl3pPr marL="1371600" lvl="2" indent="-349250">
              <a:spcBef>
                <a:spcPts val="2100"/>
              </a:spcBef>
              <a:spcAft>
                <a:spcPts val="0"/>
              </a:spcAft>
              <a:buSzPts val="1900"/>
              <a:buChar char="■"/>
              <a:defRPr/>
            </a:lvl3pPr>
            <a:lvl4pPr marL="1828800" lvl="3" indent="-349250">
              <a:spcBef>
                <a:spcPts val="2100"/>
              </a:spcBef>
              <a:spcAft>
                <a:spcPts val="0"/>
              </a:spcAft>
              <a:buSzPts val="1900"/>
              <a:buChar char="●"/>
              <a:defRPr/>
            </a:lvl4pPr>
            <a:lvl5pPr marL="2286000" lvl="4" indent="-349250">
              <a:spcBef>
                <a:spcPts val="2100"/>
              </a:spcBef>
              <a:spcAft>
                <a:spcPts val="0"/>
              </a:spcAft>
              <a:buSzPts val="1900"/>
              <a:buChar char="○"/>
              <a:defRPr/>
            </a:lvl5pPr>
            <a:lvl6pPr marL="2743200" lvl="5" indent="-349250">
              <a:spcBef>
                <a:spcPts val="2100"/>
              </a:spcBef>
              <a:spcAft>
                <a:spcPts val="0"/>
              </a:spcAft>
              <a:buSzPts val="1900"/>
              <a:buChar char="■"/>
              <a:defRPr/>
            </a:lvl6pPr>
            <a:lvl7pPr marL="3200400" lvl="6" indent="-349250">
              <a:spcBef>
                <a:spcPts val="2100"/>
              </a:spcBef>
              <a:spcAft>
                <a:spcPts val="0"/>
              </a:spcAft>
              <a:buSzPts val="1900"/>
              <a:buChar char="●"/>
              <a:defRPr/>
            </a:lvl7pPr>
            <a:lvl8pPr marL="3657600" lvl="7" indent="-349250">
              <a:spcBef>
                <a:spcPts val="2100"/>
              </a:spcBef>
              <a:spcAft>
                <a:spcPts val="0"/>
              </a:spcAft>
              <a:buSzPts val="1900"/>
              <a:buChar char="○"/>
              <a:defRPr/>
            </a:lvl8pPr>
            <a:lvl9pPr marL="4114800" lvl="8" indent="-349250">
              <a:spcBef>
                <a:spcPts val="2100"/>
              </a:spcBef>
              <a:spcAft>
                <a:spcPts val="2100"/>
              </a:spcAft>
              <a:buSzPts val="1900"/>
              <a:buChar char="■"/>
              <a:defRPr/>
            </a:lvl9pPr>
          </a:lstStyle>
          <a:p>
            <a:endParaRPr/>
          </a:p>
        </p:txBody>
      </p:sp>
      <p:sp>
        <p:nvSpPr>
          <p:cNvPr id="1544" name="Google Shape;1544;p10"/>
          <p:cNvSpPr txBox="1">
            <a:spLocks noGrp="1"/>
          </p:cNvSpPr>
          <p:nvPr>
            <p:ph type="body" idx="4"/>
          </p:nvPr>
        </p:nvSpPr>
        <p:spPr>
          <a:xfrm>
            <a:off x="6728259" y="2739050"/>
            <a:ext cx="4697100" cy="3118500"/>
          </a:xfrm>
          <a:prstGeom prst="rect">
            <a:avLst/>
          </a:prstGeom>
        </p:spPr>
        <p:txBody>
          <a:bodyPr spcFirstLastPara="1" wrap="square" lIns="121900" tIns="121900" rIns="121900" bIns="121900" anchor="t" anchorCtr="0">
            <a:noAutofit/>
          </a:bodyPr>
          <a:lstStyle>
            <a:lvl1pPr marL="457200" lvl="0" indent="-349250">
              <a:spcBef>
                <a:spcPts val="0"/>
              </a:spcBef>
              <a:spcAft>
                <a:spcPts val="0"/>
              </a:spcAft>
              <a:buSzPts val="1900"/>
              <a:buChar char="●"/>
              <a:defRPr/>
            </a:lvl1pPr>
            <a:lvl2pPr marL="914400" lvl="1" indent="-349250">
              <a:spcBef>
                <a:spcPts val="2100"/>
              </a:spcBef>
              <a:spcAft>
                <a:spcPts val="0"/>
              </a:spcAft>
              <a:buSzPts val="1900"/>
              <a:buChar char="○"/>
              <a:defRPr/>
            </a:lvl2pPr>
            <a:lvl3pPr marL="1371600" lvl="2" indent="-349250">
              <a:spcBef>
                <a:spcPts val="2100"/>
              </a:spcBef>
              <a:spcAft>
                <a:spcPts val="0"/>
              </a:spcAft>
              <a:buSzPts val="1900"/>
              <a:buChar char="■"/>
              <a:defRPr/>
            </a:lvl3pPr>
            <a:lvl4pPr marL="1828800" lvl="3" indent="-349250">
              <a:spcBef>
                <a:spcPts val="2100"/>
              </a:spcBef>
              <a:spcAft>
                <a:spcPts val="0"/>
              </a:spcAft>
              <a:buSzPts val="1900"/>
              <a:buChar char="●"/>
              <a:defRPr/>
            </a:lvl4pPr>
            <a:lvl5pPr marL="2286000" lvl="4" indent="-349250">
              <a:spcBef>
                <a:spcPts val="2100"/>
              </a:spcBef>
              <a:spcAft>
                <a:spcPts val="0"/>
              </a:spcAft>
              <a:buSzPts val="1900"/>
              <a:buChar char="○"/>
              <a:defRPr/>
            </a:lvl5pPr>
            <a:lvl6pPr marL="2743200" lvl="5" indent="-349250">
              <a:spcBef>
                <a:spcPts val="2100"/>
              </a:spcBef>
              <a:spcAft>
                <a:spcPts val="0"/>
              </a:spcAft>
              <a:buSzPts val="1900"/>
              <a:buChar char="■"/>
              <a:defRPr/>
            </a:lvl6pPr>
            <a:lvl7pPr marL="3200400" lvl="6" indent="-349250">
              <a:spcBef>
                <a:spcPts val="2100"/>
              </a:spcBef>
              <a:spcAft>
                <a:spcPts val="0"/>
              </a:spcAft>
              <a:buSzPts val="1900"/>
              <a:buChar char="●"/>
              <a:defRPr/>
            </a:lvl7pPr>
            <a:lvl8pPr marL="3657600" lvl="7" indent="-349250">
              <a:spcBef>
                <a:spcPts val="2100"/>
              </a:spcBef>
              <a:spcAft>
                <a:spcPts val="0"/>
              </a:spcAft>
              <a:buSzPts val="1900"/>
              <a:buChar char="○"/>
              <a:defRPr/>
            </a:lvl8pPr>
            <a:lvl9pPr marL="4114800" lvl="8" indent="-349250">
              <a:spcBef>
                <a:spcPts val="2100"/>
              </a:spcBef>
              <a:spcAft>
                <a:spcPts val="2100"/>
              </a:spcAft>
              <a:buSzPts val="1900"/>
              <a:buChar char="■"/>
              <a:defRPr/>
            </a:lvl9pPr>
          </a:lstStyle>
          <a:p>
            <a:endParaRPr/>
          </a:p>
        </p:txBody>
      </p:sp>
      <p:grpSp>
        <p:nvGrpSpPr>
          <p:cNvPr id="1545" name="Google Shape;1545;p10"/>
          <p:cNvGrpSpPr/>
          <p:nvPr/>
        </p:nvGrpSpPr>
        <p:grpSpPr>
          <a:xfrm flipH="1">
            <a:off x="14592" y="86467"/>
            <a:ext cx="973814" cy="918134"/>
            <a:chOff x="6795971" y="2730009"/>
            <a:chExt cx="1945294" cy="1834067"/>
          </a:xfrm>
        </p:grpSpPr>
        <p:sp>
          <p:nvSpPr>
            <p:cNvPr id="1546" name="Google Shape;1546;p10"/>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47" name="Google Shape;1547;p10"/>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548" name="Google Shape;1548;p10"/>
          <p:cNvGrpSpPr/>
          <p:nvPr/>
        </p:nvGrpSpPr>
        <p:grpSpPr>
          <a:xfrm rot="-2563029" flipH="1">
            <a:off x="-198747" y="429085"/>
            <a:ext cx="973823" cy="918143"/>
            <a:chOff x="6795971" y="2730008"/>
            <a:chExt cx="1945294" cy="1834067"/>
          </a:xfrm>
        </p:grpSpPr>
        <p:sp>
          <p:nvSpPr>
            <p:cNvPr id="1549" name="Google Shape;1549;p10"/>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50" name="Google Shape;1550;p10"/>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551" name="Google Shape;1551;p10"/>
          <p:cNvGrpSpPr/>
          <p:nvPr/>
        </p:nvGrpSpPr>
        <p:grpSpPr>
          <a:xfrm rot="-5990772" flipH="1">
            <a:off x="6017" y="1602559"/>
            <a:ext cx="1311840" cy="1341756"/>
            <a:chOff x="4862114" y="3366615"/>
            <a:chExt cx="2620676" cy="2680439"/>
          </a:xfrm>
        </p:grpSpPr>
        <p:grpSp>
          <p:nvGrpSpPr>
            <p:cNvPr id="1552" name="Google Shape;1552;p10"/>
            <p:cNvGrpSpPr/>
            <p:nvPr/>
          </p:nvGrpSpPr>
          <p:grpSpPr>
            <a:xfrm>
              <a:off x="4916585" y="3366615"/>
              <a:ext cx="1945294" cy="1834067"/>
              <a:chOff x="6795971" y="2730008"/>
              <a:chExt cx="1945294" cy="1834067"/>
            </a:xfrm>
          </p:grpSpPr>
          <p:sp>
            <p:nvSpPr>
              <p:cNvPr id="1553" name="Google Shape;1553;p10"/>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54" name="Google Shape;1554;p10"/>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555" name="Google Shape;1555;p10"/>
            <p:cNvGrpSpPr/>
            <p:nvPr/>
          </p:nvGrpSpPr>
          <p:grpSpPr>
            <a:xfrm rot="1913837">
              <a:off x="5199801" y="3837509"/>
              <a:ext cx="1945301" cy="1834074"/>
              <a:chOff x="6795972" y="2730006"/>
              <a:chExt cx="1945294" cy="1834067"/>
            </a:xfrm>
          </p:grpSpPr>
          <p:sp>
            <p:nvSpPr>
              <p:cNvPr id="1556" name="Google Shape;1556;p10"/>
              <p:cNvSpPr/>
              <p:nvPr/>
            </p:nvSpPr>
            <p:spPr>
              <a:xfrm rot="8594692">
                <a:off x="6956427" y="3109070"/>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57" name="Google Shape;1557;p10"/>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558" name="Google Shape;1558;p10"/>
          <p:cNvGrpSpPr/>
          <p:nvPr/>
        </p:nvGrpSpPr>
        <p:grpSpPr>
          <a:xfrm rot="8707736" flipH="1">
            <a:off x="1492952" y="1121894"/>
            <a:ext cx="973784" cy="918106"/>
            <a:chOff x="6795971" y="2730008"/>
            <a:chExt cx="1945294" cy="1834067"/>
          </a:xfrm>
        </p:grpSpPr>
        <p:sp>
          <p:nvSpPr>
            <p:cNvPr id="1559" name="Google Shape;1559;p10"/>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60" name="Google Shape;1560;p10"/>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561" name="Google Shape;1561;p10"/>
          <p:cNvGrpSpPr/>
          <p:nvPr/>
        </p:nvGrpSpPr>
        <p:grpSpPr>
          <a:xfrm rot="5400000" flipH="1">
            <a:off x="1551037" y="694893"/>
            <a:ext cx="973814" cy="918134"/>
            <a:chOff x="6795971" y="2730008"/>
            <a:chExt cx="1945294" cy="1834067"/>
          </a:xfrm>
        </p:grpSpPr>
        <p:sp>
          <p:nvSpPr>
            <p:cNvPr id="1562" name="Google Shape;1562;p10"/>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63" name="Google Shape;1563;p10"/>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564" name="Google Shape;1564;p10"/>
          <p:cNvGrpSpPr/>
          <p:nvPr/>
        </p:nvGrpSpPr>
        <p:grpSpPr>
          <a:xfrm flipH="1">
            <a:off x="380281" y="-22"/>
            <a:ext cx="1787028" cy="1794786"/>
            <a:chOff x="8302868" y="1340770"/>
            <a:chExt cx="3569773" cy="3585270"/>
          </a:xfrm>
        </p:grpSpPr>
        <p:grpSp>
          <p:nvGrpSpPr>
            <p:cNvPr id="1565" name="Google Shape;1565;p10"/>
            <p:cNvGrpSpPr/>
            <p:nvPr/>
          </p:nvGrpSpPr>
          <p:grpSpPr>
            <a:xfrm>
              <a:off x="8302868" y="1340770"/>
              <a:ext cx="3569773" cy="3585270"/>
              <a:chOff x="8302868" y="1340770"/>
              <a:chExt cx="3569773" cy="3585270"/>
            </a:xfrm>
          </p:grpSpPr>
          <p:grpSp>
            <p:nvGrpSpPr>
              <p:cNvPr id="1566" name="Google Shape;1566;p10"/>
              <p:cNvGrpSpPr/>
              <p:nvPr/>
            </p:nvGrpSpPr>
            <p:grpSpPr>
              <a:xfrm>
                <a:off x="8302868" y="1340770"/>
                <a:ext cx="3569773" cy="3585270"/>
                <a:chOff x="1668151" y="66635"/>
                <a:chExt cx="3569773" cy="3585270"/>
              </a:xfrm>
            </p:grpSpPr>
            <p:sp>
              <p:nvSpPr>
                <p:cNvPr id="1567" name="Google Shape;1567;p10"/>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68" name="Google Shape;1568;p10"/>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69" name="Google Shape;1569;p10"/>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70" name="Google Shape;1570;p10"/>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71" name="Google Shape;1571;p10"/>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72" name="Google Shape;1572;p10"/>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73" name="Google Shape;1573;p10"/>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74" name="Google Shape;1574;p10"/>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75" name="Google Shape;1575;p10"/>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76" name="Google Shape;1576;p10"/>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77" name="Google Shape;1577;p10"/>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78" name="Google Shape;1578;p10"/>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79" name="Google Shape;1579;p10"/>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80" name="Google Shape;1580;p10"/>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81" name="Google Shape;1581;p10"/>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82" name="Google Shape;1582;p10"/>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83" name="Google Shape;1583;p10"/>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84" name="Google Shape;1584;p10"/>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85" name="Google Shape;1585;p10"/>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86" name="Google Shape;1586;p10"/>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87" name="Google Shape;1587;p10"/>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88" name="Google Shape;1588;p10"/>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89" name="Google Shape;1589;p10"/>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90" name="Google Shape;1590;p10"/>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591" name="Google Shape;1591;p10"/>
              <p:cNvGrpSpPr/>
              <p:nvPr/>
            </p:nvGrpSpPr>
            <p:grpSpPr>
              <a:xfrm rot="166391">
                <a:off x="8608485" y="1696827"/>
                <a:ext cx="2884899" cy="2897423"/>
                <a:chOff x="1668151" y="66635"/>
                <a:chExt cx="3569773" cy="3585270"/>
              </a:xfrm>
            </p:grpSpPr>
            <p:sp>
              <p:nvSpPr>
                <p:cNvPr id="1592" name="Google Shape;1592;p10"/>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93" name="Google Shape;1593;p10"/>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94" name="Google Shape;1594;p10"/>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95" name="Google Shape;1595;p10"/>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96" name="Google Shape;1596;p10"/>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97" name="Google Shape;1597;p10"/>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98" name="Google Shape;1598;p10"/>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599" name="Google Shape;1599;p10"/>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00" name="Google Shape;1600;p10"/>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01" name="Google Shape;1601;p10"/>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02" name="Google Shape;1602;p10"/>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03" name="Google Shape;1603;p10"/>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04" name="Google Shape;1604;p10"/>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05" name="Google Shape;1605;p10"/>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06" name="Google Shape;1606;p10"/>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07" name="Google Shape;1607;p10"/>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08" name="Google Shape;1608;p10"/>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09" name="Google Shape;1609;p10"/>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10" name="Google Shape;1610;p10"/>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11" name="Google Shape;1611;p10"/>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12" name="Google Shape;1612;p10"/>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13" name="Google Shape;1613;p10"/>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14" name="Google Shape;1614;p10"/>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15" name="Google Shape;1615;p10"/>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1616" name="Google Shape;1616;p10"/>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17" name="Google Shape;1617;p10"/>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618" name="Google Shape;1618;p10"/>
          <p:cNvGrpSpPr/>
          <p:nvPr/>
        </p:nvGrpSpPr>
        <p:grpSpPr>
          <a:xfrm flipH="1">
            <a:off x="-117371" y="856072"/>
            <a:ext cx="1274766" cy="1280300"/>
            <a:chOff x="8302868" y="1340770"/>
            <a:chExt cx="3569773" cy="3585270"/>
          </a:xfrm>
        </p:grpSpPr>
        <p:grpSp>
          <p:nvGrpSpPr>
            <p:cNvPr id="1619" name="Google Shape;1619;p10"/>
            <p:cNvGrpSpPr/>
            <p:nvPr/>
          </p:nvGrpSpPr>
          <p:grpSpPr>
            <a:xfrm>
              <a:off x="8302868" y="1340770"/>
              <a:ext cx="3569773" cy="3585270"/>
              <a:chOff x="8302868" y="1340770"/>
              <a:chExt cx="3569773" cy="3585270"/>
            </a:xfrm>
          </p:grpSpPr>
          <p:grpSp>
            <p:nvGrpSpPr>
              <p:cNvPr id="1620" name="Google Shape;1620;p10"/>
              <p:cNvGrpSpPr/>
              <p:nvPr/>
            </p:nvGrpSpPr>
            <p:grpSpPr>
              <a:xfrm>
                <a:off x="8302868" y="1340770"/>
                <a:ext cx="3569773" cy="3585270"/>
                <a:chOff x="1668151" y="66635"/>
                <a:chExt cx="3569773" cy="3585270"/>
              </a:xfrm>
            </p:grpSpPr>
            <p:sp>
              <p:nvSpPr>
                <p:cNvPr id="1621" name="Google Shape;1621;p10"/>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22" name="Google Shape;1622;p10"/>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23" name="Google Shape;1623;p10"/>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24" name="Google Shape;1624;p10"/>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25" name="Google Shape;1625;p10"/>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26" name="Google Shape;1626;p10"/>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27" name="Google Shape;1627;p10"/>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28" name="Google Shape;1628;p10"/>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29" name="Google Shape;1629;p10"/>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30" name="Google Shape;1630;p10"/>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31" name="Google Shape;1631;p10"/>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32" name="Google Shape;1632;p10"/>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33" name="Google Shape;1633;p10"/>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34" name="Google Shape;1634;p10"/>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35" name="Google Shape;1635;p10"/>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36" name="Google Shape;1636;p10"/>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37" name="Google Shape;1637;p10"/>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38" name="Google Shape;1638;p10"/>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39" name="Google Shape;1639;p10"/>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40" name="Google Shape;1640;p10"/>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41" name="Google Shape;1641;p10"/>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42" name="Google Shape;1642;p10"/>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43" name="Google Shape;1643;p10"/>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44" name="Google Shape;1644;p10"/>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645" name="Google Shape;1645;p10"/>
              <p:cNvGrpSpPr/>
              <p:nvPr/>
            </p:nvGrpSpPr>
            <p:grpSpPr>
              <a:xfrm rot="166391">
                <a:off x="8608485" y="1696827"/>
                <a:ext cx="2884899" cy="2897423"/>
                <a:chOff x="1668151" y="66635"/>
                <a:chExt cx="3569773" cy="3585270"/>
              </a:xfrm>
            </p:grpSpPr>
            <p:sp>
              <p:nvSpPr>
                <p:cNvPr id="1646" name="Google Shape;1646;p10"/>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47" name="Google Shape;1647;p10"/>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48" name="Google Shape;1648;p10"/>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49" name="Google Shape;1649;p10"/>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50" name="Google Shape;1650;p10"/>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51" name="Google Shape;1651;p10"/>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52" name="Google Shape;1652;p10"/>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53" name="Google Shape;1653;p10"/>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54" name="Google Shape;1654;p10"/>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55" name="Google Shape;1655;p10"/>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56" name="Google Shape;1656;p10"/>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57" name="Google Shape;1657;p10"/>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58" name="Google Shape;1658;p10"/>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59" name="Google Shape;1659;p10"/>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60" name="Google Shape;1660;p10"/>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61" name="Google Shape;1661;p10"/>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62" name="Google Shape;1662;p10"/>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63" name="Google Shape;1663;p10"/>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64" name="Google Shape;1664;p10"/>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65" name="Google Shape;1665;p10"/>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66" name="Google Shape;1666;p10"/>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67" name="Google Shape;1667;p10"/>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68" name="Google Shape;1668;p10"/>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69" name="Google Shape;1669;p10"/>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1670" name="Google Shape;1670;p10"/>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71" name="Google Shape;1671;p10"/>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672" name="Google Shape;1672;p10"/>
          <p:cNvGrpSpPr/>
          <p:nvPr/>
        </p:nvGrpSpPr>
        <p:grpSpPr>
          <a:xfrm flipH="1">
            <a:off x="614388" y="1271064"/>
            <a:ext cx="1409346" cy="1415465"/>
            <a:chOff x="8302868" y="1340770"/>
            <a:chExt cx="3569773" cy="3585270"/>
          </a:xfrm>
        </p:grpSpPr>
        <p:grpSp>
          <p:nvGrpSpPr>
            <p:cNvPr id="1673" name="Google Shape;1673;p10"/>
            <p:cNvGrpSpPr/>
            <p:nvPr/>
          </p:nvGrpSpPr>
          <p:grpSpPr>
            <a:xfrm>
              <a:off x="8302868" y="1340770"/>
              <a:ext cx="3569773" cy="3585270"/>
              <a:chOff x="8302868" y="1340770"/>
              <a:chExt cx="3569773" cy="3585270"/>
            </a:xfrm>
          </p:grpSpPr>
          <p:grpSp>
            <p:nvGrpSpPr>
              <p:cNvPr id="1674" name="Google Shape;1674;p10"/>
              <p:cNvGrpSpPr/>
              <p:nvPr/>
            </p:nvGrpSpPr>
            <p:grpSpPr>
              <a:xfrm>
                <a:off x="8302868" y="1340770"/>
                <a:ext cx="3569773" cy="3585270"/>
                <a:chOff x="1668151" y="66635"/>
                <a:chExt cx="3569773" cy="3585270"/>
              </a:xfrm>
            </p:grpSpPr>
            <p:sp>
              <p:nvSpPr>
                <p:cNvPr id="1675" name="Google Shape;1675;p10"/>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76" name="Google Shape;1676;p10"/>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77" name="Google Shape;1677;p10"/>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78" name="Google Shape;1678;p10"/>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79" name="Google Shape;1679;p10"/>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80" name="Google Shape;1680;p10"/>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81" name="Google Shape;1681;p10"/>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82" name="Google Shape;1682;p10"/>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83" name="Google Shape;1683;p10"/>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84" name="Google Shape;1684;p10"/>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85" name="Google Shape;1685;p10"/>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86" name="Google Shape;1686;p10"/>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87" name="Google Shape;1687;p10"/>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88" name="Google Shape;1688;p10"/>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89" name="Google Shape;1689;p10"/>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90" name="Google Shape;1690;p10"/>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91" name="Google Shape;1691;p10"/>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92" name="Google Shape;1692;p10"/>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93" name="Google Shape;1693;p10"/>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94" name="Google Shape;1694;p10"/>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95" name="Google Shape;1695;p10"/>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96" name="Google Shape;1696;p10"/>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97" name="Google Shape;1697;p10"/>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698" name="Google Shape;1698;p10"/>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699" name="Google Shape;1699;p10"/>
              <p:cNvGrpSpPr/>
              <p:nvPr/>
            </p:nvGrpSpPr>
            <p:grpSpPr>
              <a:xfrm rot="166391">
                <a:off x="8608485" y="1696827"/>
                <a:ext cx="2884899" cy="2897423"/>
                <a:chOff x="1668151" y="66635"/>
                <a:chExt cx="3569773" cy="3585270"/>
              </a:xfrm>
            </p:grpSpPr>
            <p:sp>
              <p:nvSpPr>
                <p:cNvPr id="1700" name="Google Shape;1700;p10"/>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01" name="Google Shape;1701;p10"/>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02" name="Google Shape;1702;p10"/>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03" name="Google Shape;1703;p10"/>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04" name="Google Shape;1704;p10"/>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05" name="Google Shape;1705;p10"/>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06" name="Google Shape;1706;p10"/>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07" name="Google Shape;1707;p10"/>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08" name="Google Shape;1708;p10"/>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09" name="Google Shape;1709;p10"/>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10" name="Google Shape;1710;p10"/>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11" name="Google Shape;1711;p10"/>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12" name="Google Shape;1712;p10"/>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13" name="Google Shape;1713;p10"/>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14" name="Google Shape;1714;p10"/>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15" name="Google Shape;1715;p10"/>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16" name="Google Shape;1716;p10"/>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17" name="Google Shape;1717;p10"/>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18" name="Google Shape;1718;p10"/>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19" name="Google Shape;1719;p10"/>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20" name="Google Shape;1720;p10"/>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21" name="Google Shape;1721;p10"/>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22" name="Google Shape;1722;p10"/>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23" name="Google Shape;1723;p10"/>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1724" name="Google Shape;1724;p10"/>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25" name="Google Shape;1725;p10"/>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spTree>
    <p:extLst>
      <p:ext uri="{BB962C8B-B14F-4D97-AF65-F5344CB8AC3E}">
        <p14:creationId xmlns:p14="http://schemas.microsoft.com/office/powerpoint/2010/main" val="385442703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005 One column">
  <p:cSld name="005 One column">
    <p:bg>
      <p:bgPr>
        <a:solidFill>
          <a:schemeClr val="accent2"/>
        </a:solidFill>
        <a:effectLst/>
      </p:bgPr>
    </p:bg>
    <p:spTree>
      <p:nvGrpSpPr>
        <p:cNvPr id="1" name="Shape 1726"/>
        <p:cNvGrpSpPr/>
        <p:nvPr/>
      </p:nvGrpSpPr>
      <p:grpSpPr>
        <a:xfrm>
          <a:off x="0" y="0"/>
          <a:ext cx="0" cy="0"/>
          <a:chOff x="0" y="0"/>
          <a:chExt cx="0" cy="0"/>
        </a:xfrm>
      </p:grpSpPr>
      <p:sp>
        <p:nvSpPr>
          <p:cNvPr id="1727" name="Google Shape;1727;p11"/>
          <p:cNvSpPr/>
          <p:nvPr/>
        </p:nvSpPr>
        <p:spPr>
          <a:xfrm>
            <a:off x="332025" y="432025"/>
            <a:ext cx="8334900" cy="5957700"/>
          </a:xfrm>
          <a:prstGeom prst="rect">
            <a:avLst/>
          </a:prstGeom>
          <a:solidFill>
            <a:schemeClr val="lt2"/>
          </a:solidFill>
          <a:ln>
            <a:noFill/>
          </a:ln>
          <a:effectLst>
            <a:outerShdw blurRad="457200" dist="38100" dir="6180000" algn="bl" rotWithShape="0">
              <a:srgbClr val="000000">
                <a:alpha val="29000"/>
              </a:srgb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pic>
        <p:nvPicPr>
          <p:cNvPr id="1728" name="Google Shape;1728;p11"/>
          <p:cNvPicPr preferRelativeResize="0"/>
          <p:nvPr/>
        </p:nvPicPr>
        <p:blipFill rotWithShape="1">
          <a:blip r:embed="rId2">
            <a:alphaModFix amt="50000"/>
          </a:blip>
          <a:srcRect/>
          <a:stretch/>
        </p:blipFill>
        <p:spPr>
          <a:xfrm>
            <a:off x="332025" y="432025"/>
            <a:ext cx="8334900" cy="5957700"/>
          </a:xfrm>
          <a:prstGeom prst="rect">
            <a:avLst/>
          </a:prstGeom>
          <a:noFill/>
          <a:ln>
            <a:noFill/>
          </a:ln>
          <a:effectLst>
            <a:outerShdw blurRad="50800" dist="50800" dir="5400000" algn="ctr" rotWithShape="0">
              <a:srgbClr val="000000">
                <a:alpha val="0"/>
              </a:srgbClr>
            </a:outerShdw>
          </a:effectLst>
        </p:spPr>
      </p:pic>
      <p:sp>
        <p:nvSpPr>
          <p:cNvPr id="1729" name="Google Shape;1729;p11"/>
          <p:cNvSpPr txBox="1">
            <a:spLocks noGrp="1"/>
          </p:cNvSpPr>
          <p:nvPr>
            <p:ph type="subTitle" idx="1"/>
          </p:nvPr>
        </p:nvSpPr>
        <p:spPr>
          <a:xfrm>
            <a:off x="684204" y="1895300"/>
            <a:ext cx="7627800" cy="717900"/>
          </a:xfrm>
          <a:prstGeom prst="rect">
            <a:avLst/>
          </a:prstGeom>
        </p:spPr>
        <p:txBody>
          <a:bodyPr spcFirstLastPara="1" wrap="square" lIns="121900" tIns="121900" rIns="121900" bIns="121900" anchor="t" anchorCtr="0">
            <a:noAutofit/>
          </a:bodyPr>
          <a:lstStyle>
            <a:lvl1pPr lvl="0" rtl="0">
              <a:spcBef>
                <a:spcPts val="0"/>
              </a:spcBef>
              <a:spcAft>
                <a:spcPts val="0"/>
              </a:spcAft>
              <a:buSzPts val="2100"/>
              <a:buNone/>
              <a:defRPr sz="2100" b="1"/>
            </a:lvl1pPr>
            <a:lvl2pPr lvl="1" rtl="0">
              <a:spcBef>
                <a:spcPts val="2100"/>
              </a:spcBef>
              <a:spcAft>
                <a:spcPts val="0"/>
              </a:spcAft>
              <a:buSzPts val="2100"/>
              <a:buNone/>
              <a:defRPr sz="2100" b="1"/>
            </a:lvl2pPr>
            <a:lvl3pPr lvl="2" rtl="0">
              <a:spcBef>
                <a:spcPts val="2100"/>
              </a:spcBef>
              <a:spcAft>
                <a:spcPts val="0"/>
              </a:spcAft>
              <a:buSzPts val="2100"/>
              <a:buNone/>
              <a:defRPr sz="2100" b="1"/>
            </a:lvl3pPr>
            <a:lvl4pPr lvl="3" rtl="0">
              <a:spcBef>
                <a:spcPts val="2100"/>
              </a:spcBef>
              <a:spcAft>
                <a:spcPts val="0"/>
              </a:spcAft>
              <a:buSzPts val="2100"/>
              <a:buNone/>
              <a:defRPr sz="2100" b="1"/>
            </a:lvl4pPr>
            <a:lvl5pPr lvl="4" rtl="0">
              <a:spcBef>
                <a:spcPts val="2100"/>
              </a:spcBef>
              <a:spcAft>
                <a:spcPts val="0"/>
              </a:spcAft>
              <a:buSzPts val="2100"/>
              <a:buNone/>
              <a:defRPr sz="2100" b="1"/>
            </a:lvl5pPr>
            <a:lvl6pPr lvl="5" rtl="0">
              <a:spcBef>
                <a:spcPts val="2100"/>
              </a:spcBef>
              <a:spcAft>
                <a:spcPts val="0"/>
              </a:spcAft>
              <a:buSzPts val="2100"/>
              <a:buNone/>
              <a:defRPr sz="2100" b="1"/>
            </a:lvl6pPr>
            <a:lvl7pPr lvl="6" rtl="0">
              <a:spcBef>
                <a:spcPts val="2100"/>
              </a:spcBef>
              <a:spcAft>
                <a:spcPts val="0"/>
              </a:spcAft>
              <a:buSzPts val="2100"/>
              <a:buNone/>
              <a:defRPr sz="2100" b="1"/>
            </a:lvl7pPr>
            <a:lvl8pPr lvl="7" rtl="0">
              <a:spcBef>
                <a:spcPts val="2100"/>
              </a:spcBef>
              <a:spcAft>
                <a:spcPts val="0"/>
              </a:spcAft>
              <a:buSzPts val="2100"/>
              <a:buNone/>
              <a:defRPr sz="2100" b="1"/>
            </a:lvl8pPr>
            <a:lvl9pPr lvl="8" rtl="0">
              <a:spcBef>
                <a:spcPts val="2100"/>
              </a:spcBef>
              <a:spcAft>
                <a:spcPts val="2100"/>
              </a:spcAft>
              <a:buSzPts val="2100"/>
              <a:buNone/>
              <a:defRPr sz="2100" b="1"/>
            </a:lvl9pPr>
          </a:lstStyle>
          <a:p>
            <a:endParaRPr/>
          </a:p>
        </p:txBody>
      </p:sp>
      <p:sp>
        <p:nvSpPr>
          <p:cNvPr id="1730" name="Google Shape;1730;p11"/>
          <p:cNvSpPr txBox="1">
            <a:spLocks noGrp="1"/>
          </p:cNvSpPr>
          <p:nvPr>
            <p:ph type="title"/>
          </p:nvPr>
        </p:nvSpPr>
        <p:spPr>
          <a:xfrm>
            <a:off x="684204" y="845500"/>
            <a:ext cx="7627800" cy="763500"/>
          </a:xfrm>
          <a:prstGeom prst="rect">
            <a:avLst/>
          </a:prstGeom>
        </p:spPr>
        <p:txBody>
          <a:bodyPr spcFirstLastPara="1" wrap="square" lIns="121900" tIns="121900" rIns="121900" bIns="121900" anchor="t" anchorCtr="0">
            <a:noAutofit/>
          </a:bodyPr>
          <a:lstStyle>
            <a:lvl1pPr marL="0" marR="0" lvl="0" indent="0" algn="l" rtl="0">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a:endParaRPr/>
          </a:p>
        </p:txBody>
      </p:sp>
      <p:sp>
        <p:nvSpPr>
          <p:cNvPr id="1731" name="Google Shape;1731;p11"/>
          <p:cNvSpPr txBox="1">
            <a:spLocks noGrp="1"/>
          </p:cNvSpPr>
          <p:nvPr>
            <p:ph type="body" idx="2"/>
          </p:nvPr>
        </p:nvSpPr>
        <p:spPr>
          <a:xfrm>
            <a:off x="684204" y="2555475"/>
            <a:ext cx="7627800" cy="3436500"/>
          </a:xfrm>
          <a:prstGeom prst="rect">
            <a:avLst/>
          </a:prstGeom>
        </p:spPr>
        <p:txBody>
          <a:bodyPr spcFirstLastPara="1" wrap="square" lIns="121900" tIns="121900" rIns="121900" bIns="121900" anchor="t" anchorCtr="0">
            <a:noAutofit/>
          </a:bodyPr>
          <a:lstStyle>
            <a:lvl1pPr marL="457200" lvl="0" indent="-349250">
              <a:spcBef>
                <a:spcPts val="0"/>
              </a:spcBef>
              <a:spcAft>
                <a:spcPts val="0"/>
              </a:spcAft>
              <a:buSzPts val="1900"/>
              <a:buChar char="●"/>
              <a:defRPr/>
            </a:lvl1pPr>
            <a:lvl2pPr marL="914400" lvl="1" indent="-349250">
              <a:spcBef>
                <a:spcPts val="2100"/>
              </a:spcBef>
              <a:spcAft>
                <a:spcPts val="0"/>
              </a:spcAft>
              <a:buSzPts val="1900"/>
              <a:buChar char="○"/>
              <a:defRPr/>
            </a:lvl2pPr>
            <a:lvl3pPr marL="1371600" lvl="2" indent="-349250">
              <a:spcBef>
                <a:spcPts val="2100"/>
              </a:spcBef>
              <a:spcAft>
                <a:spcPts val="0"/>
              </a:spcAft>
              <a:buSzPts val="1900"/>
              <a:buChar char="■"/>
              <a:defRPr/>
            </a:lvl3pPr>
            <a:lvl4pPr marL="1828800" lvl="3" indent="-349250">
              <a:spcBef>
                <a:spcPts val="2100"/>
              </a:spcBef>
              <a:spcAft>
                <a:spcPts val="0"/>
              </a:spcAft>
              <a:buSzPts val="1900"/>
              <a:buChar char="●"/>
              <a:defRPr/>
            </a:lvl4pPr>
            <a:lvl5pPr marL="2286000" lvl="4" indent="-349250">
              <a:spcBef>
                <a:spcPts val="2100"/>
              </a:spcBef>
              <a:spcAft>
                <a:spcPts val="0"/>
              </a:spcAft>
              <a:buSzPts val="1900"/>
              <a:buChar char="○"/>
              <a:defRPr/>
            </a:lvl5pPr>
            <a:lvl6pPr marL="2743200" lvl="5" indent="-349250">
              <a:spcBef>
                <a:spcPts val="2100"/>
              </a:spcBef>
              <a:spcAft>
                <a:spcPts val="0"/>
              </a:spcAft>
              <a:buSzPts val="1900"/>
              <a:buChar char="■"/>
              <a:defRPr/>
            </a:lvl6pPr>
            <a:lvl7pPr marL="3200400" lvl="6" indent="-349250">
              <a:spcBef>
                <a:spcPts val="2100"/>
              </a:spcBef>
              <a:spcAft>
                <a:spcPts val="0"/>
              </a:spcAft>
              <a:buSzPts val="1900"/>
              <a:buChar char="●"/>
              <a:defRPr/>
            </a:lvl7pPr>
            <a:lvl8pPr marL="3657600" lvl="7" indent="-349250">
              <a:spcBef>
                <a:spcPts val="2100"/>
              </a:spcBef>
              <a:spcAft>
                <a:spcPts val="0"/>
              </a:spcAft>
              <a:buSzPts val="1900"/>
              <a:buChar char="○"/>
              <a:defRPr/>
            </a:lvl8pPr>
            <a:lvl9pPr marL="4114800" lvl="8" indent="-349250">
              <a:spcBef>
                <a:spcPts val="2100"/>
              </a:spcBef>
              <a:spcAft>
                <a:spcPts val="2100"/>
              </a:spcAft>
              <a:buSzPts val="1900"/>
              <a:buChar char="■"/>
              <a:defRPr/>
            </a:lvl9pPr>
          </a:lstStyle>
          <a:p>
            <a:endParaRPr/>
          </a:p>
        </p:txBody>
      </p:sp>
      <p:grpSp>
        <p:nvGrpSpPr>
          <p:cNvPr id="1732" name="Google Shape;1732;p11"/>
          <p:cNvGrpSpPr/>
          <p:nvPr/>
        </p:nvGrpSpPr>
        <p:grpSpPr>
          <a:xfrm>
            <a:off x="9417253" y="441482"/>
            <a:ext cx="2496889" cy="6548374"/>
            <a:chOff x="-2805439" y="-1066796"/>
            <a:chExt cx="2648657" cy="6946403"/>
          </a:xfrm>
        </p:grpSpPr>
        <p:sp>
          <p:nvSpPr>
            <p:cNvPr id="1733" name="Google Shape;1733;p11"/>
            <p:cNvSpPr/>
            <p:nvPr/>
          </p:nvSpPr>
          <p:spPr>
            <a:xfrm rot="413639">
              <a:off x="-1967427" y="797709"/>
              <a:ext cx="716445" cy="5057182"/>
            </a:xfrm>
            <a:custGeom>
              <a:avLst/>
              <a:gdLst/>
              <a:ahLst/>
              <a:cxnLst/>
              <a:rect l="l" t="t" r="r" b="b"/>
              <a:pathLst>
                <a:path w="716640" h="5058557" extrusionOk="0">
                  <a:moveTo>
                    <a:pt x="111073" y="0"/>
                  </a:moveTo>
                  <a:cubicBezTo>
                    <a:pt x="172579" y="152123"/>
                    <a:pt x="223976" y="308130"/>
                    <a:pt x="264935" y="467022"/>
                  </a:cubicBezTo>
                  <a:cubicBezTo>
                    <a:pt x="299908" y="603769"/>
                    <a:pt x="327389" y="742324"/>
                    <a:pt x="347253" y="882065"/>
                  </a:cubicBezTo>
                  <a:cubicBezTo>
                    <a:pt x="370939" y="1039504"/>
                    <a:pt x="386504" y="1198050"/>
                    <a:pt x="393895" y="1357090"/>
                  </a:cubicBezTo>
                  <a:cubicBezTo>
                    <a:pt x="394014" y="1360391"/>
                    <a:pt x="395941" y="1363355"/>
                    <a:pt x="398916" y="1364788"/>
                  </a:cubicBezTo>
                  <a:cubicBezTo>
                    <a:pt x="403343" y="1366923"/>
                    <a:pt x="408659" y="1365075"/>
                    <a:pt x="410793" y="1360648"/>
                  </a:cubicBezTo>
                  <a:cubicBezTo>
                    <a:pt x="444501" y="1293510"/>
                    <a:pt x="482487" y="1228624"/>
                    <a:pt x="524535" y="1166369"/>
                  </a:cubicBezTo>
                  <a:cubicBezTo>
                    <a:pt x="544991" y="1135231"/>
                    <a:pt x="567967" y="1105812"/>
                    <a:pt x="593215" y="1078419"/>
                  </a:cubicBezTo>
                  <a:cubicBezTo>
                    <a:pt x="622406" y="1047014"/>
                    <a:pt x="654572" y="1018524"/>
                    <a:pt x="689267" y="993335"/>
                  </a:cubicBezTo>
                  <a:lnTo>
                    <a:pt x="716640" y="1059545"/>
                  </a:lnTo>
                  <a:cubicBezTo>
                    <a:pt x="678200" y="1074269"/>
                    <a:pt x="593511" y="1078518"/>
                    <a:pt x="474928" y="1356004"/>
                  </a:cubicBezTo>
                  <a:cubicBezTo>
                    <a:pt x="452693" y="1408180"/>
                    <a:pt x="432929" y="1479232"/>
                    <a:pt x="411485" y="1563525"/>
                  </a:cubicBezTo>
                  <a:cubicBezTo>
                    <a:pt x="404450" y="1591599"/>
                    <a:pt x="401129" y="1620465"/>
                    <a:pt x="401603" y="1649399"/>
                  </a:cubicBezTo>
                  <a:cubicBezTo>
                    <a:pt x="404173" y="1877010"/>
                    <a:pt x="405822" y="2106113"/>
                    <a:pt x="406545" y="2336690"/>
                  </a:cubicBezTo>
                  <a:lnTo>
                    <a:pt x="406545" y="2390432"/>
                  </a:lnTo>
                  <a:lnTo>
                    <a:pt x="406689" y="2390812"/>
                  </a:lnTo>
                  <a:cubicBezTo>
                    <a:pt x="408074" y="2625444"/>
                    <a:pt x="409390" y="2860017"/>
                    <a:pt x="410650" y="3094525"/>
                  </a:cubicBezTo>
                  <a:cubicBezTo>
                    <a:pt x="410805" y="3119671"/>
                    <a:pt x="415123" y="3367709"/>
                    <a:pt x="415111" y="3375805"/>
                  </a:cubicBezTo>
                  <a:cubicBezTo>
                    <a:pt x="411427" y="3570234"/>
                    <a:pt x="418468" y="3764726"/>
                    <a:pt x="436197" y="3958384"/>
                  </a:cubicBezTo>
                  <a:cubicBezTo>
                    <a:pt x="453083" y="4141955"/>
                    <a:pt x="471294" y="4331052"/>
                    <a:pt x="533344" y="4572789"/>
                  </a:cubicBezTo>
                  <a:cubicBezTo>
                    <a:pt x="571803" y="4722767"/>
                    <a:pt x="621136" y="4869759"/>
                    <a:pt x="680932" y="5012577"/>
                  </a:cubicBezTo>
                  <a:lnTo>
                    <a:pt x="594857" y="5058557"/>
                  </a:lnTo>
                  <a:cubicBezTo>
                    <a:pt x="535760" y="4911883"/>
                    <a:pt x="486432" y="4761470"/>
                    <a:pt x="447186" y="4608291"/>
                  </a:cubicBezTo>
                  <a:cubicBezTo>
                    <a:pt x="413702" y="4476428"/>
                    <a:pt x="387373" y="4342841"/>
                    <a:pt x="368313" y="4208129"/>
                  </a:cubicBezTo>
                  <a:cubicBezTo>
                    <a:pt x="345686" y="4056354"/>
                    <a:pt x="330928" y="3903505"/>
                    <a:pt x="324095" y="3750200"/>
                  </a:cubicBezTo>
                  <a:cubicBezTo>
                    <a:pt x="323632" y="3741341"/>
                    <a:pt x="317214" y="3496444"/>
                    <a:pt x="317254" y="3468536"/>
                  </a:cubicBezTo>
                  <a:cubicBezTo>
                    <a:pt x="314963" y="3249076"/>
                    <a:pt x="313683" y="3028218"/>
                    <a:pt x="313426" y="2805971"/>
                  </a:cubicBezTo>
                  <a:lnTo>
                    <a:pt x="313468" y="2776092"/>
                  </a:lnTo>
                  <a:lnTo>
                    <a:pt x="310393" y="2768037"/>
                  </a:lnTo>
                  <a:cubicBezTo>
                    <a:pt x="308683" y="2524614"/>
                    <a:pt x="306934" y="2281222"/>
                    <a:pt x="305155" y="2037859"/>
                  </a:cubicBezTo>
                  <a:cubicBezTo>
                    <a:pt x="304919" y="2011810"/>
                    <a:pt x="301124" y="1985910"/>
                    <a:pt x="293889" y="1960878"/>
                  </a:cubicBezTo>
                  <a:cubicBezTo>
                    <a:pt x="281637" y="1918385"/>
                    <a:pt x="268889" y="1883107"/>
                    <a:pt x="258215" y="1856031"/>
                  </a:cubicBezTo>
                  <a:cubicBezTo>
                    <a:pt x="227058" y="1777242"/>
                    <a:pt x="186483" y="1702524"/>
                    <a:pt x="137360" y="1633489"/>
                  </a:cubicBezTo>
                  <a:cubicBezTo>
                    <a:pt x="116311" y="1602162"/>
                    <a:pt x="90322" y="1566292"/>
                    <a:pt x="43975" y="1540104"/>
                  </a:cubicBezTo>
                  <a:cubicBezTo>
                    <a:pt x="30011" y="1532209"/>
                    <a:pt x="15278" y="1525746"/>
                    <a:pt x="0" y="1520835"/>
                  </a:cubicBezTo>
                  <a:cubicBezTo>
                    <a:pt x="5466" y="1505290"/>
                    <a:pt x="10969" y="1489706"/>
                    <a:pt x="16503" y="1474092"/>
                  </a:cubicBezTo>
                  <a:lnTo>
                    <a:pt x="63146" y="1515301"/>
                  </a:lnTo>
                  <a:cubicBezTo>
                    <a:pt x="159308" y="1568880"/>
                    <a:pt x="236762" y="1650604"/>
                    <a:pt x="285096" y="1749503"/>
                  </a:cubicBezTo>
                  <a:cubicBezTo>
                    <a:pt x="286429" y="1752270"/>
                    <a:pt x="289226" y="1754039"/>
                    <a:pt x="292299" y="1754039"/>
                  </a:cubicBezTo>
                  <a:cubicBezTo>
                    <a:pt x="296716" y="1754048"/>
                    <a:pt x="300304" y="1750461"/>
                    <a:pt x="300313" y="1746044"/>
                  </a:cubicBezTo>
                  <a:cubicBezTo>
                    <a:pt x="303802" y="1544344"/>
                    <a:pt x="296113" y="1342613"/>
                    <a:pt x="277289" y="1141763"/>
                  </a:cubicBezTo>
                  <a:cubicBezTo>
                    <a:pt x="259501" y="951337"/>
                    <a:pt x="240329" y="755180"/>
                    <a:pt x="175602" y="504376"/>
                  </a:cubicBezTo>
                  <a:cubicBezTo>
                    <a:pt x="135502" y="348843"/>
                    <a:pt x="84076" y="196454"/>
                    <a:pt x="21740" y="48422"/>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1734" name="Google Shape;1734;p11"/>
            <p:cNvGrpSpPr/>
            <p:nvPr/>
          </p:nvGrpSpPr>
          <p:grpSpPr>
            <a:xfrm rot="2219739">
              <a:off x="-1310202" y="1259540"/>
              <a:ext cx="974984" cy="919237"/>
              <a:chOff x="6795971" y="2730008"/>
              <a:chExt cx="1945294" cy="1834067"/>
            </a:xfrm>
          </p:grpSpPr>
          <p:sp>
            <p:nvSpPr>
              <p:cNvPr id="1735" name="Google Shape;1735;p11"/>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36" name="Google Shape;1736;p11"/>
              <p:cNvSpPr/>
              <p:nvPr/>
            </p:nvSpPr>
            <p:spPr>
              <a:xfrm rot="-2263899">
                <a:off x="6977174" y="3155932"/>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737" name="Google Shape;1737;p11"/>
            <p:cNvGrpSpPr/>
            <p:nvPr/>
          </p:nvGrpSpPr>
          <p:grpSpPr>
            <a:xfrm rot="-3045758">
              <a:off x="-2511956" y="1418499"/>
              <a:ext cx="1085000" cy="1022962"/>
              <a:chOff x="6795971" y="2730009"/>
              <a:chExt cx="1945294" cy="1834067"/>
            </a:xfrm>
          </p:grpSpPr>
          <p:sp>
            <p:nvSpPr>
              <p:cNvPr id="1738" name="Google Shape;1738;p11"/>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39" name="Google Shape;1739;p11"/>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740" name="Google Shape;1740;p11"/>
            <p:cNvGrpSpPr/>
            <p:nvPr/>
          </p:nvGrpSpPr>
          <p:grpSpPr>
            <a:xfrm rot="416227">
              <a:off x="-2675400" y="-937391"/>
              <a:ext cx="2281725" cy="2291630"/>
              <a:chOff x="8302868" y="1340770"/>
              <a:chExt cx="3569773" cy="3585270"/>
            </a:xfrm>
          </p:grpSpPr>
          <p:grpSp>
            <p:nvGrpSpPr>
              <p:cNvPr id="1741" name="Google Shape;1741;p11"/>
              <p:cNvGrpSpPr/>
              <p:nvPr/>
            </p:nvGrpSpPr>
            <p:grpSpPr>
              <a:xfrm>
                <a:off x="8302868" y="1340770"/>
                <a:ext cx="3569773" cy="3585270"/>
                <a:chOff x="8302868" y="1340770"/>
                <a:chExt cx="3569773" cy="3585270"/>
              </a:xfrm>
            </p:grpSpPr>
            <p:grpSp>
              <p:nvGrpSpPr>
                <p:cNvPr id="1742" name="Google Shape;1742;p11"/>
                <p:cNvGrpSpPr/>
                <p:nvPr/>
              </p:nvGrpSpPr>
              <p:grpSpPr>
                <a:xfrm>
                  <a:off x="8302868" y="1340770"/>
                  <a:ext cx="3569773" cy="3585270"/>
                  <a:chOff x="1668151" y="66635"/>
                  <a:chExt cx="3569773" cy="3585270"/>
                </a:xfrm>
              </p:grpSpPr>
              <p:sp>
                <p:nvSpPr>
                  <p:cNvPr id="1743" name="Google Shape;1743;p11"/>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44" name="Google Shape;1744;p11"/>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45" name="Google Shape;1745;p11"/>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46" name="Google Shape;1746;p11"/>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47" name="Google Shape;1747;p11"/>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48" name="Google Shape;1748;p11"/>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49" name="Google Shape;1749;p11"/>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50" name="Google Shape;1750;p11"/>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51" name="Google Shape;1751;p11"/>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52" name="Google Shape;1752;p11"/>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53" name="Google Shape;1753;p11"/>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54" name="Google Shape;1754;p11"/>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55" name="Google Shape;1755;p11"/>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56" name="Google Shape;1756;p11"/>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57" name="Google Shape;1757;p11"/>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58" name="Google Shape;1758;p11"/>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59" name="Google Shape;1759;p11"/>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60" name="Google Shape;1760;p11"/>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61" name="Google Shape;1761;p11"/>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62" name="Google Shape;1762;p11"/>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63" name="Google Shape;1763;p11"/>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64" name="Google Shape;1764;p11"/>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65" name="Google Shape;1765;p11"/>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66" name="Google Shape;1766;p11"/>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767" name="Google Shape;1767;p11"/>
                <p:cNvGrpSpPr/>
                <p:nvPr/>
              </p:nvGrpSpPr>
              <p:grpSpPr>
                <a:xfrm rot="166391">
                  <a:off x="8608485" y="1696827"/>
                  <a:ext cx="2884899" cy="2897423"/>
                  <a:chOff x="1668151" y="66635"/>
                  <a:chExt cx="3569773" cy="3585270"/>
                </a:xfrm>
              </p:grpSpPr>
              <p:sp>
                <p:nvSpPr>
                  <p:cNvPr id="1768" name="Google Shape;1768;p11"/>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69" name="Google Shape;1769;p11"/>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70" name="Google Shape;1770;p11"/>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71" name="Google Shape;1771;p11"/>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72" name="Google Shape;1772;p11"/>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73" name="Google Shape;1773;p11"/>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74" name="Google Shape;1774;p11"/>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75" name="Google Shape;1775;p11"/>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76" name="Google Shape;1776;p11"/>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77" name="Google Shape;1777;p11"/>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78" name="Google Shape;1778;p11"/>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79" name="Google Shape;1779;p11"/>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80" name="Google Shape;1780;p11"/>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81" name="Google Shape;1781;p11"/>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82" name="Google Shape;1782;p11"/>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83" name="Google Shape;1783;p11"/>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84" name="Google Shape;1784;p11"/>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85" name="Google Shape;1785;p11"/>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86" name="Google Shape;1786;p11"/>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87" name="Google Shape;1787;p11"/>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88" name="Google Shape;1788;p11"/>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89" name="Google Shape;1789;p11"/>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90" name="Google Shape;1790;p11"/>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91" name="Google Shape;1791;p11"/>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1792" name="Google Shape;1792;p11"/>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93" name="Google Shape;1793;p11"/>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794" name="Google Shape;1794;p11"/>
          <p:cNvGrpSpPr/>
          <p:nvPr/>
        </p:nvGrpSpPr>
        <p:grpSpPr>
          <a:xfrm>
            <a:off x="10260574" y="3718880"/>
            <a:ext cx="1931454" cy="3349277"/>
            <a:chOff x="9980833" y="3524813"/>
            <a:chExt cx="1867583" cy="3238519"/>
          </a:xfrm>
        </p:grpSpPr>
        <p:sp>
          <p:nvSpPr>
            <p:cNvPr id="1795" name="Google Shape;1795;p11"/>
            <p:cNvSpPr/>
            <p:nvPr/>
          </p:nvSpPr>
          <p:spPr>
            <a:xfrm flipH="1">
              <a:off x="10563235" y="4753700"/>
              <a:ext cx="511733" cy="2009632"/>
            </a:xfrm>
            <a:custGeom>
              <a:avLst/>
              <a:gdLst/>
              <a:ahLst/>
              <a:cxnLst/>
              <a:rect l="l" t="t" r="r" b="b"/>
              <a:pathLst>
                <a:path w="690753" h="2712662" extrusionOk="0">
                  <a:moveTo>
                    <a:pt x="20183" y="46328"/>
                  </a:moveTo>
                  <a:cubicBezTo>
                    <a:pt x="80267" y="189012"/>
                    <a:pt x="129835" y="335897"/>
                    <a:pt x="168487" y="485811"/>
                  </a:cubicBezTo>
                  <a:cubicBezTo>
                    <a:pt x="230876" y="727556"/>
                    <a:pt x="249355" y="916627"/>
                    <a:pt x="266500" y="1100174"/>
                  </a:cubicBezTo>
                  <a:cubicBezTo>
                    <a:pt x="284645" y="1293769"/>
                    <a:pt x="292056" y="1488213"/>
                    <a:pt x="288693" y="1682627"/>
                  </a:cubicBezTo>
                  <a:cubicBezTo>
                    <a:pt x="288684" y="1686885"/>
                    <a:pt x="285226" y="1690342"/>
                    <a:pt x="280968" y="1690333"/>
                  </a:cubicBezTo>
                  <a:cubicBezTo>
                    <a:pt x="278006" y="1690333"/>
                    <a:pt x="275310" y="1688628"/>
                    <a:pt x="274025" y="1685961"/>
                  </a:cubicBezTo>
                  <a:cubicBezTo>
                    <a:pt x="227437" y="1590635"/>
                    <a:pt x="152781" y="1511863"/>
                    <a:pt x="60093" y="1460219"/>
                  </a:cubicBezTo>
                  <a:lnTo>
                    <a:pt x="15135" y="1420499"/>
                  </a:lnTo>
                  <a:cubicBezTo>
                    <a:pt x="9801" y="1435549"/>
                    <a:pt x="4496" y="1450570"/>
                    <a:pt x="-772" y="1465553"/>
                  </a:cubicBezTo>
                  <a:cubicBezTo>
                    <a:pt x="13954" y="1470287"/>
                    <a:pt x="28155" y="1476516"/>
                    <a:pt x="41614" y="1484126"/>
                  </a:cubicBezTo>
                  <a:cubicBezTo>
                    <a:pt x="86287" y="1509368"/>
                    <a:pt x="111337" y="1543943"/>
                    <a:pt x="131626" y="1574138"/>
                  </a:cubicBezTo>
                  <a:cubicBezTo>
                    <a:pt x="178975" y="1640679"/>
                    <a:pt x="218084" y="1712698"/>
                    <a:pt x="248116" y="1788641"/>
                  </a:cubicBezTo>
                  <a:cubicBezTo>
                    <a:pt x="258404" y="1814739"/>
                    <a:pt x="270691" y="1848743"/>
                    <a:pt x="282501" y="1889701"/>
                  </a:cubicBezTo>
                  <a:cubicBezTo>
                    <a:pt x="289474" y="1913828"/>
                    <a:pt x="293132" y="1938793"/>
                    <a:pt x="293360" y="1963901"/>
                  </a:cubicBezTo>
                  <a:cubicBezTo>
                    <a:pt x="295075" y="2198473"/>
                    <a:pt x="296760" y="2433073"/>
                    <a:pt x="298409" y="2667703"/>
                  </a:cubicBezTo>
                  <a:cubicBezTo>
                    <a:pt x="300037" y="2686753"/>
                    <a:pt x="312391" y="2703203"/>
                    <a:pt x="330222" y="2710089"/>
                  </a:cubicBezTo>
                  <a:cubicBezTo>
                    <a:pt x="354263" y="2717414"/>
                    <a:pt x="380057" y="2706193"/>
                    <a:pt x="391087" y="2683610"/>
                  </a:cubicBezTo>
                  <a:cubicBezTo>
                    <a:pt x="391467" y="2540353"/>
                    <a:pt x="391467" y="2396459"/>
                    <a:pt x="391087" y="2251937"/>
                  </a:cubicBezTo>
                  <a:cubicBezTo>
                    <a:pt x="390391" y="2029690"/>
                    <a:pt x="388801" y="1808862"/>
                    <a:pt x="386324" y="1589473"/>
                  </a:cubicBezTo>
                  <a:cubicBezTo>
                    <a:pt x="385867" y="1561584"/>
                    <a:pt x="389068" y="1533761"/>
                    <a:pt x="395849" y="1506701"/>
                  </a:cubicBezTo>
                  <a:cubicBezTo>
                    <a:pt x="416518" y="1425453"/>
                    <a:pt x="435568" y="1356968"/>
                    <a:pt x="457000" y="1306676"/>
                  </a:cubicBezTo>
                  <a:cubicBezTo>
                    <a:pt x="571300" y="1039214"/>
                    <a:pt x="652929" y="1035118"/>
                    <a:pt x="689981" y="1020926"/>
                  </a:cubicBezTo>
                  <a:lnTo>
                    <a:pt x="663597" y="957108"/>
                  </a:lnTo>
                  <a:cubicBezTo>
                    <a:pt x="630155" y="981387"/>
                    <a:pt x="599151" y="1008848"/>
                    <a:pt x="571014" y="1039118"/>
                  </a:cubicBezTo>
                  <a:cubicBezTo>
                    <a:pt x="546678" y="1065522"/>
                    <a:pt x="524532" y="1093878"/>
                    <a:pt x="504815" y="1123891"/>
                  </a:cubicBezTo>
                  <a:cubicBezTo>
                    <a:pt x="464286" y="1183898"/>
                    <a:pt x="427672" y="1246440"/>
                    <a:pt x="395182" y="1311153"/>
                  </a:cubicBezTo>
                  <a:cubicBezTo>
                    <a:pt x="393125" y="1315420"/>
                    <a:pt x="388001" y="1317201"/>
                    <a:pt x="383734" y="1315143"/>
                  </a:cubicBezTo>
                  <a:cubicBezTo>
                    <a:pt x="380866" y="1313762"/>
                    <a:pt x="379009" y="1310905"/>
                    <a:pt x="378894" y="1307723"/>
                  </a:cubicBezTo>
                  <a:cubicBezTo>
                    <a:pt x="371770" y="1154428"/>
                    <a:pt x="356768" y="1001609"/>
                    <a:pt x="333937" y="849857"/>
                  </a:cubicBezTo>
                  <a:cubicBezTo>
                    <a:pt x="314791" y="715164"/>
                    <a:pt x="288302" y="581614"/>
                    <a:pt x="254593" y="449807"/>
                  </a:cubicBezTo>
                  <a:cubicBezTo>
                    <a:pt x="215113" y="296654"/>
                    <a:pt x="165573" y="146283"/>
                    <a:pt x="106289" y="-345"/>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1796" name="Google Shape;1796;p11"/>
            <p:cNvGrpSpPr/>
            <p:nvPr/>
          </p:nvGrpSpPr>
          <p:grpSpPr>
            <a:xfrm rot="-1525570" flipH="1">
              <a:off x="10087985" y="5027546"/>
              <a:ext cx="695933" cy="656141"/>
              <a:chOff x="6795971" y="2730008"/>
              <a:chExt cx="1945294" cy="1834067"/>
            </a:xfrm>
          </p:grpSpPr>
          <p:sp>
            <p:nvSpPr>
              <p:cNvPr id="1797" name="Google Shape;1797;p11"/>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798" name="Google Shape;1798;p11"/>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799" name="Google Shape;1799;p11"/>
            <p:cNvGrpSpPr/>
            <p:nvPr/>
          </p:nvGrpSpPr>
          <p:grpSpPr>
            <a:xfrm rot="3462280" flipH="1">
              <a:off x="10806813" y="5234758"/>
              <a:ext cx="774592" cy="730303"/>
              <a:chOff x="6795971" y="2730009"/>
              <a:chExt cx="1945294" cy="1834067"/>
            </a:xfrm>
          </p:grpSpPr>
          <p:sp>
            <p:nvSpPr>
              <p:cNvPr id="1800" name="Google Shape;1800;p11"/>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01" name="Google Shape;1801;p11"/>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802" name="Google Shape;1802;p11"/>
            <p:cNvGrpSpPr/>
            <p:nvPr/>
          </p:nvGrpSpPr>
          <p:grpSpPr>
            <a:xfrm flipH="1">
              <a:off x="10219237" y="3524813"/>
              <a:ext cx="1629179" cy="1636252"/>
              <a:chOff x="8302868" y="1340770"/>
              <a:chExt cx="3569773" cy="3585270"/>
            </a:xfrm>
          </p:grpSpPr>
          <p:grpSp>
            <p:nvGrpSpPr>
              <p:cNvPr id="1803" name="Google Shape;1803;p11"/>
              <p:cNvGrpSpPr/>
              <p:nvPr/>
            </p:nvGrpSpPr>
            <p:grpSpPr>
              <a:xfrm>
                <a:off x="8302868" y="1340770"/>
                <a:ext cx="3569773" cy="3585270"/>
                <a:chOff x="8302868" y="1340770"/>
                <a:chExt cx="3569773" cy="3585270"/>
              </a:xfrm>
            </p:grpSpPr>
            <p:grpSp>
              <p:nvGrpSpPr>
                <p:cNvPr id="1804" name="Google Shape;1804;p11"/>
                <p:cNvGrpSpPr/>
                <p:nvPr/>
              </p:nvGrpSpPr>
              <p:grpSpPr>
                <a:xfrm>
                  <a:off x="8302868" y="1340770"/>
                  <a:ext cx="3569773" cy="3585270"/>
                  <a:chOff x="1668151" y="66635"/>
                  <a:chExt cx="3569773" cy="3585270"/>
                </a:xfrm>
              </p:grpSpPr>
              <p:sp>
                <p:nvSpPr>
                  <p:cNvPr id="1805" name="Google Shape;1805;p11"/>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06" name="Google Shape;1806;p11"/>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07" name="Google Shape;1807;p11"/>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08" name="Google Shape;1808;p11"/>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09" name="Google Shape;1809;p11"/>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10" name="Google Shape;1810;p11"/>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11" name="Google Shape;1811;p11"/>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12" name="Google Shape;1812;p11"/>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13" name="Google Shape;1813;p11"/>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14" name="Google Shape;1814;p11"/>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15" name="Google Shape;1815;p11"/>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16" name="Google Shape;1816;p11"/>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17" name="Google Shape;1817;p11"/>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18" name="Google Shape;1818;p11"/>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19" name="Google Shape;1819;p11"/>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20" name="Google Shape;1820;p11"/>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21" name="Google Shape;1821;p11"/>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22" name="Google Shape;1822;p11"/>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23" name="Google Shape;1823;p11"/>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24" name="Google Shape;1824;p11"/>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25" name="Google Shape;1825;p11"/>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26" name="Google Shape;1826;p11"/>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27" name="Google Shape;1827;p11"/>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28" name="Google Shape;1828;p11"/>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829" name="Google Shape;1829;p11"/>
                <p:cNvGrpSpPr/>
                <p:nvPr/>
              </p:nvGrpSpPr>
              <p:grpSpPr>
                <a:xfrm rot="166391">
                  <a:off x="8608485" y="1696827"/>
                  <a:ext cx="2884899" cy="2897423"/>
                  <a:chOff x="1668151" y="66635"/>
                  <a:chExt cx="3569773" cy="3585270"/>
                </a:xfrm>
              </p:grpSpPr>
              <p:sp>
                <p:nvSpPr>
                  <p:cNvPr id="1830" name="Google Shape;1830;p11"/>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31" name="Google Shape;1831;p11"/>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32" name="Google Shape;1832;p11"/>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33" name="Google Shape;1833;p11"/>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34" name="Google Shape;1834;p11"/>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35" name="Google Shape;1835;p11"/>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36" name="Google Shape;1836;p11"/>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37" name="Google Shape;1837;p11"/>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38" name="Google Shape;1838;p11"/>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39" name="Google Shape;1839;p11"/>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40" name="Google Shape;1840;p11"/>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41" name="Google Shape;1841;p11"/>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42" name="Google Shape;1842;p11"/>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43" name="Google Shape;1843;p11"/>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44" name="Google Shape;1844;p11"/>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45" name="Google Shape;1845;p11"/>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46" name="Google Shape;1846;p11"/>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47" name="Google Shape;1847;p11"/>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48" name="Google Shape;1848;p11"/>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49" name="Google Shape;1849;p11"/>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50" name="Google Shape;1850;p11"/>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51" name="Google Shape;1851;p11"/>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52" name="Google Shape;1852;p11"/>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53" name="Google Shape;1853;p11"/>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1854" name="Google Shape;1854;p11"/>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55" name="Google Shape;1855;p11"/>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856" name="Google Shape;1856;p11"/>
          <p:cNvGrpSpPr/>
          <p:nvPr/>
        </p:nvGrpSpPr>
        <p:grpSpPr>
          <a:xfrm>
            <a:off x="8714422" y="2618473"/>
            <a:ext cx="2331986" cy="4272419"/>
            <a:chOff x="8485811" y="2460796"/>
            <a:chExt cx="2254869" cy="4131134"/>
          </a:xfrm>
        </p:grpSpPr>
        <p:sp>
          <p:nvSpPr>
            <p:cNvPr id="1857" name="Google Shape;1857;p11"/>
            <p:cNvSpPr/>
            <p:nvPr/>
          </p:nvSpPr>
          <p:spPr>
            <a:xfrm>
              <a:off x="9417844" y="4170250"/>
              <a:ext cx="616657" cy="2421680"/>
            </a:xfrm>
            <a:custGeom>
              <a:avLst/>
              <a:gdLst/>
              <a:ahLst/>
              <a:cxnLst/>
              <a:rect l="l" t="t" r="r" b="b"/>
              <a:pathLst>
                <a:path w="690753" h="2712662" extrusionOk="0">
                  <a:moveTo>
                    <a:pt x="20183" y="46328"/>
                  </a:moveTo>
                  <a:cubicBezTo>
                    <a:pt x="80267" y="189012"/>
                    <a:pt x="129835" y="335897"/>
                    <a:pt x="168487" y="485811"/>
                  </a:cubicBezTo>
                  <a:cubicBezTo>
                    <a:pt x="230876" y="727556"/>
                    <a:pt x="249355" y="916627"/>
                    <a:pt x="266500" y="1100174"/>
                  </a:cubicBezTo>
                  <a:cubicBezTo>
                    <a:pt x="284645" y="1293769"/>
                    <a:pt x="292056" y="1488213"/>
                    <a:pt x="288693" y="1682627"/>
                  </a:cubicBezTo>
                  <a:cubicBezTo>
                    <a:pt x="288684" y="1686885"/>
                    <a:pt x="285226" y="1690342"/>
                    <a:pt x="280968" y="1690333"/>
                  </a:cubicBezTo>
                  <a:cubicBezTo>
                    <a:pt x="278006" y="1690333"/>
                    <a:pt x="275310" y="1688628"/>
                    <a:pt x="274025" y="1685961"/>
                  </a:cubicBezTo>
                  <a:cubicBezTo>
                    <a:pt x="227437" y="1590635"/>
                    <a:pt x="152781" y="1511863"/>
                    <a:pt x="60093" y="1460219"/>
                  </a:cubicBezTo>
                  <a:lnTo>
                    <a:pt x="15135" y="1420499"/>
                  </a:lnTo>
                  <a:cubicBezTo>
                    <a:pt x="9801" y="1435549"/>
                    <a:pt x="4496" y="1450570"/>
                    <a:pt x="-772" y="1465553"/>
                  </a:cubicBezTo>
                  <a:cubicBezTo>
                    <a:pt x="13954" y="1470287"/>
                    <a:pt x="28155" y="1476516"/>
                    <a:pt x="41614" y="1484126"/>
                  </a:cubicBezTo>
                  <a:cubicBezTo>
                    <a:pt x="86287" y="1509368"/>
                    <a:pt x="111337" y="1543943"/>
                    <a:pt x="131626" y="1574138"/>
                  </a:cubicBezTo>
                  <a:cubicBezTo>
                    <a:pt x="178975" y="1640679"/>
                    <a:pt x="218084" y="1712698"/>
                    <a:pt x="248116" y="1788641"/>
                  </a:cubicBezTo>
                  <a:cubicBezTo>
                    <a:pt x="258404" y="1814739"/>
                    <a:pt x="270691" y="1848743"/>
                    <a:pt x="282501" y="1889701"/>
                  </a:cubicBezTo>
                  <a:cubicBezTo>
                    <a:pt x="289474" y="1913828"/>
                    <a:pt x="293132" y="1938793"/>
                    <a:pt x="293360" y="1963901"/>
                  </a:cubicBezTo>
                  <a:cubicBezTo>
                    <a:pt x="295075" y="2198473"/>
                    <a:pt x="296760" y="2433073"/>
                    <a:pt x="298409" y="2667703"/>
                  </a:cubicBezTo>
                  <a:cubicBezTo>
                    <a:pt x="300037" y="2686753"/>
                    <a:pt x="312391" y="2703203"/>
                    <a:pt x="330222" y="2710089"/>
                  </a:cubicBezTo>
                  <a:cubicBezTo>
                    <a:pt x="354263" y="2717414"/>
                    <a:pt x="380057" y="2706193"/>
                    <a:pt x="391087" y="2683610"/>
                  </a:cubicBezTo>
                  <a:cubicBezTo>
                    <a:pt x="391467" y="2540353"/>
                    <a:pt x="391467" y="2396459"/>
                    <a:pt x="391087" y="2251937"/>
                  </a:cubicBezTo>
                  <a:cubicBezTo>
                    <a:pt x="390391" y="2029690"/>
                    <a:pt x="388801" y="1808862"/>
                    <a:pt x="386324" y="1589473"/>
                  </a:cubicBezTo>
                  <a:cubicBezTo>
                    <a:pt x="385867" y="1561584"/>
                    <a:pt x="389068" y="1533761"/>
                    <a:pt x="395849" y="1506701"/>
                  </a:cubicBezTo>
                  <a:cubicBezTo>
                    <a:pt x="416518" y="1425453"/>
                    <a:pt x="435568" y="1356968"/>
                    <a:pt x="457000" y="1306676"/>
                  </a:cubicBezTo>
                  <a:cubicBezTo>
                    <a:pt x="571300" y="1039214"/>
                    <a:pt x="652929" y="1035118"/>
                    <a:pt x="689981" y="1020926"/>
                  </a:cubicBezTo>
                  <a:lnTo>
                    <a:pt x="663597" y="957108"/>
                  </a:lnTo>
                  <a:cubicBezTo>
                    <a:pt x="630155" y="981387"/>
                    <a:pt x="599151" y="1008848"/>
                    <a:pt x="571014" y="1039118"/>
                  </a:cubicBezTo>
                  <a:cubicBezTo>
                    <a:pt x="546678" y="1065522"/>
                    <a:pt x="524532" y="1093878"/>
                    <a:pt x="504815" y="1123891"/>
                  </a:cubicBezTo>
                  <a:cubicBezTo>
                    <a:pt x="464286" y="1183898"/>
                    <a:pt x="427672" y="1246440"/>
                    <a:pt x="395182" y="1311153"/>
                  </a:cubicBezTo>
                  <a:cubicBezTo>
                    <a:pt x="393125" y="1315420"/>
                    <a:pt x="388001" y="1317201"/>
                    <a:pt x="383734" y="1315143"/>
                  </a:cubicBezTo>
                  <a:cubicBezTo>
                    <a:pt x="380866" y="1313762"/>
                    <a:pt x="379009" y="1310905"/>
                    <a:pt x="378894" y="1307723"/>
                  </a:cubicBezTo>
                  <a:cubicBezTo>
                    <a:pt x="371770" y="1154428"/>
                    <a:pt x="356768" y="1001609"/>
                    <a:pt x="333937" y="849857"/>
                  </a:cubicBezTo>
                  <a:cubicBezTo>
                    <a:pt x="314791" y="715164"/>
                    <a:pt x="288302" y="581614"/>
                    <a:pt x="254593" y="449807"/>
                  </a:cubicBezTo>
                  <a:cubicBezTo>
                    <a:pt x="215113" y="296654"/>
                    <a:pt x="165573" y="146283"/>
                    <a:pt x="106289" y="-345"/>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1858" name="Google Shape;1858;p11"/>
            <p:cNvGrpSpPr/>
            <p:nvPr/>
          </p:nvGrpSpPr>
          <p:grpSpPr>
            <a:xfrm rot="1599965">
              <a:off x="9769108" y="4500359"/>
              <a:ext cx="838732" cy="790775"/>
              <a:chOff x="6795971" y="2730008"/>
              <a:chExt cx="1945294" cy="1834067"/>
            </a:xfrm>
          </p:grpSpPr>
          <p:sp>
            <p:nvSpPr>
              <p:cNvPr id="1859" name="Google Shape;1859;p11"/>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60" name="Google Shape;1860;p11"/>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861" name="Google Shape;1861;p11"/>
            <p:cNvGrpSpPr/>
            <p:nvPr/>
          </p:nvGrpSpPr>
          <p:grpSpPr>
            <a:xfrm rot="-3462059">
              <a:off x="8807807" y="4750081"/>
              <a:ext cx="933442" cy="880070"/>
              <a:chOff x="6795971" y="2730009"/>
              <a:chExt cx="1945294" cy="1834067"/>
            </a:xfrm>
          </p:grpSpPr>
          <p:sp>
            <p:nvSpPr>
              <p:cNvPr id="1862" name="Google Shape;1862;p11"/>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63" name="Google Shape;1863;p11"/>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864" name="Google Shape;1864;p11"/>
            <p:cNvGrpSpPr/>
            <p:nvPr/>
          </p:nvGrpSpPr>
          <p:grpSpPr>
            <a:xfrm>
              <a:off x="8485811" y="2460796"/>
              <a:ext cx="1963220" cy="1971743"/>
              <a:chOff x="8302868" y="1340770"/>
              <a:chExt cx="3569773" cy="3585270"/>
            </a:xfrm>
          </p:grpSpPr>
          <p:grpSp>
            <p:nvGrpSpPr>
              <p:cNvPr id="1865" name="Google Shape;1865;p11"/>
              <p:cNvGrpSpPr/>
              <p:nvPr/>
            </p:nvGrpSpPr>
            <p:grpSpPr>
              <a:xfrm>
                <a:off x="8302868" y="1340770"/>
                <a:ext cx="3569773" cy="3585270"/>
                <a:chOff x="8302868" y="1340770"/>
                <a:chExt cx="3569773" cy="3585270"/>
              </a:xfrm>
            </p:grpSpPr>
            <p:grpSp>
              <p:nvGrpSpPr>
                <p:cNvPr id="1866" name="Google Shape;1866;p11"/>
                <p:cNvGrpSpPr/>
                <p:nvPr/>
              </p:nvGrpSpPr>
              <p:grpSpPr>
                <a:xfrm>
                  <a:off x="8302868" y="1340770"/>
                  <a:ext cx="3569773" cy="3585270"/>
                  <a:chOff x="1668151" y="66635"/>
                  <a:chExt cx="3569773" cy="3585270"/>
                </a:xfrm>
              </p:grpSpPr>
              <p:sp>
                <p:nvSpPr>
                  <p:cNvPr id="1867" name="Google Shape;1867;p11"/>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68" name="Google Shape;1868;p11"/>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69" name="Google Shape;1869;p11"/>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70" name="Google Shape;1870;p11"/>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71" name="Google Shape;1871;p11"/>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72" name="Google Shape;1872;p11"/>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73" name="Google Shape;1873;p11"/>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74" name="Google Shape;1874;p11"/>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75" name="Google Shape;1875;p11"/>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76" name="Google Shape;1876;p11"/>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77" name="Google Shape;1877;p11"/>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78" name="Google Shape;1878;p11"/>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79" name="Google Shape;1879;p11"/>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80" name="Google Shape;1880;p11"/>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81" name="Google Shape;1881;p11"/>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82" name="Google Shape;1882;p11"/>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83" name="Google Shape;1883;p11"/>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84" name="Google Shape;1884;p11"/>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85" name="Google Shape;1885;p11"/>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86" name="Google Shape;1886;p11"/>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87" name="Google Shape;1887;p11"/>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88" name="Google Shape;1888;p11"/>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89" name="Google Shape;1889;p11"/>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90" name="Google Shape;1890;p11"/>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891" name="Google Shape;1891;p11"/>
                <p:cNvGrpSpPr/>
                <p:nvPr/>
              </p:nvGrpSpPr>
              <p:grpSpPr>
                <a:xfrm rot="166391">
                  <a:off x="8608485" y="1696827"/>
                  <a:ext cx="2884899" cy="2897423"/>
                  <a:chOff x="1668151" y="66635"/>
                  <a:chExt cx="3569773" cy="3585270"/>
                </a:xfrm>
              </p:grpSpPr>
              <p:sp>
                <p:nvSpPr>
                  <p:cNvPr id="1892" name="Google Shape;1892;p11"/>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93" name="Google Shape;1893;p11"/>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94" name="Google Shape;1894;p11"/>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95" name="Google Shape;1895;p11"/>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96" name="Google Shape;1896;p11"/>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97" name="Google Shape;1897;p11"/>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98" name="Google Shape;1898;p11"/>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899" name="Google Shape;1899;p11"/>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00" name="Google Shape;1900;p11"/>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01" name="Google Shape;1901;p11"/>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02" name="Google Shape;1902;p11"/>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03" name="Google Shape;1903;p11"/>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04" name="Google Shape;1904;p11"/>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05" name="Google Shape;1905;p11"/>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06" name="Google Shape;1906;p11"/>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07" name="Google Shape;1907;p11"/>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08" name="Google Shape;1908;p11"/>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09" name="Google Shape;1909;p11"/>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10" name="Google Shape;1910;p11"/>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11" name="Google Shape;1911;p11"/>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12" name="Google Shape;1912;p11"/>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13" name="Google Shape;1913;p11"/>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14" name="Google Shape;1914;p11"/>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15" name="Google Shape;1915;p11"/>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1916" name="Google Shape;1916;p11"/>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17" name="Google Shape;1917;p11"/>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47464067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007 Quote">
  <p:cSld name="007 Quote">
    <p:spTree>
      <p:nvGrpSpPr>
        <p:cNvPr id="1" name="Shape 1918"/>
        <p:cNvGrpSpPr/>
        <p:nvPr/>
      </p:nvGrpSpPr>
      <p:grpSpPr>
        <a:xfrm>
          <a:off x="0" y="0"/>
          <a:ext cx="0" cy="0"/>
          <a:chOff x="0" y="0"/>
          <a:chExt cx="0" cy="0"/>
        </a:xfrm>
      </p:grpSpPr>
      <p:grpSp>
        <p:nvGrpSpPr>
          <p:cNvPr id="1919" name="Google Shape;1919;p12"/>
          <p:cNvGrpSpPr/>
          <p:nvPr/>
        </p:nvGrpSpPr>
        <p:grpSpPr>
          <a:xfrm>
            <a:off x="-3379748" y="-6078679"/>
            <a:ext cx="18951495" cy="19015358"/>
            <a:chOff x="-3394471" y="-6056173"/>
            <a:chExt cx="18951495" cy="19015358"/>
          </a:xfrm>
        </p:grpSpPr>
        <p:sp>
          <p:nvSpPr>
            <p:cNvPr id="1920" name="Google Shape;1920;p12"/>
            <p:cNvSpPr/>
            <p:nvPr/>
          </p:nvSpPr>
          <p:spPr>
            <a:xfrm rot="2700000">
              <a:off x="-580517" y="-3319363"/>
              <a:ext cx="13323587" cy="13477875"/>
            </a:xfrm>
            <a:custGeom>
              <a:avLst/>
              <a:gdLst/>
              <a:ahLst/>
              <a:cxnLst/>
              <a:rect l="l" t="t" r="r" b="b"/>
              <a:pathLst>
                <a:path w="13316182" h="13470384" extrusionOk="0">
                  <a:moveTo>
                    <a:pt x="13028182" y="4463459"/>
                  </a:moveTo>
                  <a:lnTo>
                    <a:pt x="13316182" y="4751459"/>
                  </a:lnTo>
                  <a:lnTo>
                    <a:pt x="13316182" y="4947217"/>
                  </a:lnTo>
                  <a:lnTo>
                    <a:pt x="13028182" y="5235217"/>
                  </a:lnTo>
                  <a:close/>
                  <a:moveTo>
                    <a:pt x="12376768" y="3812046"/>
                  </a:moveTo>
                  <a:lnTo>
                    <a:pt x="12664769" y="4100046"/>
                  </a:lnTo>
                  <a:lnTo>
                    <a:pt x="12664769" y="5598630"/>
                  </a:lnTo>
                  <a:lnTo>
                    <a:pt x="12376769" y="5886631"/>
                  </a:lnTo>
                  <a:close/>
                  <a:moveTo>
                    <a:pt x="11725359" y="3160636"/>
                  </a:moveTo>
                  <a:lnTo>
                    <a:pt x="12013359" y="3448636"/>
                  </a:lnTo>
                  <a:lnTo>
                    <a:pt x="12013360" y="6250040"/>
                  </a:lnTo>
                  <a:lnTo>
                    <a:pt x="11725360" y="6538039"/>
                  </a:lnTo>
                  <a:close/>
                  <a:moveTo>
                    <a:pt x="11073951" y="2509228"/>
                  </a:moveTo>
                  <a:lnTo>
                    <a:pt x="11361951" y="2797229"/>
                  </a:lnTo>
                  <a:lnTo>
                    <a:pt x="11361952" y="6901448"/>
                  </a:lnTo>
                  <a:lnTo>
                    <a:pt x="11073951" y="7189448"/>
                  </a:lnTo>
                  <a:close/>
                  <a:moveTo>
                    <a:pt x="10422541" y="1857818"/>
                  </a:moveTo>
                  <a:lnTo>
                    <a:pt x="10710541" y="2145819"/>
                  </a:lnTo>
                  <a:lnTo>
                    <a:pt x="10710542" y="7552858"/>
                  </a:lnTo>
                  <a:lnTo>
                    <a:pt x="10422541" y="7840858"/>
                  </a:lnTo>
                  <a:close/>
                  <a:moveTo>
                    <a:pt x="9771133" y="1206410"/>
                  </a:moveTo>
                  <a:lnTo>
                    <a:pt x="10059133" y="1494411"/>
                  </a:lnTo>
                  <a:lnTo>
                    <a:pt x="10059134" y="8204265"/>
                  </a:lnTo>
                  <a:lnTo>
                    <a:pt x="9771133" y="8492266"/>
                  </a:lnTo>
                  <a:close/>
                  <a:moveTo>
                    <a:pt x="9119723" y="555000"/>
                  </a:moveTo>
                  <a:lnTo>
                    <a:pt x="9407723" y="843000"/>
                  </a:lnTo>
                  <a:lnTo>
                    <a:pt x="9407723" y="8855676"/>
                  </a:lnTo>
                  <a:lnTo>
                    <a:pt x="9119723" y="9143676"/>
                  </a:lnTo>
                  <a:close/>
                  <a:moveTo>
                    <a:pt x="8468318" y="96406"/>
                  </a:moveTo>
                  <a:lnTo>
                    <a:pt x="8564723" y="0"/>
                  </a:lnTo>
                  <a:lnTo>
                    <a:pt x="8756317" y="191594"/>
                  </a:lnTo>
                  <a:lnTo>
                    <a:pt x="8756317" y="9507082"/>
                  </a:lnTo>
                  <a:lnTo>
                    <a:pt x="8468318" y="9795082"/>
                  </a:lnTo>
                  <a:close/>
                  <a:moveTo>
                    <a:pt x="7816904" y="747819"/>
                  </a:moveTo>
                  <a:lnTo>
                    <a:pt x="8104906" y="459818"/>
                  </a:lnTo>
                  <a:lnTo>
                    <a:pt x="8104905" y="10158494"/>
                  </a:lnTo>
                  <a:lnTo>
                    <a:pt x="7816904" y="10446495"/>
                  </a:lnTo>
                  <a:close/>
                  <a:moveTo>
                    <a:pt x="7165499" y="1399224"/>
                  </a:moveTo>
                  <a:lnTo>
                    <a:pt x="7453499" y="1111224"/>
                  </a:lnTo>
                  <a:lnTo>
                    <a:pt x="7453498" y="10809901"/>
                  </a:lnTo>
                  <a:lnTo>
                    <a:pt x="7165499" y="11097901"/>
                  </a:lnTo>
                  <a:close/>
                  <a:moveTo>
                    <a:pt x="6514086" y="2050637"/>
                  </a:moveTo>
                  <a:lnTo>
                    <a:pt x="6802086" y="1762637"/>
                  </a:lnTo>
                  <a:lnTo>
                    <a:pt x="6802086" y="11461313"/>
                  </a:lnTo>
                  <a:lnTo>
                    <a:pt x="6514086" y="11749313"/>
                  </a:lnTo>
                  <a:close/>
                  <a:moveTo>
                    <a:pt x="5862680" y="2702043"/>
                  </a:moveTo>
                  <a:lnTo>
                    <a:pt x="6150680" y="2414043"/>
                  </a:lnTo>
                  <a:lnTo>
                    <a:pt x="6150680" y="12112719"/>
                  </a:lnTo>
                  <a:lnTo>
                    <a:pt x="5862680" y="12400719"/>
                  </a:lnTo>
                  <a:close/>
                  <a:moveTo>
                    <a:pt x="5211269" y="3353454"/>
                  </a:moveTo>
                  <a:lnTo>
                    <a:pt x="5499269" y="3065454"/>
                  </a:lnTo>
                  <a:lnTo>
                    <a:pt x="5499268" y="12764131"/>
                  </a:lnTo>
                  <a:lnTo>
                    <a:pt x="5211269" y="13052130"/>
                  </a:lnTo>
                  <a:close/>
                  <a:moveTo>
                    <a:pt x="4559862" y="4004861"/>
                  </a:moveTo>
                  <a:lnTo>
                    <a:pt x="4847863" y="3716860"/>
                  </a:lnTo>
                  <a:lnTo>
                    <a:pt x="4847862" y="13415537"/>
                  </a:lnTo>
                  <a:lnTo>
                    <a:pt x="4793015" y="13470384"/>
                  </a:lnTo>
                  <a:lnTo>
                    <a:pt x="4559862" y="13237231"/>
                  </a:lnTo>
                  <a:close/>
                  <a:moveTo>
                    <a:pt x="3908450" y="4656273"/>
                  </a:moveTo>
                  <a:lnTo>
                    <a:pt x="4196450" y="4368273"/>
                  </a:lnTo>
                  <a:lnTo>
                    <a:pt x="4196450" y="12873819"/>
                  </a:lnTo>
                  <a:lnTo>
                    <a:pt x="3908450" y="12585818"/>
                  </a:lnTo>
                  <a:close/>
                  <a:moveTo>
                    <a:pt x="3257044" y="5307679"/>
                  </a:moveTo>
                  <a:lnTo>
                    <a:pt x="3545044" y="5019679"/>
                  </a:lnTo>
                  <a:lnTo>
                    <a:pt x="3545044" y="12222413"/>
                  </a:lnTo>
                  <a:lnTo>
                    <a:pt x="3257044" y="11934413"/>
                  </a:lnTo>
                  <a:close/>
                  <a:moveTo>
                    <a:pt x="2605635" y="5959088"/>
                  </a:moveTo>
                  <a:lnTo>
                    <a:pt x="2893635" y="5671088"/>
                  </a:lnTo>
                  <a:lnTo>
                    <a:pt x="2893635" y="11571004"/>
                  </a:lnTo>
                  <a:lnTo>
                    <a:pt x="2605635" y="11283004"/>
                  </a:lnTo>
                  <a:close/>
                  <a:moveTo>
                    <a:pt x="1954225" y="6610498"/>
                  </a:moveTo>
                  <a:lnTo>
                    <a:pt x="2242225" y="6322498"/>
                  </a:lnTo>
                  <a:lnTo>
                    <a:pt x="2242226" y="10919594"/>
                  </a:lnTo>
                  <a:lnTo>
                    <a:pt x="1954225" y="10631594"/>
                  </a:lnTo>
                  <a:close/>
                  <a:moveTo>
                    <a:pt x="1302816" y="7261907"/>
                  </a:moveTo>
                  <a:lnTo>
                    <a:pt x="1590816" y="6973907"/>
                  </a:lnTo>
                  <a:lnTo>
                    <a:pt x="1590816" y="10268184"/>
                  </a:lnTo>
                  <a:lnTo>
                    <a:pt x="1302816" y="9980184"/>
                  </a:lnTo>
                  <a:close/>
                  <a:moveTo>
                    <a:pt x="651407" y="7913316"/>
                  </a:moveTo>
                  <a:lnTo>
                    <a:pt x="939407" y="7625317"/>
                  </a:lnTo>
                  <a:lnTo>
                    <a:pt x="939407" y="9616775"/>
                  </a:lnTo>
                  <a:lnTo>
                    <a:pt x="651407" y="9328776"/>
                  </a:lnTo>
                  <a:close/>
                  <a:moveTo>
                    <a:pt x="0" y="8564724"/>
                  </a:moveTo>
                  <a:lnTo>
                    <a:pt x="288000" y="8276724"/>
                  </a:lnTo>
                  <a:lnTo>
                    <a:pt x="288000" y="8965368"/>
                  </a:lnTo>
                  <a:lnTo>
                    <a:pt x="0" y="8677368"/>
                  </a:lnTo>
                  <a:close/>
                </a:path>
              </a:pathLst>
            </a:custGeom>
            <a:solidFill>
              <a:schemeClr val="accent6"/>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1921" name="Google Shape;1921;p12"/>
            <p:cNvSpPr/>
            <p:nvPr/>
          </p:nvSpPr>
          <p:spPr>
            <a:xfrm rot="8100000">
              <a:off x="-558254" y="-3093093"/>
              <a:ext cx="13190087" cy="13342900"/>
            </a:xfrm>
            <a:custGeom>
              <a:avLst/>
              <a:gdLst/>
              <a:ahLst/>
              <a:cxnLst/>
              <a:rect l="l" t="t" r="r" b="b"/>
              <a:pathLst>
                <a:path w="13182756" h="13335484" extrusionOk="0">
                  <a:moveTo>
                    <a:pt x="13028183" y="8775619"/>
                  </a:moveTo>
                  <a:lnTo>
                    <a:pt x="13028183" y="8466472"/>
                  </a:lnTo>
                  <a:lnTo>
                    <a:pt x="13182756" y="8621046"/>
                  </a:lnTo>
                  <a:close/>
                  <a:moveTo>
                    <a:pt x="12376769" y="9427032"/>
                  </a:moveTo>
                  <a:lnTo>
                    <a:pt x="12376769" y="7815059"/>
                  </a:lnTo>
                  <a:lnTo>
                    <a:pt x="12664769" y="8103059"/>
                  </a:lnTo>
                  <a:lnTo>
                    <a:pt x="12664769" y="9139032"/>
                  </a:lnTo>
                  <a:close/>
                  <a:moveTo>
                    <a:pt x="11725360" y="10078441"/>
                  </a:moveTo>
                  <a:lnTo>
                    <a:pt x="11725360" y="7163650"/>
                  </a:lnTo>
                  <a:lnTo>
                    <a:pt x="12013360" y="7451650"/>
                  </a:lnTo>
                  <a:lnTo>
                    <a:pt x="12013361" y="9790441"/>
                  </a:lnTo>
                  <a:close/>
                  <a:moveTo>
                    <a:pt x="11073952" y="10729850"/>
                  </a:moveTo>
                  <a:lnTo>
                    <a:pt x="11073952" y="6512241"/>
                  </a:lnTo>
                  <a:lnTo>
                    <a:pt x="11361953" y="6800242"/>
                  </a:lnTo>
                  <a:lnTo>
                    <a:pt x="11361953" y="10441849"/>
                  </a:lnTo>
                  <a:close/>
                  <a:moveTo>
                    <a:pt x="10422542" y="11381259"/>
                  </a:moveTo>
                  <a:lnTo>
                    <a:pt x="10422542" y="5860832"/>
                  </a:lnTo>
                  <a:lnTo>
                    <a:pt x="10710542" y="6148832"/>
                  </a:lnTo>
                  <a:lnTo>
                    <a:pt x="10710542" y="11093259"/>
                  </a:lnTo>
                  <a:close/>
                  <a:moveTo>
                    <a:pt x="9771134" y="12032667"/>
                  </a:moveTo>
                  <a:lnTo>
                    <a:pt x="9771134" y="5209424"/>
                  </a:lnTo>
                  <a:lnTo>
                    <a:pt x="10059135" y="5497424"/>
                  </a:lnTo>
                  <a:lnTo>
                    <a:pt x="10059135" y="11744666"/>
                  </a:lnTo>
                  <a:close/>
                  <a:moveTo>
                    <a:pt x="9119724" y="12684077"/>
                  </a:moveTo>
                  <a:lnTo>
                    <a:pt x="9119724" y="4558014"/>
                  </a:lnTo>
                  <a:lnTo>
                    <a:pt x="9407724" y="4846013"/>
                  </a:lnTo>
                  <a:lnTo>
                    <a:pt x="9407724" y="12396077"/>
                  </a:lnTo>
                  <a:close/>
                  <a:moveTo>
                    <a:pt x="8468318" y="13335484"/>
                  </a:moveTo>
                  <a:lnTo>
                    <a:pt x="8468318" y="3906608"/>
                  </a:lnTo>
                  <a:lnTo>
                    <a:pt x="8756318" y="4194608"/>
                  </a:lnTo>
                  <a:lnTo>
                    <a:pt x="8756318" y="13047483"/>
                  </a:lnTo>
                  <a:close/>
                  <a:moveTo>
                    <a:pt x="288000" y="5424965"/>
                  </a:moveTo>
                  <a:lnTo>
                    <a:pt x="0" y="5136966"/>
                  </a:lnTo>
                  <a:lnTo>
                    <a:pt x="0" y="4561710"/>
                  </a:lnTo>
                  <a:lnTo>
                    <a:pt x="288000" y="4273710"/>
                  </a:lnTo>
                  <a:close/>
                  <a:moveTo>
                    <a:pt x="939408" y="6076373"/>
                  </a:moveTo>
                  <a:lnTo>
                    <a:pt x="651408" y="5788374"/>
                  </a:lnTo>
                  <a:lnTo>
                    <a:pt x="651408" y="3910302"/>
                  </a:lnTo>
                  <a:lnTo>
                    <a:pt x="939408" y="3622303"/>
                  </a:lnTo>
                  <a:close/>
                  <a:moveTo>
                    <a:pt x="1590816" y="6727782"/>
                  </a:moveTo>
                  <a:lnTo>
                    <a:pt x="1302817" y="6439782"/>
                  </a:lnTo>
                  <a:lnTo>
                    <a:pt x="1302817" y="3258894"/>
                  </a:lnTo>
                  <a:lnTo>
                    <a:pt x="1590816" y="2970894"/>
                  </a:lnTo>
                  <a:close/>
                  <a:moveTo>
                    <a:pt x="2242226" y="7379192"/>
                  </a:moveTo>
                  <a:lnTo>
                    <a:pt x="1954225" y="7091191"/>
                  </a:lnTo>
                  <a:lnTo>
                    <a:pt x="1954225" y="2607485"/>
                  </a:lnTo>
                  <a:lnTo>
                    <a:pt x="2242226" y="2319484"/>
                  </a:lnTo>
                  <a:close/>
                  <a:moveTo>
                    <a:pt x="2893636" y="8030601"/>
                  </a:moveTo>
                  <a:lnTo>
                    <a:pt x="2605636" y="7742601"/>
                  </a:lnTo>
                  <a:lnTo>
                    <a:pt x="2605636" y="1956074"/>
                  </a:lnTo>
                  <a:lnTo>
                    <a:pt x="2893635" y="1668075"/>
                  </a:lnTo>
                  <a:close/>
                  <a:moveTo>
                    <a:pt x="3545045" y="8682011"/>
                  </a:moveTo>
                  <a:lnTo>
                    <a:pt x="3257045" y="8394011"/>
                  </a:lnTo>
                  <a:lnTo>
                    <a:pt x="3257045" y="1304666"/>
                  </a:lnTo>
                  <a:lnTo>
                    <a:pt x="3545045" y="1016666"/>
                  </a:lnTo>
                  <a:close/>
                  <a:moveTo>
                    <a:pt x="4196451" y="9333417"/>
                  </a:moveTo>
                  <a:lnTo>
                    <a:pt x="3908451" y="9045417"/>
                  </a:lnTo>
                  <a:lnTo>
                    <a:pt x="3908451" y="653259"/>
                  </a:lnTo>
                  <a:lnTo>
                    <a:pt x="4196451" y="365259"/>
                  </a:lnTo>
                  <a:close/>
                  <a:moveTo>
                    <a:pt x="4847864" y="9984829"/>
                  </a:moveTo>
                  <a:lnTo>
                    <a:pt x="4559863" y="9696829"/>
                  </a:lnTo>
                  <a:lnTo>
                    <a:pt x="4559863" y="1847"/>
                  </a:lnTo>
                  <a:lnTo>
                    <a:pt x="4561710" y="0"/>
                  </a:lnTo>
                  <a:lnTo>
                    <a:pt x="4847864" y="286154"/>
                  </a:lnTo>
                  <a:close/>
                  <a:moveTo>
                    <a:pt x="5499269" y="10636235"/>
                  </a:moveTo>
                  <a:lnTo>
                    <a:pt x="5211270" y="10348236"/>
                  </a:lnTo>
                  <a:lnTo>
                    <a:pt x="5211270" y="649559"/>
                  </a:lnTo>
                  <a:lnTo>
                    <a:pt x="5499270" y="937559"/>
                  </a:lnTo>
                  <a:close/>
                  <a:moveTo>
                    <a:pt x="6150681" y="11287647"/>
                  </a:moveTo>
                  <a:lnTo>
                    <a:pt x="5862681" y="10999647"/>
                  </a:lnTo>
                  <a:lnTo>
                    <a:pt x="5862681" y="1300970"/>
                  </a:lnTo>
                  <a:lnTo>
                    <a:pt x="6150681" y="1588971"/>
                  </a:lnTo>
                  <a:close/>
                  <a:moveTo>
                    <a:pt x="6802087" y="11939053"/>
                  </a:moveTo>
                  <a:lnTo>
                    <a:pt x="6514087" y="11651053"/>
                  </a:lnTo>
                  <a:lnTo>
                    <a:pt x="6514087" y="1952377"/>
                  </a:lnTo>
                  <a:lnTo>
                    <a:pt x="6802087" y="2240376"/>
                  </a:lnTo>
                  <a:close/>
                  <a:moveTo>
                    <a:pt x="7453499" y="12590465"/>
                  </a:moveTo>
                  <a:lnTo>
                    <a:pt x="7165499" y="12302465"/>
                  </a:lnTo>
                  <a:lnTo>
                    <a:pt x="7165500" y="2603790"/>
                  </a:lnTo>
                  <a:lnTo>
                    <a:pt x="7453500" y="2891789"/>
                  </a:lnTo>
                  <a:close/>
                  <a:moveTo>
                    <a:pt x="8104906" y="13241872"/>
                  </a:moveTo>
                  <a:lnTo>
                    <a:pt x="7816905" y="12953871"/>
                  </a:lnTo>
                  <a:lnTo>
                    <a:pt x="7816905" y="3255194"/>
                  </a:lnTo>
                  <a:lnTo>
                    <a:pt x="8104906" y="3543196"/>
                  </a:lnTo>
                  <a:close/>
                </a:path>
              </a:pathLst>
            </a:custGeom>
            <a:solidFill>
              <a:schemeClr val="accent6"/>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grpSp>
      <p:grpSp>
        <p:nvGrpSpPr>
          <p:cNvPr id="1922" name="Google Shape;1922;p12"/>
          <p:cNvGrpSpPr/>
          <p:nvPr/>
        </p:nvGrpSpPr>
        <p:grpSpPr>
          <a:xfrm>
            <a:off x="-3379748" y="-6084104"/>
            <a:ext cx="18951495" cy="19015358"/>
            <a:chOff x="-3394471" y="-6056173"/>
            <a:chExt cx="18951495" cy="19015358"/>
          </a:xfrm>
        </p:grpSpPr>
        <p:sp>
          <p:nvSpPr>
            <p:cNvPr id="1923" name="Google Shape;1923;p12"/>
            <p:cNvSpPr/>
            <p:nvPr/>
          </p:nvSpPr>
          <p:spPr>
            <a:xfrm rot="2700000">
              <a:off x="-580517" y="-3319363"/>
              <a:ext cx="13323587" cy="13477875"/>
            </a:xfrm>
            <a:custGeom>
              <a:avLst/>
              <a:gdLst/>
              <a:ahLst/>
              <a:cxnLst/>
              <a:rect l="l" t="t" r="r" b="b"/>
              <a:pathLst>
                <a:path w="13316182" h="13470384" extrusionOk="0">
                  <a:moveTo>
                    <a:pt x="13028182" y="4463459"/>
                  </a:moveTo>
                  <a:lnTo>
                    <a:pt x="13316182" y="4751459"/>
                  </a:lnTo>
                  <a:lnTo>
                    <a:pt x="13316182" y="4947217"/>
                  </a:lnTo>
                  <a:lnTo>
                    <a:pt x="13028182" y="5235217"/>
                  </a:lnTo>
                  <a:close/>
                  <a:moveTo>
                    <a:pt x="12376768" y="3812046"/>
                  </a:moveTo>
                  <a:lnTo>
                    <a:pt x="12664769" y="4100046"/>
                  </a:lnTo>
                  <a:lnTo>
                    <a:pt x="12664769" y="5598630"/>
                  </a:lnTo>
                  <a:lnTo>
                    <a:pt x="12376769" y="5886631"/>
                  </a:lnTo>
                  <a:close/>
                  <a:moveTo>
                    <a:pt x="11725359" y="3160636"/>
                  </a:moveTo>
                  <a:lnTo>
                    <a:pt x="12013359" y="3448636"/>
                  </a:lnTo>
                  <a:lnTo>
                    <a:pt x="12013360" y="6250040"/>
                  </a:lnTo>
                  <a:lnTo>
                    <a:pt x="11725360" y="6538039"/>
                  </a:lnTo>
                  <a:close/>
                  <a:moveTo>
                    <a:pt x="11073951" y="2509228"/>
                  </a:moveTo>
                  <a:lnTo>
                    <a:pt x="11361951" y="2797229"/>
                  </a:lnTo>
                  <a:lnTo>
                    <a:pt x="11361952" y="6901448"/>
                  </a:lnTo>
                  <a:lnTo>
                    <a:pt x="11073951" y="7189448"/>
                  </a:lnTo>
                  <a:close/>
                  <a:moveTo>
                    <a:pt x="10422541" y="1857818"/>
                  </a:moveTo>
                  <a:lnTo>
                    <a:pt x="10710541" y="2145819"/>
                  </a:lnTo>
                  <a:lnTo>
                    <a:pt x="10710542" y="7552858"/>
                  </a:lnTo>
                  <a:lnTo>
                    <a:pt x="10422541" y="7840858"/>
                  </a:lnTo>
                  <a:close/>
                  <a:moveTo>
                    <a:pt x="9771133" y="1206410"/>
                  </a:moveTo>
                  <a:lnTo>
                    <a:pt x="10059133" y="1494411"/>
                  </a:lnTo>
                  <a:lnTo>
                    <a:pt x="10059134" y="8204265"/>
                  </a:lnTo>
                  <a:lnTo>
                    <a:pt x="9771133" y="8492266"/>
                  </a:lnTo>
                  <a:close/>
                  <a:moveTo>
                    <a:pt x="9119723" y="555000"/>
                  </a:moveTo>
                  <a:lnTo>
                    <a:pt x="9407723" y="843000"/>
                  </a:lnTo>
                  <a:lnTo>
                    <a:pt x="9407723" y="8855676"/>
                  </a:lnTo>
                  <a:lnTo>
                    <a:pt x="9119723" y="9143676"/>
                  </a:lnTo>
                  <a:close/>
                  <a:moveTo>
                    <a:pt x="8468318" y="96406"/>
                  </a:moveTo>
                  <a:lnTo>
                    <a:pt x="8564723" y="0"/>
                  </a:lnTo>
                  <a:lnTo>
                    <a:pt x="8756317" y="191594"/>
                  </a:lnTo>
                  <a:lnTo>
                    <a:pt x="8756317" y="9507082"/>
                  </a:lnTo>
                  <a:lnTo>
                    <a:pt x="8468318" y="9795082"/>
                  </a:lnTo>
                  <a:close/>
                  <a:moveTo>
                    <a:pt x="7816904" y="747819"/>
                  </a:moveTo>
                  <a:lnTo>
                    <a:pt x="8104906" y="459818"/>
                  </a:lnTo>
                  <a:lnTo>
                    <a:pt x="8104905" y="10158494"/>
                  </a:lnTo>
                  <a:lnTo>
                    <a:pt x="7816904" y="10446495"/>
                  </a:lnTo>
                  <a:close/>
                  <a:moveTo>
                    <a:pt x="7165499" y="1399224"/>
                  </a:moveTo>
                  <a:lnTo>
                    <a:pt x="7453499" y="1111224"/>
                  </a:lnTo>
                  <a:lnTo>
                    <a:pt x="7453498" y="10809901"/>
                  </a:lnTo>
                  <a:lnTo>
                    <a:pt x="7165499" y="11097901"/>
                  </a:lnTo>
                  <a:close/>
                  <a:moveTo>
                    <a:pt x="6514086" y="2050637"/>
                  </a:moveTo>
                  <a:lnTo>
                    <a:pt x="6802086" y="1762637"/>
                  </a:lnTo>
                  <a:lnTo>
                    <a:pt x="6802086" y="11461313"/>
                  </a:lnTo>
                  <a:lnTo>
                    <a:pt x="6514086" y="11749313"/>
                  </a:lnTo>
                  <a:close/>
                  <a:moveTo>
                    <a:pt x="5862680" y="2702043"/>
                  </a:moveTo>
                  <a:lnTo>
                    <a:pt x="6150680" y="2414043"/>
                  </a:lnTo>
                  <a:lnTo>
                    <a:pt x="6150680" y="12112719"/>
                  </a:lnTo>
                  <a:lnTo>
                    <a:pt x="5862680" y="12400719"/>
                  </a:lnTo>
                  <a:close/>
                  <a:moveTo>
                    <a:pt x="5211269" y="3353454"/>
                  </a:moveTo>
                  <a:lnTo>
                    <a:pt x="5499269" y="3065454"/>
                  </a:lnTo>
                  <a:lnTo>
                    <a:pt x="5499268" y="12764131"/>
                  </a:lnTo>
                  <a:lnTo>
                    <a:pt x="5211269" y="13052130"/>
                  </a:lnTo>
                  <a:close/>
                  <a:moveTo>
                    <a:pt x="4559862" y="4004861"/>
                  </a:moveTo>
                  <a:lnTo>
                    <a:pt x="4847863" y="3716860"/>
                  </a:lnTo>
                  <a:lnTo>
                    <a:pt x="4847862" y="13415537"/>
                  </a:lnTo>
                  <a:lnTo>
                    <a:pt x="4793015" y="13470384"/>
                  </a:lnTo>
                  <a:lnTo>
                    <a:pt x="4559862" y="13237231"/>
                  </a:lnTo>
                  <a:close/>
                  <a:moveTo>
                    <a:pt x="3908450" y="4656273"/>
                  </a:moveTo>
                  <a:lnTo>
                    <a:pt x="4196450" y="4368273"/>
                  </a:lnTo>
                  <a:lnTo>
                    <a:pt x="4196450" y="12873819"/>
                  </a:lnTo>
                  <a:lnTo>
                    <a:pt x="3908450" y="12585818"/>
                  </a:lnTo>
                  <a:close/>
                  <a:moveTo>
                    <a:pt x="3257044" y="5307679"/>
                  </a:moveTo>
                  <a:lnTo>
                    <a:pt x="3545044" y="5019679"/>
                  </a:lnTo>
                  <a:lnTo>
                    <a:pt x="3545044" y="12222413"/>
                  </a:lnTo>
                  <a:lnTo>
                    <a:pt x="3257044" y="11934413"/>
                  </a:lnTo>
                  <a:close/>
                  <a:moveTo>
                    <a:pt x="2605635" y="5959088"/>
                  </a:moveTo>
                  <a:lnTo>
                    <a:pt x="2893635" y="5671088"/>
                  </a:lnTo>
                  <a:lnTo>
                    <a:pt x="2893635" y="11571004"/>
                  </a:lnTo>
                  <a:lnTo>
                    <a:pt x="2605635" y="11283004"/>
                  </a:lnTo>
                  <a:close/>
                  <a:moveTo>
                    <a:pt x="1954225" y="6610498"/>
                  </a:moveTo>
                  <a:lnTo>
                    <a:pt x="2242225" y="6322498"/>
                  </a:lnTo>
                  <a:lnTo>
                    <a:pt x="2242226" y="10919594"/>
                  </a:lnTo>
                  <a:lnTo>
                    <a:pt x="1954225" y="10631594"/>
                  </a:lnTo>
                  <a:close/>
                  <a:moveTo>
                    <a:pt x="1302816" y="7261907"/>
                  </a:moveTo>
                  <a:lnTo>
                    <a:pt x="1590816" y="6973907"/>
                  </a:lnTo>
                  <a:lnTo>
                    <a:pt x="1590816" y="10268184"/>
                  </a:lnTo>
                  <a:lnTo>
                    <a:pt x="1302816" y="9980184"/>
                  </a:lnTo>
                  <a:close/>
                  <a:moveTo>
                    <a:pt x="651407" y="7913316"/>
                  </a:moveTo>
                  <a:lnTo>
                    <a:pt x="939407" y="7625317"/>
                  </a:lnTo>
                  <a:lnTo>
                    <a:pt x="939407" y="9616775"/>
                  </a:lnTo>
                  <a:lnTo>
                    <a:pt x="651407" y="9328776"/>
                  </a:lnTo>
                  <a:close/>
                  <a:moveTo>
                    <a:pt x="0" y="8564724"/>
                  </a:moveTo>
                  <a:lnTo>
                    <a:pt x="288000" y="8276724"/>
                  </a:lnTo>
                  <a:lnTo>
                    <a:pt x="288000" y="8965368"/>
                  </a:lnTo>
                  <a:lnTo>
                    <a:pt x="0" y="8677368"/>
                  </a:lnTo>
                  <a:close/>
                </a:path>
              </a:pathLst>
            </a:custGeom>
            <a:solidFill>
              <a:srgbClr val="000000">
                <a:alpha val="9500"/>
              </a:srgbClr>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1924" name="Google Shape;1924;p12"/>
            <p:cNvSpPr/>
            <p:nvPr/>
          </p:nvSpPr>
          <p:spPr>
            <a:xfrm rot="8100000">
              <a:off x="-558254" y="-3093093"/>
              <a:ext cx="13190087" cy="13342900"/>
            </a:xfrm>
            <a:custGeom>
              <a:avLst/>
              <a:gdLst/>
              <a:ahLst/>
              <a:cxnLst/>
              <a:rect l="l" t="t" r="r" b="b"/>
              <a:pathLst>
                <a:path w="13182756" h="13335484" extrusionOk="0">
                  <a:moveTo>
                    <a:pt x="13028183" y="8775619"/>
                  </a:moveTo>
                  <a:lnTo>
                    <a:pt x="13028183" y="8466472"/>
                  </a:lnTo>
                  <a:lnTo>
                    <a:pt x="13182756" y="8621046"/>
                  </a:lnTo>
                  <a:close/>
                  <a:moveTo>
                    <a:pt x="12376769" y="9427032"/>
                  </a:moveTo>
                  <a:lnTo>
                    <a:pt x="12376769" y="7815059"/>
                  </a:lnTo>
                  <a:lnTo>
                    <a:pt x="12664769" y="8103059"/>
                  </a:lnTo>
                  <a:lnTo>
                    <a:pt x="12664769" y="9139032"/>
                  </a:lnTo>
                  <a:close/>
                  <a:moveTo>
                    <a:pt x="11725360" y="10078441"/>
                  </a:moveTo>
                  <a:lnTo>
                    <a:pt x="11725360" y="7163650"/>
                  </a:lnTo>
                  <a:lnTo>
                    <a:pt x="12013360" y="7451650"/>
                  </a:lnTo>
                  <a:lnTo>
                    <a:pt x="12013361" y="9790441"/>
                  </a:lnTo>
                  <a:close/>
                  <a:moveTo>
                    <a:pt x="11073952" y="10729850"/>
                  </a:moveTo>
                  <a:lnTo>
                    <a:pt x="11073952" y="6512241"/>
                  </a:lnTo>
                  <a:lnTo>
                    <a:pt x="11361953" y="6800242"/>
                  </a:lnTo>
                  <a:lnTo>
                    <a:pt x="11361953" y="10441849"/>
                  </a:lnTo>
                  <a:close/>
                  <a:moveTo>
                    <a:pt x="10422542" y="11381259"/>
                  </a:moveTo>
                  <a:lnTo>
                    <a:pt x="10422542" y="5860832"/>
                  </a:lnTo>
                  <a:lnTo>
                    <a:pt x="10710542" y="6148832"/>
                  </a:lnTo>
                  <a:lnTo>
                    <a:pt x="10710542" y="11093259"/>
                  </a:lnTo>
                  <a:close/>
                  <a:moveTo>
                    <a:pt x="9771134" y="12032667"/>
                  </a:moveTo>
                  <a:lnTo>
                    <a:pt x="9771134" y="5209424"/>
                  </a:lnTo>
                  <a:lnTo>
                    <a:pt x="10059135" y="5497424"/>
                  </a:lnTo>
                  <a:lnTo>
                    <a:pt x="10059135" y="11744666"/>
                  </a:lnTo>
                  <a:close/>
                  <a:moveTo>
                    <a:pt x="9119724" y="12684077"/>
                  </a:moveTo>
                  <a:lnTo>
                    <a:pt x="9119724" y="4558014"/>
                  </a:lnTo>
                  <a:lnTo>
                    <a:pt x="9407724" y="4846013"/>
                  </a:lnTo>
                  <a:lnTo>
                    <a:pt x="9407724" y="12396077"/>
                  </a:lnTo>
                  <a:close/>
                  <a:moveTo>
                    <a:pt x="8468318" y="13335484"/>
                  </a:moveTo>
                  <a:lnTo>
                    <a:pt x="8468318" y="3906608"/>
                  </a:lnTo>
                  <a:lnTo>
                    <a:pt x="8756318" y="4194608"/>
                  </a:lnTo>
                  <a:lnTo>
                    <a:pt x="8756318" y="13047483"/>
                  </a:lnTo>
                  <a:close/>
                  <a:moveTo>
                    <a:pt x="288000" y="5424965"/>
                  </a:moveTo>
                  <a:lnTo>
                    <a:pt x="0" y="5136966"/>
                  </a:lnTo>
                  <a:lnTo>
                    <a:pt x="0" y="4561710"/>
                  </a:lnTo>
                  <a:lnTo>
                    <a:pt x="288000" y="4273710"/>
                  </a:lnTo>
                  <a:close/>
                  <a:moveTo>
                    <a:pt x="939408" y="6076373"/>
                  </a:moveTo>
                  <a:lnTo>
                    <a:pt x="651408" y="5788374"/>
                  </a:lnTo>
                  <a:lnTo>
                    <a:pt x="651408" y="3910302"/>
                  </a:lnTo>
                  <a:lnTo>
                    <a:pt x="939408" y="3622303"/>
                  </a:lnTo>
                  <a:close/>
                  <a:moveTo>
                    <a:pt x="1590816" y="6727782"/>
                  </a:moveTo>
                  <a:lnTo>
                    <a:pt x="1302817" y="6439782"/>
                  </a:lnTo>
                  <a:lnTo>
                    <a:pt x="1302817" y="3258894"/>
                  </a:lnTo>
                  <a:lnTo>
                    <a:pt x="1590816" y="2970894"/>
                  </a:lnTo>
                  <a:close/>
                  <a:moveTo>
                    <a:pt x="2242226" y="7379192"/>
                  </a:moveTo>
                  <a:lnTo>
                    <a:pt x="1954225" y="7091191"/>
                  </a:lnTo>
                  <a:lnTo>
                    <a:pt x="1954225" y="2607485"/>
                  </a:lnTo>
                  <a:lnTo>
                    <a:pt x="2242226" y="2319484"/>
                  </a:lnTo>
                  <a:close/>
                  <a:moveTo>
                    <a:pt x="2893636" y="8030601"/>
                  </a:moveTo>
                  <a:lnTo>
                    <a:pt x="2605636" y="7742601"/>
                  </a:lnTo>
                  <a:lnTo>
                    <a:pt x="2605636" y="1956074"/>
                  </a:lnTo>
                  <a:lnTo>
                    <a:pt x="2893635" y="1668075"/>
                  </a:lnTo>
                  <a:close/>
                  <a:moveTo>
                    <a:pt x="3545045" y="8682011"/>
                  </a:moveTo>
                  <a:lnTo>
                    <a:pt x="3257045" y="8394011"/>
                  </a:lnTo>
                  <a:lnTo>
                    <a:pt x="3257045" y="1304666"/>
                  </a:lnTo>
                  <a:lnTo>
                    <a:pt x="3545045" y="1016666"/>
                  </a:lnTo>
                  <a:close/>
                  <a:moveTo>
                    <a:pt x="4196451" y="9333417"/>
                  </a:moveTo>
                  <a:lnTo>
                    <a:pt x="3908451" y="9045417"/>
                  </a:lnTo>
                  <a:lnTo>
                    <a:pt x="3908451" y="653259"/>
                  </a:lnTo>
                  <a:lnTo>
                    <a:pt x="4196451" y="365259"/>
                  </a:lnTo>
                  <a:close/>
                  <a:moveTo>
                    <a:pt x="4847864" y="9984829"/>
                  </a:moveTo>
                  <a:lnTo>
                    <a:pt x="4559863" y="9696829"/>
                  </a:lnTo>
                  <a:lnTo>
                    <a:pt x="4559863" y="1847"/>
                  </a:lnTo>
                  <a:lnTo>
                    <a:pt x="4561710" y="0"/>
                  </a:lnTo>
                  <a:lnTo>
                    <a:pt x="4847864" y="286154"/>
                  </a:lnTo>
                  <a:close/>
                  <a:moveTo>
                    <a:pt x="5499269" y="10636235"/>
                  </a:moveTo>
                  <a:lnTo>
                    <a:pt x="5211270" y="10348236"/>
                  </a:lnTo>
                  <a:lnTo>
                    <a:pt x="5211270" y="649559"/>
                  </a:lnTo>
                  <a:lnTo>
                    <a:pt x="5499270" y="937559"/>
                  </a:lnTo>
                  <a:close/>
                  <a:moveTo>
                    <a:pt x="6150681" y="11287647"/>
                  </a:moveTo>
                  <a:lnTo>
                    <a:pt x="5862681" y="10999647"/>
                  </a:lnTo>
                  <a:lnTo>
                    <a:pt x="5862681" y="1300970"/>
                  </a:lnTo>
                  <a:lnTo>
                    <a:pt x="6150681" y="1588971"/>
                  </a:lnTo>
                  <a:close/>
                  <a:moveTo>
                    <a:pt x="6802087" y="11939053"/>
                  </a:moveTo>
                  <a:lnTo>
                    <a:pt x="6514087" y="11651053"/>
                  </a:lnTo>
                  <a:lnTo>
                    <a:pt x="6514087" y="1952377"/>
                  </a:lnTo>
                  <a:lnTo>
                    <a:pt x="6802087" y="2240376"/>
                  </a:lnTo>
                  <a:close/>
                  <a:moveTo>
                    <a:pt x="7453499" y="12590465"/>
                  </a:moveTo>
                  <a:lnTo>
                    <a:pt x="7165499" y="12302465"/>
                  </a:lnTo>
                  <a:lnTo>
                    <a:pt x="7165500" y="2603790"/>
                  </a:lnTo>
                  <a:lnTo>
                    <a:pt x="7453500" y="2891789"/>
                  </a:lnTo>
                  <a:close/>
                  <a:moveTo>
                    <a:pt x="8104906" y="13241872"/>
                  </a:moveTo>
                  <a:lnTo>
                    <a:pt x="7816905" y="12953871"/>
                  </a:lnTo>
                  <a:lnTo>
                    <a:pt x="7816905" y="3255194"/>
                  </a:lnTo>
                  <a:lnTo>
                    <a:pt x="8104906" y="3543196"/>
                  </a:lnTo>
                  <a:close/>
                </a:path>
              </a:pathLst>
            </a:custGeom>
            <a:solidFill>
              <a:srgbClr val="000000">
                <a:alpha val="9500"/>
              </a:srgbClr>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grpSp>
      <p:grpSp>
        <p:nvGrpSpPr>
          <p:cNvPr id="1925" name="Google Shape;1925;p12"/>
          <p:cNvGrpSpPr/>
          <p:nvPr/>
        </p:nvGrpSpPr>
        <p:grpSpPr>
          <a:xfrm>
            <a:off x="2141498" y="682423"/>
            <a:ext cx="9380448" cy="5542992"/>
            <a:chOff x="2899493" y="1190406"/>
            <a:chExt cx="7920000" cy="4680000"/>
          </a:xfrm>
        </p:grpSpPr>
        <p:sp>
          <p:nvSpPr>
            <p:cNvPr id="1926" name="Google Shape;1926;p12"/>
            <p:cNvSpPr/>
            <p:nvPr/>
          </p:nvSpPr>
          <p:spPr>
            <a:xfrm>
              <a:off x="2899493" y="1190406"/>
              <a:ext cx="7920000" cy="4680000"/>
            </a:xfrm>
            <a:prstGeom prst="rect">
              <a:avLst/>
            </a:prstGeom>
            <a:solidFill>
              <a:schemeClr val="lt1"/>
            </a:solidFill>
            <a:ln>
              <a:noFill/>
            </a:ln>
            <a:effectLst>
              <a:outerShdw blurRad="50800" dist="38100" dir="18900000" algn="bl" rotWithShape="0">
                <a:srgbClr val="000000">
                  <a:alpha val="40000"/>
                </a:srgb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pic>
          <p:nvPicPr>
            <p:cNvPr id="1927" name="Google Shape;1927;p12"/>
            <p:cNvPicPr preferRelativeResize="0"/>
            <p:nvPr/>
          </p:nvPicPr>
          <p:blipFill rotWithShape="1">
            <a:blip r:embed="rId2">
              <a:alphaModFix amt="50000"/>
            </a:blip>
            <a:srcRect/>
            <a:stretch/>
          </p:blipFill>
          <p:spPr>
            <a:xfrm>
              <a:off x="2899493" y="1190406"/>
              <a:ext cx="7920000" cy="4679998"/>
            </a:xfrm>
            <a:prstGeom prst="rect">
              <a:avLst/>
            </a:prstGeom>
            <a:noFill/>
            <a:ln>
              <a:noFill/>
            </a:ln>
            <a:effectLst>
              <a:outerShdw blurRad="50800" dist="50800" dir="5400000" algn="ctr" rotWithShape="0">
                <a:srgbClr val="000000">
                  <a:alpha val="0"/>
                </a:srgbClr>
              </a:outerShdw>
            </a:effectLst>
          </p:spPr>
        </p:pic>
      </p:grpSp>
      <p:sp>
        <p:nvSpPr>
          <p:cNvPr id="1928" name="Google Shape;1928;p12"/>
          <p:cNvSpPr txBox="1">
            <a:spLocks noGrp="1"/>
          </p:cNvSpPr>
          <p:nvPr>
            <p:ph type="title"/>
          </p:nvPr>
        </p:nvSpPr>
        <p:spPr>
          <a:xfrm>
            <a:off x="2453672" y="1873525"/>
            <a:ext cx="8756100" cy="3160800"/>
          </a:xfrm>
          <a:prstGeom prst="rect">
            <a:avLst/>
          </a:prstGeom>
        </p:spPr>
        <p:txBody>
          <a:bodyPr spcFirstLastPara="1" wrap="square" lIns="121900" tIns="121900" rIns="121900" bIns="121900" anchor="ctr" anchorCtr="0">
            <a:noAutofit/>
          </a:bodyPr>
          <a:lstStyle>
            <a:lvl1pPr lvl="0" algn="ctr" rtl="0">
              <a:spcBef>
                <a:spcPts val="0"/>
              </a:spcBef>
              <a:spcAft>
                <a:spcPts val="0"/>
              </a:spcAft>
              <a:buSzPts val="4000"/>
              <a:buNone/>
              <a:defRPr/>
            </a:lvl1pPr>
            <a:lvl2pPr lvl="1" algn="ctr" rtl="0">
              <a:spcBef>
                <a:spcPts val="0"/>
              </a:spcBef>
              <a:spcAft>
                <a:spcPts val="0"/>
              </a:spcAft>
              <a:buSzPts val="4000"/>
              <a:buNone/>
              <a:defRPr/>
            </a:lvl2pPr>
            <a:lvl3pPr lvl="2" algn="ctr" rtl="0">
              <a:spcBef>
                <a:spcPts val="0"/>
              </a:spcBef>
              <a:spcAft>
                <a:spcPts val="0"/>
              </a:spcAft>
              <a:buSzPts val="4000"/>
              <a:buNone/>
              <a:defRPr/>
            </a:lvl3pPr>
            <a:lvl4pPr lvl="3" algn="ctr" rtl="0">
              <a:spcBef>
                <a:spcPts val="0"/>
              </a:spcBef>
              <a:spcAft>
                <a:spcPts val="0"/>
              </a:spcAft>
              <a:buSzPts val="4000"/>
              <a:buNone/>
              <a:defRPr/>
            </a:lvl4pPr>
            <a:lvl5pPr lvl="4" algn="ctr" rtl="0">
              <a:spcBef>
                <a:spcPts val="0"/>
              </a:spcBef>
              <a:spcAft>
                <a:spcPts val="0"/>
              </a:spcAft>
              <a:buSzPts val="4000"/>
              <a:buNone/>
              <a:defRPr/>
            </a:lvl5pPr>
            <a:lvl6pPr lvl="5" algn="ctr" rtl="0">
              <a:spcBef>
                <a:spcPts val="0"/>
              </a:spcBef>
              <a:spcAft>
                <a:spcPts val="0"/>
              </a:spcAft>
              <a:buSzPts val="4000"/>
              <a:buNone/>
              <a:defRPr/>
            </a:lvl6pPr>
            <a:lvl7pPr lvl="6" algn="ctr" rtl="0">
              <a:spcBef>
                <a:spcPts val="0"/>
              </a:spcBef>
              <a:spcAft>
                <a:spcPts val="0"/>
              </a:spcAft>
              <a:buSzPts val="4000"/>
              <a:buNone/>
              <a:defRPr/>
            </a:lvl7pPr>
            <a:lvl8pPr lvl="7" algn="ctr" rtl="0">
              <a:spcBef>
                <a:spcPts val="0"/>
              </a:spcBef>
              <a:spcAft>
                <a:spcPts val="0"/>
              </a:spcAft>
              <a:buSzPts val="4000"/>
              <a:buNone/>
              <a:defRPr/>
            </a:lvl8pPr>
            <a:lvl9pPr lvl="8" algn="ctr" rtl="0">
              <a:spcBef>
                <a:spcPts val="0"/>
              </a:spcBef>
              <a:spcAft>
                <a:spcPts val="0"/>
              </a:spcAft>
              <a:buSzPts val="4000"/>
              <a:buNone/>
              <a:defRPr/>
            </a:lvl9pPr>
          </a:lstStyle>
          <a:p>
            <a:endParaRPr/>
          </a:p>
        </p:txBody>
      </p:sp>
      <p:sp>
        <p:nvSpPr>
          <p:cNvPr id="1929" name="Google Shape;1929;p12"/>
          <p:cNvSpPr txBox="1">
            <a:spLocks noGrp="1"/>
          </p:cNvSpPr>
          <p:nvPr>
            <p:ph type="subTitle" idx="1"/>
          </p:nvPr>
        </p:nvSpPr>
        <p:spPr>
          <a:xfrm>
            <a:off x="2453672" y="5252725"/>
            <a:ext cx="8756100" cy="717900"/>
          </a:xfrm>
          <a:prstGeom prst="rect">
            <a:avLst/>
          </a:prstGeom>
        </p:spPr>
        <p:txBody>
          <a:bodyPr spcFirstLastPara="1" wrap="square" lIns="121900" tIns="121900" rIns="121900" bIns="121900" anchor="b" anchorCtr="0">
            <a:noAutofit/>
          </a:bodyPr>
          <a:lstStyle>
            <a:lvl1pPr lvl="0" algn="r" rtl="0">
              <a:lnSpc>
                <a:spcPct val="100000"/>
              </a:lnSpc>
              <a:spcBef>
                <a:spcPts val="0"/>
              </a:spcBef>
              <a:spcAft>
                <a:spcPts val="0"/>
              </a:spcAft>
              <a:buSzPts val="1900"/>
              <a:buNone/>
              <a:defRPr/>
            </a:lvl1pPr>
            <a:lvl2pPr lvl="1" algn="r" rtl="0">
              <a:lnSpc>
                <a:spcPct val="100000"/>
              </a:lnSpc>
              <a:spcBef>
                <a:spcPts val="0"/>
              </a:spcBef>
              <a:spcAft>
                <a:spcPts val="0"/>
              </a:spcAft>
              <a:buSzPts val="1900"/>
              <a:buNone/>
              <a:defRPr/>
            </a:lvl2pPr>
            <a:lvl3pPr lvl="2" algn="r" rtl="0">
              <a:lnSpc>
                <a:spcPct val="100000"/>
              </a:lnSpc>
              <a:spcBef>
                <a:spcPts val="0"/>
              </a:spcBef>
              <a:spcAft>
                <a:spcPts val="0"/>
              </a:spcAft>
              <a:buSzPts val="1900"/>
              <a:buNone/>
              <a:defRPr/>
            </a:lvl3pPr>
            <a:lvl4pPr lvl="3" algn="r" rtl="0">
              <a:lnSpc>
                <a:spcPct val="100000"/>
              </a:lnSpc>
              <a:spcBef>
                <a:spcPts val="0"/>
              </a:spcBef>
              <a:spcAft>
                <a:spcPts val="0"/>
              </a:spcAft>
              <a:buSzPts val="1900"/>
              <a:buNone/>
              <a:defRPr/>
            </a:lvl4pPr>
            <a:lvl5pPr lvl="4" algn="r" rtl="0">
              <a:lnSpc>
                <a:spcPct val="100000"/>
              </a:lnSpc>
              <a:spcBef>
                <a:spcPts val="0"/>
              </a:spcBef>
              <a:spcAft>
                <a:spcPts val="0"/>
              </a:spcAft>
              <a:buSzPts val="1900"/>
              <a:buNone/>
              <a:defRPr/>
            </a:lvl5pPr>
            <a:lvl6pPr lvl="5" algn="r" rtl="0">
              <a:lnSpc>
                <a:spcPct val="100000"/>
              </a:lnSpc>
              <a:spcBef>
                <a:spcPts val="0"/>
              </a:spcBef>
              <a:spcAft>
                <a:spcPts val="0"/>
              </a:spcAft>
              <a:buSzPts val="1900"/>
              <a:buNone/>
              <a:defRPr/>
            </a:lvl6pPr>
            <a:lvl7pPr lvl="6" algn="r" rtl="0">
              <a:lnSpc>
                <a:spcPct val="100000"/>
              </a:lnSpc>
              <a:spcBef>
                <a:spcPts val="0"/>
              </a:spcBef>
              <a:spcAft>
                <a:spcPts val="0"/>
              </a:spcAft>
              <a:buSzPts val="1900"/>
              <a:buNone/>
              <a:defRPr/>
            </a:lvl7pPr>
            <a:lvl8pPr lvl="7" algn="r" rtl="0">
              <a:lnSpc>
                <a:spcPct val="100000"/>
              </a:lnSpc>
              <a:spcBef>
                <a:spcPts val="0"/>
              </a:spcBef>
              <a:spcAft>
                <a:spcPts val="0"/>
              </a:spcAft>
              <a:buSzPts val="1900"/>
              <a:buNone/>
              <a:defRPr/>
            </a:lvl8pPr>
            <a:lvl9pPr lvl="8" algn="r" rtl="0">
              <a:lnSpc>
                <a:spcPct val="100000"/>
              </a:lnSpc>
              <a:spcBef>
                <a:spcPts val="0"/>
              </a:spcBef>
              <a:spcAft>
                <a:spcPts val="0"/>
              </a:spcAft>
              <a:buSzPts val="1900"/>
              <a:buNone/>
              <a:defRPr/>
            </a:lvl9pPr>
          </a:lstStyle>
          <a:p>
            <a:endParaRPr/>
          </a:p>
        </p:txBody>
      </p:sp>
      <p:grpSp>
        <p:nvGrpSpPr>
          <p:cNvPr id="1930" name="Google Shape;1930;p12"/>
          <p:cNvGrpSpPr/>
          <p:nvPr/>
        </p:nvGrpSpPr>
        <p:grpSpPr>
          <a:xfrm rot="133754">
            <a:off x="-43001" y="85696"/>
            <a:ext cx="2648808" cy="6946798"/>
            <a:chOff x="-2805439" y="-1066796"/>
            <a:chExt cx="2648657" cy="6946403"/>
          </a:xfrm>
        </p:grpSpPr>
        <p:sp>
          <p:nvSpPr>
            <p:cNvPr id="1931" name="Google Shape;1931;p12"/>
            <p:cNvSpPr/>
            <p:nvPr/>
          </p:nvSpPr>
          <p:spPr>
            <a:xfrm rot="413639">
              <a:off x="-1967427" y="797709"/>
              <a:ext cx="716445" cy="5057182"/>
            </a:xfrm>
            <a:custGeom>
              <a:avLst/>
              <a:gdLst/>
              <a:ahLst/>
              <a:cxnLst/>
              <a:rect l="l" t="t" r="r" b="b"/>
              <a:pathLst>
                <a:path w="716640" h="5058557" extrusionOk="0">
                  <a:moveTo>
                    <a:pt x="111073" y="0"/>
                  </a:moveTo>
                  <a:cubicBezTo>
                    <a:pt x="172579" y="152123"/>
                    <a:pt x="223976" y="308130"/>
                    <a:pt x="264935" y="467022"/>
                  </a:cubicBezTo>
                  <a:cubicBezTo>
                    <a:pt x="299908" y="603769"/>
                    <a:pt x="327389" y="742324"/>
                    <a:pt x="347253" y="882065"/>
                  </a:cubicBezTo>
                  <a:cubicBezTo>
                    <a:pt x="370939" y="1039504"/>
                    <a:pt x="386504" y="1198050"/>
                    <a:pt x="393895" y="1357090"/>
                  </a:cubicBezTo>
                  <a:cubicBezTo>
                    <a:pt x="394014" y="1360391"/>
                    <a:pt x="395941" y="1363355"/>
                    <a:pt x="398916" y="1364788"/>
                  </a:cubicBezTo>
                  <a:cubicBezTo>
                    <a:pt x="403343" y="1366923"/>
                    <a:pt x="408659" y="1365075"/>
                    <a:pt x="410793" y="1360648"/>
                  </a:cubicBezTo>
                  <a:cubicBezTo>
                    <a:pt x="444501" y="1293510"/>
                    <a:pt x="482487" y="1228624"/>
                    <a:pt x="524535" y="1166369"/>
                  </a:cubicBezTo>
                  <a:cubicBezTo>
                    <a:pt x="544991" y="1135231"/>
                    <a:pt x="567967" y="1105812"/>
                    <a:pt x="593215" y="1078419"/>
                  </a:cubicBezTo>
                  <a:cubicBezTo>
                    <a:pt x="622406" y="1047014"/>
                    <a:pt x="654572" y="1018524"/>
                    <a:pt x="689267" y="993335"/>
                  </a:cubicBezTo>
                  <a:lnTo>
                    <a:pt x="716640" y="1059545"/>
                  </a:lnTo>
                  <a:cubicBezTo>
                    <a:pt x="678200" y="1074269"/>
                    <a:pt x="593511" y="1078518"/>
                    <a:pt x="474928" y="1356004"/>
                  </a:cubicBezTo>
                  <a:cubicBezTo>
                    <a:pt x="452693" y="1408180"/>
                    <a:pt x="432929" y="1479232"/>
                    <a:pt x="411485" y="1563525"/>
                  </a:cubicBezTo>
                  <a:cubicBezTo>
                    <a:pt x="404450" y="1591599"/>
                    <a:pt x="401129" y="1620465"/>
                    <a:pt x="401603" y="1649399"/>
                  </a:cubicBezTo>
                  <a:cubicBezTo>
                    <a:pt x="404173" y="1877010"/>
                    <a:pt x="405822" y="2106113"/>
                    <a:pt x="406545" y="2336690"/>
                  </a:cubicBezTo>
                  <a:lnTo>
                    <a:pt x="406545" y="2390432"/>
                  </a:lnTo>
                  <a:lnTo>
                    <a:pt x="406689" y="2390812"/>
                  </a:lnTo>
                  <a:cubicBezTo>
                    <a:pt x="408074" y="2625444"/>
                    <a:pt x="409390" y="2860017"/>
                    <a:pt x="410650" y="3094525"/>
                  </a:cubicBezTo>
                  <a:cubicBezTo>
                    <a:pt x="410805" y="3119671"/>
                    <a:pt x="415123" y="3367709"/>
                    <a:pt x="415111" y="3375805"/>
                  </a:cubicBezTo>
                  <a:cubicBezTo>
                    <a:pt x="411427" y="3570234"/>
                    <a:pt x="418468" y="3764726"/>
                    <a:pt x="436197" y="3958384"/>
                  </a:cubicBezTo>
                  <a:cubicBezTo>
                    <a:pt x="453083" y="4141955"/>
                    <a:pt x="471294" y="4331052"/>
                    <a:pt x="533344" y="4572789"/>
                  </a:cubicBezTo>
                  <a:cubicBezTo>
                    <a:pt x="571803" y="4722767"/>
                    <a:pt x="621136" y="4869759"/>
                    <a:pt x="680932" y="5012577"/>
                  </a:cubicBezTo>
                  <a:lnTo>
                    <a:pt x="594857" y="5058557"/>
                  </a:lnTo>
                  <a:cubicBezTo>
                    <a:pt x="535760" y="4911883"/>
                    <a:pt x="486432" y="4761470"/>
                    <a:pt x="447186" y="4608291"/>
                  </a:cubicBezTo>
                  <a:cubicBezTo>
                    <a:pt x="413702" y="4476428"/>
                    <a:pt x="387373" y="4342841"/>
                    <a:pt x="368313" y="4208129"/>
                  </a:cubicBezTo>
                  <a:cubicBezTo>
                    <a:pt x="345686" y="4056354"/>
                    <a:pt x="330928" y="3903505"/>
                    <a:pt x="324095" y="3750200"/>
                  </a:cubicBezTo>
                  <a:cubicBezTo>
                    <a:pt x="323632" y="3741341"/>
                    <a:pt x="317214" y="3496444"/>
                    <a:pt x="317254" y="3468536"/>
                  </a:cubicBezTo>
                  <a:cubicBezTo>
                    <a:pt x="314963" y="3249076"/>
                    <a:pt x="313683" y="3028218"/>
                    <a:pt x="313426" y="2805971"/>
                  </a:cubicBezTo>
                  <a:lnTo>
                    <a:pt x="313468" y="2776092"/>
                  </a:lnTo>
                  <a:lnTo>
                    <a:pt x="310393" y="2768037"/>
                  </a:lnTo>
                  <a:cubicBezTo>
                    <a:pt x="308683" y="2524614"/>
                    <a:pt x="306934" y="2281222"/>
                    <a:pt x="305155" y="2037859"/>
                  </a:cubicBezTo>
                  <a:cubicBezTo>
                    <a:pt x="304919" y="2011810"/>
                    <a:pt x="301124" y="1985910"/>
                    <a:pt x="293889" y="1960878"/>
                  </a:cubicBezTo>
                  <a:cubicBezTo>
                    <a:pt x="281637" y="1918385"/>
                    <a:pt x="268889" y="1883107"/>
                    <a:pt x="258215" y="1856031"/>
                  </a:cubicBezTo>
                  <a:cubicBezTo>
                    <a:pt x="227058" y="1777242"/>
                    <a:pt x="186483" y="1702524"/>
                    <a:pt x="137360" y="1633489"/>
                  </a:cubicBezTo>
                  <a:cubicBezTo>
                    <a:pt x="116311" y="1602162"/>
                    <a:pt x="90322" y="1566292"/>
                    <a:pt x="43975" y="1540104"/>
                  </a:cubicBezTo>
                  <a:cubicBezTo>
                    <a:pt x="30011" y="1532209"/>
                    <a:pt x="15278" y="1525746"/>
                    <a:pt x="0" y="1520835"/>
                  </a:cubicBezTo>
                  <a:cubicBezTo>
                    <a:pt x="5466" y="1505290"/>
                    <a:pt x="10969" y="1489706"/>
                    <a:pt x="16503" y="1474092"/>
                  </a:cubicBezTo>
                  <a:lnTo>
                    <a:pt x="63146" y="1515301"/>
                  </a:lnTo>
                  <a:cubicBezTo>
                    <a:pt x="159308" y="1568880"/>
                    <a:pt x="236762" y="1650604"/>
                    <a:pt x="285096" y="1749503"/>
                  </a:cubicBezTo>
                  <a:cubicBezTo>
                    <a:pt x="286429" y="1752270"/>
                    <a:pt x="289226" y="1754039"/>
                    <a:pt x="292299" y="1754039"/>
                  </a:cubicBezTo>
                  <a:cubicBezTo>
                    <a:pt x="296716" y="1754048"/>
                    <a:pt x="300304" y="1750461"/>
                    <a:pt x="300313" y="1746044"/>
                  </a:cubicBezTo>
                  <a:cubicBezTo>
                    <a:pt x="303802" y="1544344"/>
                    <a:pt x="296113" y="1342613"/>
                    <a:pt x="277289" y="1141763"/>
                  </a:cubicBezTo>
                  <a:cubicBezTo>
                    <a:pt x="259501" y="951337"/>
                    <a:pt x="240329" y="755180"/>
                    <a:pt x="175602" y="504376"/>
                  </a:cubicBezTo>
                  <a:cubicBezTo>
                    <a:pt x="135502" y="348843"/>
                    <a:pt x="84076" y="196454"/>
                    <a:pt x="21740" y="48422"/>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1932" name="Google Shape;1932;p12"/>
            <p:cNvGrpSpPr/>
            <p:nvPr/>
          </p:nvGrpSpPr>
          <p:grpSpPr>
            <a:xfrm rot="2219739">
              <a:off x="-1310202" y="1259540"/>
              <a:ext cx="974984" cy="919237"/>
              <a:chOff x="6795971" y="2730008"/>
              <a:chExt cx="1945294" cy="1834067"/>
            </a:xfrm>
          </p:grpSpPr>
          <p:sp>
            <p:nvSpPr>
              <p:cNvPr id="1933" name="Google Shape;1933;p12"/>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34" name="Google Shape;1934;p12"/>
              <p:cNvSpPr/>
              <p:nvPr/>
            </p:nvSpPr>
            <p:spPr>
              <a:xfrm rot="-2263899">
                <a:off x="6977174" y="3155932"/>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935" name="Google Shape;1935;p12"/>
            <p:cNvGrpSpPr/>
            <p:nvPr/>
          </p:nvGrpSpPr>
          <p:grpSpPr>
            <a:xfrm rot="-3045758">
              <a:off x="-2511956" y="1418499"/>
              <a:ext cx="1085000" cy="1022962"/>
              <a:chOff x="6795971" y="2730009"/>
              <a:chExt cx="1945294" cy="1834067"/>
            </a:xfrm>
          </p:grpSpPr>
          <p:sp>
            <p:nvSpPr>
              <p:cNvPr id="1936" name="Google Shape;1936;p12"/>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37" name="Google Shape;1937;p12"/>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938" name="Google Shape;1938;p12"/>
            <p:cNvGrpSpPr/>
            <p:nvPr/>
          </p:nvGrpSpPr>
          <p:grpSpPr>
            <a:xfrm rot="416227">
              <a:off x="-2675400" y="-937391"/>
              <a:ext cx="2281725" cy="2291630"/>
              <a:chOff x="8302868" y="1340770"/>
              <a:chExt cx="3569773" cy="3585270"/>
            </a:xfrm>
          </p:grpSpPr>
          <p:grpSp>
            <p:nvGrpSpPr>
              <p:cNvPr id="1939" name="Google Shape;1939;p12"/>
              <p:cNvGrpSpPr/>
              <p:nvPr/>
            </p:nvGrpSpPr>
            <p:grpSpPr>
              <a:xfrm>
                <a:off x="8302868" y="1340770"/>
                <a:ext cx="3569773" cy="3585270"/>
                <a:chOff x="8302868" y="1340770"/>
                <a:chExt cx="3569773" cy="3585270"/>
              </a:xfrm>
            </p:grpSpPr>
            <p:grpSp>
              <p:nvGrpSpPr>
                <p:cNvPr id="1940" name="Google Shape;1940;p12"/>
                <p:cNvGrpSpPr/>
                <p:nvPr/>
              </p:nvGrpSpPr>
              <p:grpSpPr>
                <a:xfrm>
                  <a:off x="8302868" y="1340770"/>
                  <a:ext cx="3569773" cy="3585270"/>
                  <a:chOff x="1668151" y="66635"/>
                  <a:chExt cx="3569773" cy="3585270"/>
                </a:xfrm>
              </p:grpSpPr>
              <p:sp>
                <p:nvSpPr>
                  <p:cNvPr id="1941" name="Google Shape;1941;p12"/>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42" name="Google Shape;1942;p12"/>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43" name="Google Shape;1943;p12"/>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44" name="Google Shape;1944;p12"/>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45" name="Google Shape;1945;p12"/>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46" name="Google Shape;1946;p12"/>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47" name="Google Shape;1947;p12"/>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48" name="Google Shape;1948;p12"/>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49" name="Google Shape;1949;p12"/>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50" name="Google Shape;1950;p12"/>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51" name="Google Shape;1951;p12"/>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52" name="Google Shape;1952;p12"/>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53" name="Google Shape;1953;p12"/>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54" name="Google Shape;1954;p12"/>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55" name="Google Shape;1955;p12"/>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56" name="Google Shape;1956;p12"/>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57" name="Google Shape;1957;p12"/>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58" name="Google Shape;1958;p12"/>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59" name="Google Shape;1959;p12"/>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60" name="Google Shape;1960;p12"/>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61" name="Google Shape;1961;p12"/>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62" name="Google Shape;1962;p12"/>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63" name="Google Shape;1963;p12"/>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64" name="Google Shape;1964;p12"/>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965" name="Google Shape;1965;p12"/>
                <p:cNvGrpSpPr/>
                <p:nvPr/>
              </p:nvGrpSpPr>
              <p:grpSpPr>
                <a:xfrm rot="166391">
                  <a:off x="8608485" y="1696827"/>
                  <a:ext cx="2884899" cy="2897423"/>
                  <a:chOff x="1668151" y="66635"/>
                  <a:chExt cx="3569773" cy="3585270"/>
                </a:xfrm>
              </p:grpSpPr>
              <p:sp>
                <p:nvSpPr>
                  <p:cNvPr id="1966" name="Google Shape;1966;p12"/>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67" name="Google Shape;1967;p12"/>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68" name="Google Shape;1968;p12"/>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69" name="Google Shape;1969;p12"/>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70" name="Google Shape;1970;p12"/>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71" name="Google Shape;1971;p12"/>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72" name="Google Shape;1972;p12"/>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73" name="Google Shape;1973;p12"/>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74" name="Google Shape;1974;p12"/>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75" name="Google Shape;1975;p12"/>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76" name="Google Shape;1976;p12"/>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77" name="Google Shape;1977;p12"/>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78" name="Google Shape;1978;p12"/>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79" name="Google Shape;1979;p12"/>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80" name="Google Shape;1980;p12"/>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81" name="Google Shape;1981;p12"/>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82" name="Google Shape;1982;p12"/>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83" name="Google Shape;1983;p12"/>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84" name="Google Shape;1984;p12"/>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85" name="Google Shape;1985;p12"/>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86" name="Google Shape;1986;p12"/>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87" name="Google Shape;1987;p12"/>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88" name="Google Shape;1988;p12"/>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89" name="Google Shape;1989;p12"/>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1990" name="Google Shape;1990;p12"/>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91" name="Google Shape;1991;p12"/>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1992" name="Google Shape;1992;p12"/>
          <p:cNvGrpSpPr/>
          <p:nvPr/>
        </p:nvGrpSpPr>
        <p:grpSpPr>
          <a:xfrm rot="134427" flipH="1">
            <a:off x="307390" y="3104050"/>
            <a:ext cx="2282242" cy="3935198"/>
            <a:chOff x="7439986" y="1019902"/>
            <a:chExt cx="2687364" cy="4633738"/>
          </a:xfrm>
        </p:grpSpPr>
        <p:sp>
          <p:nvSpPr>
            <p:cNvPr id="1993" name="Google Shape;1993;p12"/>
            <p:cNvSpPr/>
            <p:nvPr/>
          </p:nvSpPr>
          <p:spPr>
            <a:xfrm>
              <a:off x="8546650" y="2778218"/>
              <a:ext cx="732198" cy="2875422"/>
            </a:xfrm>
            <a:custGeom>
              <a:avLst/>
              <a:gdLst/>
              <a:ahLst/>
              <a:cxnLst/>
              <a:rect l="l" t="t" r="r" b="b"/>
              <a:pathLst>
                <a:path w="690753" h="2712662" extrusionOk="0">
                  <a:moveTo>
                    <a:pt x="20183" y="46328"/>
                  </a:moveTo>
                  <a:cubicBezTo>
                    <a:pt x="80267" y="189012"/>
                    <a:pt x="129835" y="335897"/>
                    <a:pt x="168487" y="485811"/>
                  </a:cubicBezTo>
                  <a:cubicBezTo>
                    <a:pt x="230876" y="727556"/>
                    <a:pt x="249355" y="916627"/>
                    <a:pt x="266500" y="1100174"/>
                  </a:cubicBezTo>
                  <a:cubicBezTo>
                    <a:pt x="284645" y="1293769"/>
                    <a:pt x="292056" y="1488213"/>
                    <a:pt x="288693" y="1682627"/>
                  </a:cubicBezTo>
                  <a:cubicBezTo>
                    <a:pt x="288684" y="1686885"/>
                    <a:pt x="285226" y="1690342"/>
                    <a:pt x="280968" y="1690333"/>
                  </a:cubicBezTo>
                  <a:cubicBezTo>
                    <a:pt x="278006" y="1690333"/>
                    <a:pt x="275310" y="1688628"/>
                    <a:pt x="274025" y="1685961"/>
                  </a:cubicBezTo>
                  <a:cubicBezTo>
                    <a:pt x="227437" y="1590635"/>
                    <a:pt x="152781" y="1511863"/>
                    <a:pt x="60093" y="1460219"/>
                  </a:cubicBezTo>
                  <a:lnTo>
                    <a:pt x="15135" y="1420499"/>
                  </a:lnTo>
                  <a:cubicBezTo>
                    <a:pt x="9801" y="1435549"/>
                    <a:pt x="4496" y="1450570"/>
                    <a:pt x="-772" y="1465553"/>
                  </a:cubicBezTo>
                  <a:cubicBezTo>
                    <a:pt x="13954" y="1470287"/>
                    <a:pt x="28155" y="1476516"/>
                    <a:pt x="41614" y="1484126"/>
                  </a:cubicBezTo>
                  <a:cubicBezTo>
                    <a:pt x="86287" y="1509368"/>
                    <a:pt x="111337" y="1543943"/>
                    <a:pt x="131626" y="1574138"/>
                  </a:cubicBezTo>
                  <a:cubicBezTo>
                    <a:pt x="178975" y="1640679"/>
                    <a:pt x="218084" y="1712698"/>
                    <a:pt x="248116" y="1788641"/>
                  </a:cubicBezTo>
                  <a:cubicBezTo>
                    <a:pt x="258404" y="1814739"/>
                    <a:pt x="270691" y="1848743"/>
                    <a:pt x="282501" y="1889701"/>
                  </a:cubicBezTo>
                  <a:cubicBezTo>
                    <a:pt x="289474" y="1913828"/>
                    <a:pt x="293132" y="1938793"/>
                    <a:pt x="293360" y="1963901"/>
                  </a:cubicBezTo>
                  <a:cubicBezTo>
                    <a:pt x="295075" y="2198473"/>
                    <a:pt x="296760" y="2433073"/>
                    <a:pt x="298409" y="2667703"/>
                  </a:cubicBezTo>
                  <a:cubicBezTo>
                    <a:pt x="300037" y="2686753"/>
                    <a:pt x="312391" y="2703203"/>
                    <a:pt x="330222" y="2710089"/>
                  </a:cubicBezTo>
                  <a:cubicBezTo>
                    <a:pt x="354263" y="2717414"/>
                    <a:pt x="380057" y="2706193"/>
                    <a:pt x="391087" y="2683610"/>
                  </a:cubicBezTo>
                  <a:cubicBezTo>
                    <a:pt x="391467" y="2540353"/>
                    <a:pt x="391467" y="2396459"/>
                    <a:pt x="391087" y="2251937"/>
                  </a:cubicBezTo>
                  <a:cubicBezTo>
                    <a:pt x="390391" y="2029690"/>
                    <a:pt x="388801" y="1808862"/>
                    <a:pt x="386324" y="1589473"/>
                  </a:cubicBezTo>
                  <a:cubicBezTo>
                    <a:pt x="385867" y="1561584"/>
                    <a:pt x="389068" y="1533761"/>
                    <a:pt x="395849" y="1506701"/>
                  </a:cubicBezTo>
                  <a:cubicBezTo>
                    <a:pt x="416518" y="1425453"/>
                    <a:pt x="435568" y="1356968"/>
                    <a:pt x="457000" y="1306676"/>
                  </a:cubicBezTo>
                  <a:cubicBezTo>
                    <a:pt x="571300" y="1039214"/>
                    <a:pt x="652929" y="1035118"/>
                    <a:pt x="689981" y="1020926"/>
                  </a:cubicBezTo>
                  <a:lnTo>
                    <a:pt x="663597" y="957108"/>
                  </a:lnTo>
                  <a:cubicBezTo>
                    <a:pt x="630155" y="981387"/>
                    <a:pt x="599151" y="1008848"/>
                    <a:pt x="571014" y="1039118"/>
                  </a:cubicBezTo>
                  <a:cubicBezTo>
                    <a:pt x="546678" y="1065522"/>
                    <a:pt x="524532" y="1093878"/>
                    <a:pt x="504815" y="1123891"/>
                  </a:cubicBezTo>
                  <a:cubicBezTo>
                    <a:pt x="464286" y="1183898"/>
                    <a:pt x="427672" y="1246440"/>
                    <a:pt x="395182" y="1311153"/>
                  </a:cubicBezTo>
                  <a:cubicBezTo>
                    <a:pt x="393125" y="1315420"/>
                    <a:pt x="388001" y="1317201"/>
                    <a:pt x="383734" y="1315143"/>
                  </a:cubicBezTo>
                  <a:cubicBezTo>
                    <a:pt x="380866" y="1313762"/>
                    <a:pt x="379009" y="1310905"/>
                    <a:pt x="378894" y="1307723"/>
                  </a:cubicBezTo>
                  <a:cubicBezTo>
                    <a:pt x="371770" y="1154428"/>
                    <a:pt x="356768" y="1001609"/>
                    <a:pt x="333937" y="849857"/>
                  </a:cubicBezTo>
                  <a:cubicBezTo>
                    <a:pt x="314791" y="715164"/>
                    <a:pt x="288302" y="581614"/>
                    <a:pt x="254593" y="449807"/>
                  </a:cubicBezTo>
                  <a:cubicBezTo>
                    <a:pt x="215113" y="296654"/>
                    <a:pt x="165573" y="146283"/>
                    <a:pt x="106289" y="-345"/>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1994" name="Google Shape;1994;p12"/>
            <p:cNvGrpSpPr/>
            <p:nvPr/>
          </p:nvGrpSpPr>
          <p:grpSpPr>
            <a:xfrm rot="1803350">
              <a:off x="8963309" y="3170400"/>
              <a:ext cx="995866" cy="938925"/>
              <a:chOff x="6795971" y="2730008"/>
              <a:chExt cx="1945294" cy="1834067"/>
            </a:xfrm>
          </p:grpSpPr>
          <p:sp>
            <p:nvSpPr>
              <p:cNvPr id="1995" name="Google Shape;1995;p12"/>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96" name="Google Shape;1996;p12"/>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1997" name="Google Shape;1997;p12"/>
            <p:cNvGrpSpPr/>
            <p:nvPr/>
          </p:nvGrpSpPr>
          <p:grpSpPr>
            <a:xfrm rot="-3462280">
              <a:off x="7822029" y="3466526"/>
              <a:ext cx="1108302" cy="1044932"/>
              <a:chOff x="6795971" y="2730009"/>
              <a:chExt cx="1945294" cy="1834067"/>
            </a:xfrm>
          </p:grpSpPr>
          <p:sp>
            <p:nvSpPr>
              <p:cNvPr id="1998" name="Google Shape;1998;p12"/>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1999" name="Google Shape;1999;p12"/>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000" name="Google Shape;2000;p12"/>
            <p:cNvGrpSpPr/>
            <p:nvPr/>
          </p:nvGrpSpPr>
          <p:grpSpPr>
            <a:xfrm>
              <a:off x="7439986" y="1019902"/>
              <a:ext cx="2331062" cy="2341181"/>
              <a:chOff x="8302868" y="1340770"/>
              <a:chExt cx="3569773" cy="3585270"/>
            </a:xfrm>
          </p:grpSpPr>
          <p:grpSp>
            <p:nvGrpSpPr>
              <p:cNvPr id="2001" name="Google Shape;2001;p12"/>
              <p:cNvGrpSpPr/>
              <p:nvPr/>
            </p:nvGrpSpPr>
            <p:grpSpPr>
              <a:xfrm>
                <a:off x="8302868" y="1340770"/>
                <a:ext cx="3569773" cy="3585270"/>
                <a:chOff x="8302868" y="1340770"/>
                <a:chExt cx="3569773" cy="3585270"/>
              </a:xfrm>
            </p:grpSpPr>
            <p:grpSp>
              <p:nvGrpSpPr>
                <p:cNvPr id="2002" name="Google Shape;2002;p12"/>
                <p:cNvGrpSpPr/>
                <p:nvPr/>
              </p:nvGrpSpPr>
              <p:grpSpPr>
                <a:xfrm>
                  <a:off x="8302868" y="1340770"/>
                  <a:ext cx="3569773" cy="3585270"/>
                  <a:chOff x="1668151" y="66635"/>
                  <a:chExt cx="3569773" cy="3585270"/>
                </a:xfrm>
              </p:grpSpPr>
              <p:sp>
                <p:nvSpPr>
                  <p:cNvPr id="2003" name="Google Shape;2003;p12"/>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04" name="Google Shape;2004;p12"/>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05" name="Google Shape;2005;p12"/>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06" name="Google Shape;2006;p12"/>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07" name="Google Shape;2007;p12"/>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08" name="Google Shape;2008;p12"/>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09" name="Google Shape;2009;p12"/>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10" name="Google Shape;2010;p12"/>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11" name="Google Shape;2011;p12"/>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12" name="Google Shape;2012;p12"/>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13" name="Google Shape;2013;p12"/>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14" name="Google Shape;2014;p12"/>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15" name="Google Shape;2015;p12"/>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16" name="Google Shape;2016;p12"/>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17" name="Google Shape;2017;p12"/>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18" name="Google Shape;2018;p12"/>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19" name="Google Shape;2019;p12"/>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20" name="Google Shape;2020;p12"/>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21" name="Google Shape;2021;p12"/>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22" name="Google Shape;2022;p12"/>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23" name="Google Shape;2023;p12"/>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24" name="Google Shape;2024;p12"/>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25" name="Google Shape;2025;p12"/>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26" name="Google Shape;2026;p12"/>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027" name="Google Shape;2027;p12"/>
                <p:cNvGrpSpPr/>
                <p:nvPr/>
              </p:nvGrpSpPr>
              <p:grpSpPr>
                <a:xfrm rot="166391">
                  <a:off x="8608485" y="1696827"/>
                  <a:ext cx="2884899" cy="2897423"/>
                  <a:chOff x="1668151" y="66635"/>
                  <a:chExt cx="3569773" cy="3585270"/>
                </a:xfrm>
              </p:grpSpPr>
              <p:sp>
                <p:nvSpPr>
                  <p:cNvPr id="2028" name="Google Shape;2028;p12"/>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29" name="Google Shape;2029;p12"/>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30" name="Google Shape;2030;p12"/>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31" name="Google Shape;2031;p12"/>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32" name="Google Shape;2032;p12"/>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33" name="Google Shape;2033;p12"/>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34" name="Google Shape;2034;p12"/>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35" name="Google Shape;2035;p12"/>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36" name="Google Shape;2036;p12"/>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37" name="Google Shape;2037;p12"/>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38" name="Google Shape;2038;p12"/>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39" name="Google Shape;2039;p12"/>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40" name="Google Shape;2040;p12"/>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41" name="Google Shape;2041;p12"/>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42" name="Google Shape;2042;p12"/>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43" name="Google Shape;2043;p12"/>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44" name="Google Shape;2044;p12"/>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45" name="Google Shape;2045;p12"/>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46" name="Google Shape;2046;p12"/>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47" name="Google Shape;2047;p12"/>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48" name="Google Shape;2048;p12"/>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49" name="Google Shape;2049;p12"/>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50" name="Google Shape;2050;p12"/>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51" name="Google Shape;2051;p12"/>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2052" name="Google Shape;2052;p12"/>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53" name="Google Shape;2053;p12"/>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175572856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009 Big Title">
  <p:cSld name="009 Big Title">
    <p:bg>
      <p:bgPr>
        <a:solidFill>
          <a:schemeClr val="accent2"/>
        </a:solidFill>
        <a:effectLst/>
      </p:bgPr>
    </p:bg>
    <p:spTree>
      <p:nvGrpSpPr>
        <p:cNvPr id="1" name="Shape 2054"/>
        <p:cNvGrpSpPr/>
        <p:nvPr/>
      </p:nvGrpSpPr>
      <p:grpSpPr>
        <a:xfrm>
          <a:off x="0" y="0"/>
          <a:ext cx="0" cy="0"/>
          <a:chOff x="0" y="0"/>
          <a:chExt cx="0" cy="0"/>
        </a:xfrm>
      </p:grpSpPr>
      <p:sp>
        <p:nvSpPr>
          <p:cNvPr id="2055" name="Google Shape;2055;p13"/>
          <p:cNvSpPr/>
          <p:nvPr/>
        </p:nvSpPr>
        <p:spPr>
          <a:xfrm>
            <a:off x="1928550" y="403175"/>
            <a:ext cx="8334900" cy="5957700"/>
          </a:xfrm>
          <a:prstGeom prst="rect">
            <a:avLst/>
          </a:prstGeom>
          <a:solidFill>
            <a:schemeClr val="lt1"/>
          </a:solidFill>
          <a:ln>
            <a:noFill/>
          </a:ln>
          <a:effectLst>
            <a:outerShdw blurRad="457200" dist="38100" dir="6180000" algn="bl" rotWithShape="0">
              <a:srgbClr val="000000">
                <a:alpha val="29000"/>
              </a:srgb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pic>
        <p:nvPicPr>
          <p:cNvPr id="2056" name="Google Shape;2056;p13"/>
          <p:cNvPicPr preferRelativeResize="0"/>
          <p:nvPr/>
        </p:nvPicPr>
        <p:blipFill rotWithShape="1">
          <a:blip r:embed="rId2">
            <a:alphaModFix amt="50000"/>
          </a:blip>
          <a:srcRect/>
          <a:stretch/>
        </p:blipFill>
        <p:spPr>
          <a:xfrm>
            <a:off x="1928550" y="403175"/>
            <a:ext cx="8334900" cy="5957700"/>
          </a:xfrm>
          <a:prstGeom prst="rect">
            <a:avLst/>
          </a:prstGeom>
          <a:noFill/>
          <a:ln>
            <a:noFill/>
          </a:ln>
          <a:effectLst>
            <a:outerShdw blurRad="50800" dist="50800" dir="5400000" algn="ctr" rotWithShape="0">
              <a:srgbClr val="000000">
                <a:alpha val="0"/>
              </a:srgbClr>
            </a:outerShdw>
          </a:effectLst>
        </p:spPr>
      </p:pic>
      <p:sp>
        <p:nvSpPr>
          <p:cNvPr id="2057" name="Google Shape;2057;p13"/>
          <p:cNvSpPr txBox="1">
            <a:spLocks noGrp="1"/>
          </p:cNvSpPr>
          <p:nvPr>
            <p:ph type="title"/>
          </p:nvPr>
        </p:nvSpPr>
        <p:spPr>
          <a:xfrm>
            <a:off x="2510675" y="1010225"/>
            <a:ext cx="7237800" cy="4743600"/>
          </a:xfrm>
          <a:prstGeom prst="rect">
            <a:avLst/>
          </a:prstGeom>
        </p:spPr>
        <p:txBody>
          <a:bodyPr spcFirstLastPara="1" wrap="square" lIns="121900" tIns="121900" rIns="121900" bIns="121900" anchor="ctr" anchorCtr="0">
            <a:noAutofit/>
          </a:bodyPr>
          <a:lstStyle>
            <a:lvl1pPr lvl="0" algn="ctr" rtl="0">
              <a:spcBef>
                <a:spcPts val="0"/>
              </a:spcBef>
              <a:spcAft>
                <a:spcPts val="0"/>
              </a:spcAft>
              <a:buSzPts val="8000"/>
              <a:buNone/>
              <a:defRPr sz="8000"/>
            </a:lvl1pPr>
            <a:lvl2pPr lvl="1" algn="ctr" rtl="0">
              <a:spcBef>
                <a:spcPts val="0"/>
              </a:spcBef>
              <a:spcAft>
                <a:spcPts val="0"/>
              </a:spcAft>
              <a:buSzPts val="8000"/>
              <a:buNone/>
              <a:defRPr sz="8000"/>
            </a:lvl2pPr>
            <a:lvl3pPr lvl="2" algn="ctr" rtl="0">
              <a:spcBef>
                <a:spcPts val="0"/>
              </a:spcBef>
              <a:spcAft>
                <a:spcPts val="0"/>
              </a:spcAft>
              <a:buSzPts val="8000"/>
              <a:buNone/>
              <a:defRPr sz="8000"/>
            </a:lvl3pPr>
            <a:lvl4pPr lvl="3" algn="ctr" rtl="0">
              <a:spcBef>
                <a:spcPts val="0"/>
              </a:spcBef>
              <a:spcAft>
                <a:spcPts val="0"/>
              </a:spcAft>
              <a:buSzPts val="8000"/>
              <a:buNone/>
              <a:defRPr sz="8000"/>
            </a:lvl4pPr>
            <a:lvl5pPr lvl="4" algn="ctr" rtl="0">
              <a:spcBef>
                <a:spcPts val="0"/>
              </a:spcBef>
              <a:spcAft>
                <a:spcPts val="0"/>
              </a:spcAft>
              <a:buSzPts val="8000"/>
              <a:buNone/>
              <a:defRPr sz="8000"/>
            </a:lvl5pPr>
            <a:lvl6pPr lvl="5" algn="ctr" rtl="0">
              <a:spcBef>
                <a:spcPts val="0"/>
              </a:spcBef>
              <a:spcAft>
                <a:spcPts val="0"/>
              </a:spcAft>
              <a:buSzPts val="8000"/>
              <a:buNone/>
              <a:defRPr sz="8000"/>
            </a:lvl6pPr>
            <a:lvl7pPr lvl="6" algn="ctr" rtl="0">
              <a:spcBef>
                <a:spcPts val="0"/>
              </a:spcBef>
              <a:spcAft>
                <a:spcPts val="0"/>
              </a:spcAft>
              <a:buSzPts val="8000"/>
              <a:buNone/>
              <a:defRPr sz="8000"/>
            </a:lvl7pPr>
            <a:lvl8pPr lvl="7" algn="ctr" rtl="0">
              <a:spcBef>
                <a:spcPts val="0"/>
              </a:spcBef>
              <a:spcAft>
                <a:spcPts val="0"/>
              </a:spcAft>
              <a:buSzPts val="8000"/>
              <a:buNone/>
              <a:defRPr sz="8000"/>
            </a:lvl8pPr>
            <a:lvl9pPr lvl="8" algn="ctr" rtl="0">
              <a:spcBef>
                <a:spcPts val="0"/>
              </a:spcBef>
              <a:spcAft>
                <a:spcPts val="0"/>
              </a:spcAft>
              <a:buSzPts val="8000"/>
              <a:buNone/>
              <a:defRPr sz="8000"/>
            </a:lvl9pPr>
          </a:lstStyle>
          <a:p>
            <a:endParaRPr/>
          </a:p>
        </p:txBody>
      </p:sp>
      <p:grpSp>
        <p:nvGrpSpPr>
          <p:cNvPr id="2058" name="Google Shape;2058;p13"/>
          <p:cNvGrpSpPr/>
          <p:nvPr/>
        </p:nvGrpSpPr>
        <p:grpSpPr>
          <a:xfrm>
            <a:off x="9550250" y="-22"/>
            <a:ext cx="3022765" cy="3034441"/>
            <a:chOff x="9550250" y="-22"/>
            <a:chExt cx="3022765" cy="3034441"/>
          </a:xfrm>
        </p:grpSpPr>
        <p:grpSp>
          <p:nvGrpSpPr>
            <p:cNvPr id="2059" name="Google Shape;2059;p13"/>
            <p:cNvGrpSpPr/>
            <p:nvPr/>
          </p:nvGrpSpPr>
          <p:grpSpPr>
            <a:xfrm>
              <a:off x="11203610" y="86467"/>
              <a:ext cx="973814" cy="918134"/>
              <a:chOff x="6795971" y="2730009"/>
              <a:chExt cx="1945294" cy="1834067"/>
            </a:xfrm>
          </p:grpSpPr>
          <p:sp>
            <p:nvSpPr>
              <p:cNvPr id="2060" name="Google Shape;2060;p13"/>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61" name="Google Shape;2061;p1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062" name="Google Shape;2062;p13"/>
            <p:cNvGrpSpPr/>
            <p:nvPr/>
          </p:nvGrpSpPr>
          <p:grpSpPr>
            <a:xfrm rot="2563029">
              <a:off x="11416940" y="429085"/>
              <a:ext cx="973823" cy="918143"/>
              <a:chOff x="6795971" y="2730008"/>
              <a:chExt cx="1945294" cy="1834067"/>
            </a:xfrm>
          </p:grpSpPr>
          <p:sp>
            <p:nvSpPr>
              <p:cNvPr id="2063" name="Google Shape;2063;p13"/>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64" name="Google Shape;2064;p1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065" name="Google Shape;2065;p13"/>
            <p:cNvGrpSpPr/>
            <p:nvPr/>
          </p:nvGrpSpPr>
          <p:grpSpPr>
            <a:xfrm rot="5990772">
              <a:off x="10874159" y="1602559"/>
              <a:ext cx="1311840" cy="1341756"/>
              <a:chOff x="4862114" y="3366615"/>
              <a:chExt cx="2620676" cy="2680439"/>
            </a:xfrm>
          </p:grpSpPr>
          <p:grpSp>
            <p:nvGrpSpPr>
              <p:cNvPr id="2066" name="Google Shape;2066;p13"/>
              <p:cNvGrpSpPr/>
              <p:nvPr/>
            </p:nvGrpSpPr>
            <p:grpSpPr>
              <a:xfrm>
                <a:off x="4916585" y="3366615"/>
                <a:ext cx="1945294" cy="1834067"/>
                <a:chOff x="6795971" y="2730008"/>
                <a:chExt cx="1945294" cy="1834067"/>
              </a:xfrm>
            </p:grpSpPr>
            <p:sp>
              <p:nvSpPr>
                <p:cNvPr id="2067" name="Google Shape;2067;p13"/>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68" name="Google Shape;2068;p1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069" name="Google Shape;2069;p13"/>
              <p:cNvGrpSpPr/>
              <p:nvPr/>
            </p:nvGrpSpPr>
            <p:grpSpPr>
              <a:xfrm rot="1913837">
                <a:off x="5199801" y="3837509"/>
                <a:ext cx="1945301" cy="1834074"/>
                <a:chOff x="6795972" y="2730006"/>
                <a:chExt cx="1945294" cy="1834067"/>
              </a:xfrm>
            </p:grpSpPr>
            <p:sp>
              <p:nvSpPr>
                <p:cNvPr id="2070" name="Google Shape;2070;p13"/>
                <p:cNvSpPr/>
                <p:nvPr/>
              </p:nvSpPr>
              <p:spPr>
                <a:xfrm rot="8594692">
                  <a:off x="6956427" y="3109070"/>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71" name="Google Shape;2071;p1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072" name="Google Shape;2072;p13"/>
            <p:cNvGrpSpPr/>
            <p:nvPr/>
          </p:nvGrpSpPr>
          <p:grpSpPr>
            <a:xfrm rot="-8707736">
              <a:off x="9725279" y="1121894"/>
              <a:ext cx="973784" cy="918106"/>
              <a:chOff x="6795971" y="2730008"/>
              <a:chExt cx="1945294" cy="1834067"/>
            </a:xfrm>
          </p:grpSpPr>
          <p:sp>
            <p:nvSpPr>
              <p:cNvPr id="2073" name="Google Shape;2073;p13"/>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74" name="Google Shape;2074;p1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075" name="Google Shape;2075;p13"/>
            <p:cNvGrpSpPr/>
            <p:nvPr/>
          </p:nvGrpSpPr>
          <p:grpSpPr>
            <a:xfrm rot="-5400000">
              <a:off x="9667164" y="694893"/>
              <a:ext cx="973814" cy="918134"/>
              <a:chOff x="6795971" y="2730008"/>
              <a:chExt cx="1945294" cy="1834067"/>
            </a:xfrm>
          </p:grpSpPr>
          <p:sp>
            <p:nvSpPr>
              <p:cNvPr id="2076" name="Google Shape;2076;p13"/>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77" name="Google Shape;2077;p1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078" name="Google Shape;2078;p13"/>
            <p:cNvGrpSpPr/>
            <p:nvPr/>
          </p:nvGrpSpPr>
          <p:grpSpPr>
            <a:xfrm>
              <a:off x="10024707" y="-22"/>
              <a:ext cx="1787028" cy="1794786"/>
              <a:chOff x="8302868" y="1340770"/>
              <a:chExt cx="3569773" cy="3585270"/>
            </a:xfrm>
          </p:grpSpPr>
          <p:grpSp>
            <p:nvGrpSpPr>
              <p:cNvPr id="2079" name="Google Shape;2079;p13"/>
              <p:cNvGrpSpPr/>
              <p:nvPr/>
            </p:nvGrpSpPr>
            <p:grpSpPr>
              <a:xfrm>
                <a:off x="8302868" y="1340770"/>
                <a:ext cx="3569773" cy="3585270"/>
                <a:chOff x="8302868" y="1340770"/>
                <a:chExt cx="3569773" cy="3585270"/>
              </a:xfrm>
            </p:grpSpPr>
            <p:grpSp>
              <p:nvGrpSpPr>
                <p:cNvPr id="2080" name="Google Shape;2080;p13"/>
                <p:cNvGrpSpPr/>
                <p:nvPr/>
              </p:nvGrpSpPr>
              <p:grpSpPr>
                <a:xfrm>
                  <a:off x="8302868" y="1340770"/>
                  <a:ext cx="3569773" cy="3585270"/>
                  <a:chOff x="1668151" y="66635"/>
                  <a:chExt cx="3569773" cy="3585270"/>
                </a:xfrm>
              </p:grpSpPr>
              <p:sp>
                <p:nvSpPr>
                  <p:cNvPr id="2081" name="Google Shape;2081;p1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82" name="Google Shape;2082;p1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83" name="Google Shape;2083;p1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84" name="Google Shape;2084;p1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85" name="Google Shape;2085;p1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86" name="Google Shape;2086;p1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87" name="Google Shape;2087;p1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88" name="Google Shape;2088;p1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89" name="Google Shape;2089;p1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90" name="Google Shape;2090;p1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91" name="Google Shape;2091;p13"/>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92" name="Google Shape;2092;p1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93" name="Google Shape;2093;p1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94" name="Google Shape;2094;p13"/>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95" name="Google Shape;2095;p1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96" name="Google Shape;2096;p1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97" name="Google Shape;2097;p1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98" name="Google Shape;2098;p1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099" name="Google Shape;2099;p1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00" name="Google Shape;2100;p1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01" name="Google Shape;2101;p1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02" name="Google Shape;2102;p1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03" name="Google Shape;2103;p13"/>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04" name="Google Shape;2104;p1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105" name="Google Shape;2105;p13"/>
                <p:cNvGrpSpPr/>
                <p:nvPr/>
              </p:nvGrpSpPr>
              <p:grpSpPr>
                <a:xfrm rot="166391">
                  <a:off x="8608485" y="1696827"/>
                  <a:ext cx="2884899" cy="2897423"/>
                  <a:chOff x="1668151" y="66635"/>
                  <a:chExt cx="3569773" cy="3585270"/>
                </a:xfrm>
              </p:grpSpPr>
              <p:sp>
                <p:nvSpPr>
                  <p:cNvPr id="2106" name="Google Shape;2106;p1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07" name="Google Shape;2107;p1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08" name="Google Shape;2108;p1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09" name="Google Shape;2109;p1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10" name="Google Shape;2110;p1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11" name="Google Shape;2111;p1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12" name="Google Shape;2112;p1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13" name="Google Shape;2113;p1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14" name="Google Shape;2114;p1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15" name="Google Shape;2115;p1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16" name="Google Shape;2116;p13"/>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17" name="Google Shape;2117;p1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18" name="Google Shape;2118;p1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19" name="Google Shape;2119;p13"/>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20" name="Google Shape;2120;p1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21" name="Google Shape;2121;p1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22" name="Google Shape;2122;p1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23" name="Google Shape;2123;p1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24" name="Google Shape;2124;p1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25" name="Google Shape;2125;p1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26" name="Google Shape;2126;p1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27" name="Google Shape;2127;p1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28" name="Google Shape;2128;p13"/>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29" name="Google Shape;2129;p1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2130" name="Google Shape;2130;p13"/>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31" name="Google Shape;2131;p13"/>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132" name="Google Shape;2132;p13"/>
            <p:cNvGrpSpPr/>
            <p:nvPr/>
          </p:nvGrpSpPr>
          <p:grpSpPr>
            <a:xfrm>
              <a:off x="11034620" y="856072"/>
              <a:ext cx="1274766" cy="1280300"/>
              <a:chOff x="8302868" y="1340770"/>
              <a:chExt cx="3569773" cy="3585270"/>
            </a:xfrm>
          </p:grpSpPr>
          <p:grpSp>
            <p:nvGrpSpPr>
              <p:cNvPr id="2133" name="Google Shape;2133;p13"/>
              <p:cNvGrpSpPr/>
              <p:nvPr/>
            </p:nvGrpSpPr>
            <p:grpSpPr>
              <a:xfrm>
                <a:off x="8302868" y="1340770"/>
                <a:ext cx="3569773" cy="3585270"/>
                <a:chOff x="8302868" y="1340770"/>
                <a:chExt cx="3569773" cy="3585270"/>
              </a:xfrm>
            </p:grpSpPr>
            <p:grpSp>
              <p:nvGrpSpPr>
                <p:cNvPr id="2134" name="Google Shape;2134;p13"/>
                <p:cNvGrpSpPr/>
                <p:nvPr/>
              </p:nvGrpSpPr>
              <p:grpSpPr>
                <a:xfrm>
                  <a:off x="8302868" y="1340770"/>
                  <a:ext cx="3569773" cy="3585270"/>
                  <a:chOff x="1668151" y="66635"/>
                  <a:chExt cx="3569773" cy="3585270"/>
                </a:xfrm>
              </p:grpSpPr>
              <p:sp>
                <p:nvSpPr>
                  <p:cNvPr id="2135" name="Google Shape;2135;p1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36" name="Google Shape;2136;p1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37" name="Google Shape;2137;p1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38" name="Google Shape;2138;p1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39" name="Google Shape;2139;p1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40" name="Google Shape;2140;p1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41" name="Google Shape;2141;p1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42" name="Google Shape;2142;p1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43" name="Google Shape;2143;p1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44" name="Google Shape;2144;p1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45" name="Google Shape;2145;p13"/>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46" name="Google Shape;2146;p1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47" name="Google Shape;2147;p1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48" name="Google Shape;2148;p13"/>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49" name="Google Shape;2149;p1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50" name="Google Shape;2150;p1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51" name="Google Shape;2151;p1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52" name="Google Shape;2152;p1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53" name="Google Shape;2153;p1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54" name="Google Shape;2154;p1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55" name="Google Shape;2155;p1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56" name="Google Shape;2156;p1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57" name="Google Shape;2157;p13"/>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58" name="Google Shape;2158;p1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159" name="Google Shape;2159;p13"/>
                <p:cNvGrpSpPr/>
                <p:nvPr/>
              </p:nvGrpSpPr>
              <p:grpSpPr>
                <a:xfrm rot="166391">
                  <a:off x="8608485" y="1696827"/>
                  <a:ext cx="2884899" cy="2897423"/>
                  <a:chOff x="1668151" y="66635"/>
                  <a:chExt cx="3569773" cy="3585270"/>
                </a:xfrm>
              </p:grpSpPr>
              <p:sp>
                <p:nvSpPr>
                  <p:cNvPr id="2160" name="Google Shape;2160;p1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61" name="Google Shape;2161;p1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62" name="Google Shape;2162;p1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63" name="Google Shape;2163;p1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64" name="Google Shape;2164;p1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65" name="Google Shape;2165;p1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66" name="Google Shape;2166;p1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67" name="Google Shape;2167;p1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68" name="Google Shape;2168;p1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69" name="Google Shape;2169;p1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70" name="Google Shape;2170;p13"/>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71" name="Google Shape;2171;p1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72" name="Google Shape;2172;p1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73" name="Google Shape;2173;p13"/>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74" name="Google Shape;2174;p1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75" name="Google Shape;2175;p1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76" name="Google Shape;2176;p1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77" name="Google Shape;2177;p1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78" name="Google Shape;2178;p1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79" name="Google Shape;2179;p1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80" name="Google Shape;2180;p1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81" name="Google Shape;2181;p1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82" name="Google Shape;2182;p13"/>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83" name="Google Shape;2183;p1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2184" name="Google Shape;2184;p13"/>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85" name="Google Shape;2185;p13"/>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186" name="Google Shape;2186;p13"/>
            <p:cNvGrpSpPr/>
            <p:nvPr/>
          </p:nvGrpSpPr>
          <p:grpSpPr>
            <a:xfrm>
              <a:off x="10168281" y="1271064"/>
              <a:ext cx="1409346" cy="1415465"/>
              <a:chOff x="8302868" y="1340770"/>
              <a:chExt cx="3569773" cy="3585270"/>
            </a:xfrm>
          </p:grpSpPr>
          <p:grpSp>
            <p:nvGrpSpPr>
              <p:cNvPr id="2187" name="Google Shape;2187;p13"/>
              <p:cNvGrpSpPr/>
              <p:nvPr/>
            </p:nvGrpSpPr>
            <p:grpSpPr>
              <a:xfrm>
                <a:off x="8302868" y="1340770"/>
                <a:ext cx="3569773" cy="3585270"/>
                <a:chOff x="8302868" y="1340770"/>
                <a:chExt cx="3569773" cy="3585270"/>
              </a:xfrm>
            </p:grpSpPr>
            <p:grpSp>
              <p:nvGrpSpPr>
                <p:cNvPr id="2188" name="Google Shape;2188;p13"/>
                <p:cNvGrpSpPr/>
                <p:nvPr/>
              </p:nvGrpSpPr>
              <p:grpSpPr>
                <a:xfrm>
                  <a:off x="8302868" y="1340770"/>
                  <a:ext cx="3569773" cy="3585270"/>
                  <a:chOff x="1668151" y="66635"/>
                  <a:chExt cx="3569773" cy="3585270"/>
                </a:xfrm>
              </p:grpSpPr>
              <p:sp>
                <p:nvSpPr>
                  <p:cNvPr id="2189" name="Google Shape;2189;p1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90" name="Google Shape;2190;p1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91" name="Google Shape;2191;p1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92" name="Google Shape;2192;p1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93" name="Google Shape;2193;p1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94" name="Google Shape;2194;p1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95" name="Google Shape;2195;p1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96" name="Google Shape;2196;p1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97" name="Google Shape;2197;p1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98" name="Google Shape;2198;p1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199" name="Google Shape;2199;p13"/>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00" name="Google Shape;2200;p1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01" name="Google Shape;2201;p1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02" name="Google Shape;2202;p13"/>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03" name="Google Shape;2203;p1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04" name="Google Shape;2204;p1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05" name="Google Shape;2205;p1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06" name="Google Shape;2206;p1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07" name="Google Shape;2207;p1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08" name="Google Shape;2208;p1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09" name="Google Shape;2209;p1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10" name="Google Shape;2210;p1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11" name="Google Shape;2211;p13"/>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12" name="Google Shape;2212;p1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213" name="Google Shape;2213;p13"/>
                <p:cNvGrpSpPr/>
                <p:nvPr/>
              </p:nvGrpSpPr>
              <p:grpSpPr>
                <a:xfrm rot="166391">
                  <a:off x="8608485" y="1696827"/>
                  <a:ext cx="2884899" cy="2897423"/>
                  <a:chOff x="1668151" y="66635"/>
                  <a:chExt cx="3569773" cy="3585270"/>
                </a:xfrm>
              </p:grpSpPr>
              <p:sp>
                <p:nvSpPr>
                  <p:cNvPr id="2214" name="Google Shape;2214;p1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15" name="Google Shape;2215;p1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16" name="Google Shape;2216;p1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17" name="Google Shape;2217;p1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18" name="Google Shape;2218;p1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19" name="Google Shape;2219;p1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20" name="Google Shape;2220;p1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21" name="Google Shape;2221;p1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22" name="Google Shape;2222;p1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23" name="Google Shape;2223;p1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24" name="Google Shape;2224;p13"/>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25" name="Google Shape;2225;p1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26" name="Google Shape;2226;p1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27" name="Google Shape;2227;p13"/>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28" name="Google Shape;2228;p1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29" name="Google Shape;2229;p1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30" name="Google Shape;2230;p1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31" name="Google Shape;2231;p1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32" name="Google Shape;2232;p1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33" name="Google Shape;2233;p1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34" name="Google Shape;2234;p1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35" name="Google Shape;2235;p1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36" name="Google Shape;2236;p13"/>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37" name="Google Shape;2237;p1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2238" name="Google Shape;2238;p13"/>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39" name="Google Shape;2239;p13"/>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240" name="Google Shape;2240;p13"/>
          <p:cNvGrpSpPr/>
          <p:nvPr/>
        </p:nvGrpSpPr>
        <p:grpSpPr>
          <a:xfrm>
            <a:off x="-152446" y="3414864"/>
            <a:ext cx="3507146" cy="3443133"/>
            <a:chOff x="-152446" y="3414864"/>
            <a:chExt cx="3507146" cy="3443133"/>
          </a:xfrm>
        </p:grpSpPr>
        <p:grpSp>
          <p:nvGrpSpPr>
            <p:cNvPr id="2241" name="Google Shape;2241;p13"/>
            <p:cNvGrpSpPr/>
            <p:nvPr/>
          </p:nvGrpSpPr>
          <p:grpSpPr>
            <a:xfrm rot="10800000" flipH="1">
              <a:off x="1506380" y="5501311"/>
              <a:ext cx="1315019" cy="1239830"/>
              <a:chOff x="6795971" y="2730009"/>
              <a:chExt cx="1945294" cy="1834067"/>
            </a:xfrm>
          </p:grpSpPr>
          <p:sp>
            <p:nvSpPr>
              <p:cNvPr id="2242" name="Google Shape;2242;p13"/>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43" name="Google Shape;2243;p1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244" name="Google Shape;2244;p13"/>
            <p:cNvGrpSpPr/>
            <p:nvPr/>
          </p:nvGrpSpPr>
          <p:grpSpPr>
            <a:xfrm rot="8236689" flipH="1">
              <a:off x="1793658" y="5038652"/>
              <a:ext cx="1314946" cy="1239761"/>
              <a:chOff x="6795971" y="2730008"/>
              <a:chExt cx="1945294" cy="1834067"/>
            </a:xfrm>
          </p:grpSpPr>
          <p:sp>
            <p:nvSpPr>
              <p:cNvPr id="2245" name="Google Shape;2245;p13"/>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46" name="Google Shape;2246;p1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247" name="Google Shape;2247;p13"/>
            <p:cNvGrpSpPr/>
            <p:nvPr/>
          </p:nvGrpSpPr>
          <p:grpSpPr>
            <a:xfrm rot="1696495" flipH="1">
              <a:off x="644810" y="3652346"/>
              <a:ext cx="1314924" cy="1239740"/>
              <a:chOff x="6795971" y="2730008"/>
              <a:chExt cx="1945294" cy="1834067"/>
            </a:xfrm>
          </p:grpSpPr>
          <p:sp>
            <p:nvSpPr>
              <p:cNvPr id="2248" name="Google Shape;2248;p13"/>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49" name="Google Shape;2249;p1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250" name="Google Shape;2250;p13"/>
            <p:cNvGrpSpPr/>
            <p:nvPr/>
          </p:nvGrpSpPr>
          <p:grpSpPr>
            <a:xfrm rot="-2036356" flipH="1">
              <a:off x="81628" y="3989338"/>
              <a:ext cx="1314949" cy="1239764"/>
              <a:chOff x="6795971" y="2730008"/>
              <a:chExt cx="1945294" cy="1834067"/>
            </a:xfrm>
          </p:grpSpPr>
          <p:sp>
            <p:nvSpPr>
              <p:cNvPr id="2251" name="Google Shape;2251;p13"/>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52" name="Google Shape;2252;p1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253" name="Google Shape;2253;p13"/>
            <p:cNvGrpSpPr/>
            <p:nvPr/>
          </p:nvGrpSpPr>
          <p:grpSpPr>
            <a:xfrm rot="10800000" flipH="1">
              <a:off x="-85384" y="4434355"/>
              <a:ext cx="2413166" cy="2423642"/>
              <a:chOff x="8302868" y="1340770"/>
              <a:chExt cx="3569773" cy="3585270"/>
            </a:xfrm>
          </p:grpSpPr>
          <p:grpSp>
            <p:nvGrpSpPr>
              <p:cNvPr id="2254" name="Google Shape;2254;p13"/>
              <p:cNvGrpSpPr/>
              <p:nvPr/>
            </p:nvGrpSpPr>
            <p:grpSpPr>
              <a:xfrm>
                <a:off x="8302868" y="1340770"/>
                <a:ext cx="3569773" cy="3585270"/>
                <a:chOff x="8302868" y="1340770"/>
                <a:chExt cx="3569773" cy="3585270"/>
              </a:xfrm>
            </p:grpSpPr>
            <p:grpSp>
              <p:nvGrpSpPr>
                <p:cNvPr id="2255" name="Google Shape;2255;p13"/>
                <p:cNvGrpSpPr/>
                <p:nvPr/>
              </p:nvGrpSpPr>
              <p:grpSpPr>
                <a:xfrm>
                  <a:off x="8302868" y="1340770"/>
                  <a:ext cx="3569773" cy="3585270"/>
                  <a:chOff x="1668151" y="66635"/>
                  <a:chExt cx="3569773" cy="3585270"/>
                </a:xfrm>
              </p:grpSpPr>
              <p:sp>
                <p:nvSpPr>
                  <p:cNvPr id="2256" name="Google Shape;2256;p1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57" name="Google Shape;2257;p1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58" name="Google Shape;2258;p1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59" name="Google Shape;2259;p1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60" name="Google Shape;2260;p1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61" name="Google Shape;2261;p1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62" name="Google Shape;2262;p1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63" name="Google Shape;2263;p1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64" name="Google Shape;2264;p1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65" name="Google Shape;2265;p1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66" name="Google Shape;2266;p13"/>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67" name="Google Shape;2267;p1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68" name="Google Shape;2268;p1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69" name="Google Shape;2269;p13"/>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70" name="Google Shape;2270;p1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71" name="Google Shape;2271;p1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72" name="Google Shape;2272;p1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73" name="Google Shape;2273;p1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74" name="Google Shape;2274;p1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75" name="Google Shape;2275;p1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76" name="Google Shape;2276;p1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77" name="Google Shape;2277;p1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78" name="Google Shape;2278;p13"/>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79" name="Google Shape;2279;p1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280" name="Google Shape;2280;p13"/>
                <p:cNvGrpSpPr/>
                <p:nvPr/>
              </p:nvGrpSpPr>
              <p:grpSpPr>
                <a:xfrm rot="166391">
                  <a:off x="8608485" y="1696827"/>
                  <a:ext cx="2884899" cy="2897423"/>
                  <a:chOff x="1668151" y="66635"/>
                  <a:chExt cx="3569773" cy="3585270"/>
                </a:xfrm>
              </p:grpSpPr>
              <p:sp>
                <p:nvSpPr>
                  <p:cNvPr id="2281" name="Google Shape;2281;p1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82" name="Google Shape;2282;p1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83" name="Google Shape;2283;p1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84" name="Google Shape;2284;p1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85" name="Google Shape;2285;p1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86" name="Google Shape;2286;p1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87" name="Google Shape;2287;p1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88" name="Google Shape;2288;p1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89" name="Google Shape;2289;p1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90" name="Google Shape;2290;p1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91" name="Google Shape;2291;p13"/>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92" name="Google Shape;2292;p1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93" name="Google Shape;2293;p1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94" name="Google Shape;2294;p13"/>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95" name="Google Shape;2295;p1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96" name="Google Shape;2296;p1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97" name="Google Shape;2297;p1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98" name="Google Shape;2298;p1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299" name="Google Shape;2299;p1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00" name="Google Shape;2300;p1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01" name="Google Shape;2301;p1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02" name="Google Shape;2302;p1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03" name="Google Shape;2303;p13"/>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04" name="Google Shape;2304;p1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2305" name="Google Shape;2305;p13"/>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06" name="Google Shape;2306;p13"/>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307" name="Google Shape;2307;p13"/>
            <p:cNvGrpSpPr/>
            <p:nvPr/>
          </p:nvGrpSpPr>
          <p:grpSpPr>
            <a:xfrm rot="10800000" flipH="1">
              <a:off x="1277152" y="3973758"/>
              <a:ext cx="1720987" cy="1728459"/>
              <a:chOff x="8302868" y="1340770"/>
              <a:chExt cx="3569773" cy="3585270"/>
            </a:xfrm>
          </p:grpSpPr>
          <p:grpSp>
            <p:nvGrpSpPr>
              <p:cNvPr id="2308" name="Google Shape;2308;p13"/>
              <p:cNvGrpSpPr/>
              <p:nvPr/>
            </p:nvGrpSpPr>
            <p:grpSpPr>
              <a:xfrm>
                <a:off x="8302868" y="1340770"/>
                <a:ext cx="3569773" cy="3585270"/>
                <a:chOff x="8302868" y="1340770"/>
                <a:chExt cx="3569773" cy="3585270"/>
              </a:xfrm>
            </p:grpSpPr>
            <p:grpSp>
              <p:nvGrpSpPr>
                <p:cNvPr id="2309" name="Google Shape;2309;p13"/>
                <p:cNvGrpSpPr/>
                <p:nvPr/>
              </p:nvGrpSpPr>
              <p:grpSpPr>
                <a:xfrm>
                  <a:off x="8302868" y="1340770"/>
                  <a:ext cx="3569773" cy="3585270"/>
                  <a:chOff x="1668151" y="66635"/>
                  <a:chExt cx="3569773" cy="3585270"/>
                </a:xfrm>
              </p:grpSpPr>
              <p:sp>
                <p:nvSpPr>
                  <p:cNvPr id="2310" name="Google Shape;2310;p1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11" name="Google Shape;2311;p1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12" name="Google Shape;2312;p1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13" name="Google Shape;2313;p1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14" name="Google Shape;2314;p1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15" name="Google Shape;2315;p1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16" name="Google Shape;2316;p1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17" name="Google Shape;2317;p1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18" name="Google Shape;2318;p1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19" name="Google Shape;2319;p1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20" name="Google Shape;2320;p13"/>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21" name="Google Shape;2321;p1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22" name="Google Shape;2322;p1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23" name="Google Shape;2323;p13"/>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24" name="Google Shape;2324;p1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25" name="Google Shape;2325;p1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26" name="Google Shape;2326;p1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27" name="Google Shape;2327;p1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28" name="Google Shape;2328;p1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29" name="Google Shape;2329;p1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30" name="Google Shape;2330;p1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31" name="Google Shape;2331;p1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32" name="Google Shape;2332;p13"/>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33" name="Google Shape;2333;p1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334" name="Google Shape;2334;p13"/>
                <p:cNvGrpSpPr/>
                <p:nvPr/>
              </p:nvGrpSpPr>
              <p:grpSpPr>
                <a:xfrm rot="166391">
                  <a:off x="8608485" y="1696827"/>
                  <a:ext cx="2884899" cy="2897423"/>
                  <a:chOff x="1668151" y="66635"/>
                  <a:chExt cx="3569773" cy="3585270"/>
                </a:xfrm>
              </p:grpSpPr>
              <p:sp>
                <p:nvSpPr>
                  <p:cNvPr id="2335" name="Google Shape;2335;p1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36" name="Google Shape;2336;p1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37" name="Google Shape;2337;p1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38" name="Google Shape;2338;p1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39" name="Google Shape;2339;p1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40" name="Google Shape;2340;p1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41" name="Google Shape;2341;p1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42" name="Google Shape;2342;p1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43" name="Google Shape;2343;p1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44" name="Google Shape;2344;p1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45" name="Google Shape;2345;p13"/>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46" name="Google Shape;2346;p1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47" name="Google Shape;2347;p1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48" name="Google Shape;2348;p13"/>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49" name="Google Shape;2349;p1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50" name="Google Shape;2350;p1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51" name="Google Shape;2351;p1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52" name="Google Shape;2352;p1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53" name="Google Shape;2353;p1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54" name="Google Shape;2354;p1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55" name="Google Shape;2355;p1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56" name="Google Shape;2356;p1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57" name="Google Shape;2357;p13"/>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58" name="Google Shape;2358;p1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2359" name="Google Shape;2359;p13"/>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60" name="Google Shape;2360;p13"/>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6184320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008 Three columns">
  <p:cSld name="008 Three columns">
    <p:bg>
      <p:bgPr>
        <a:solidFill>
          <a:schemeClr val="accent2"/>
        </a:solidFill>
        <a:effectLst/>
      </p:bgPr>
    </p:bg>
    <p:spTree>
      <p:nvGrpSpPr>
        <p:cNvPr id="1" name="Shape 2361"/>
        <p:cNvGrpSpPr/>
        <p:nvPr/>
      </p:nvGrpSpPr>
      <p:grpSpPr>
        <a:xfrm>
          <a:off x="0" y="0"/>
          <a:ext cx="0" cy="0"/>
          <a:chOff x="0" y="0"/>
          <a:chExt cx="0" cy="0"/>
        </a:xfrm>
      </p:grpSpPr>
      <p:sp>
        <p:nvSpPr>
          <p:cNvPr id="2362" name="Google Shape;2362;p14"/>
          <p:cNvSpPr/>
          <p:nvPr/>
        </p:nvSpPr>
        <p:spPr>
          <a:xfrm>
            <a:off x="332025" y="432025"/>
            <a:ext cx="8967300" cy="5957700"/>
          </a:xfrm>
          <a:prstGeom prst="rect">
            <a:avLst/>
          </a:prstGeom>
          <a:solidFill>
            <a:schemeClr val="lt2"/>
          </a:solidFill>
          <a:ln>
            <a:noFill/>
          </a:ln>
          <a:effectLst>
            <a:outerShdw blurRad="457200" dist="38100" dir="6180000" algn="bl" rotWithShape="0">
              <a:srgbClr val="000000">
                <a:alpha val="29000"/>
              </a:srgb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pic>
        <p:nvPicPr>
          <p:cNvPr id="2363" name="Google Shape;2363;p14"/>
          <p:cNvPicPr preferRelativeResize="0"/>
          <p:nvPr/>
        </p:nvPicPr>
        <p:blipFill rotWithShape="1">
          <a:blip r:embed="rId2">
            <a:alphaModFix amt="50000"/>
          </a:blip>
          <a:srcRect/>
          <a:stretch/>
        </p:blipFill>
        <p:spPr>
          <a:xfrm>
            <a:off x="332025" y="432025"/>
            <a:ext cx="8967300" cy="5957700"/>
          </a:xfrm>
          <a:prstGeom prst="rect">
            <a:avLst/>
          </a:prstGeom>
          <a:noFill/>
          <a:ln>
            <a:noFill/>
          </a:ln>
          <a:effectLst>
            <a:outerShdw blurRad="50800" dist="50800" dir="5400000" algn="ctr" rotWithShape="0">
              <a:srgbClr val="000000">
                <a:alpha val="0"/>
              </a:srgbClr>
            </a:outerShdw>
          </a:effectLst>
        </p:spPr>
      </p:pic>
      <p:sp>
        <p:nvSpPr>
          <p:cNvPr id="2364" name="Google Shape;2364;p14"/>
          <p:cNvSpPr txBox="1">
            <a:spLocks noGrp="1"/>
          </p:cNvSpPr>
          <p:nvPr>
            <p:ph type="subTitle" idx="1"/>
          </p:nvPr>
        </p:nvSpPr>
        <p:spPr>
          <a:xfrm>
            <a:off x="836557" y="1724081"/>
            <a:ext cx="8191500" cy="606900"/>
          </a:xfrm>
          <a:prstGeom prst="rect">
            <a:avLst/>
          </a:prstGeom>
        </p:spPr>
        <p:txBody>
          <a:bodyPr spcFirstLastPara="1" wrap="square" lIns="121900" tIns="121900" rIns="121900" bIns="121900" anchor="t" anchorCtr="0">
            <a:noAutofit/>
          </a:bodyPr>
          <a:lstStyle>
            <a:lvl1pPr lvl="0" rtl="0">
              <a:spcBef>
                <a:spcPts val="0"/>
              </a:spcBef>
              <a:spcAft>
                <a:spcPts val="0"/>
              </a:spcAft>
              <a:buSzPts val="1800"/>
              <a:buNone/>
              <a:defRPr sz="1800" b="1"/>
            </a:lvl1pPr>
            <a:lvl2pPr lvl="1" rtl="0">
              <a:spcBef>
                <a:spcPts val="2100"/>
              </a:spcBef>
              <a:spcAft>
                <a:spcPts val="0"/>
              </a:spcAft>
              <a:buSzPts val="1800"/>
              <a:buNone/>
              <a:defRPr sz="1800" b="1"/>
            </a:lvl2pPr>
            <a:lvl3pPr lvl="2" rtl="0">
              <a:spcBef>
                <a:spcPts val="2100"/>
              </a:spcBef>
              <a:spcAft>
                <a:spcPts val="0"/>
              </a:spcAft>
              <a:buSzPts val="1800"/>
              <a:buNone/>
              <a:defRPr sz="1800" b="1"/>
            </a:lvl3pPr>
            <a:lvl4pPr lvl="3" rtl="0">
              <a:spcBef>
                <a:spcPts val="2100"/>
              </a:spcBef>
              <a:spcAft>
                <a:spcPts val="0"/>
              </a:spcAft>
              <a:buSzPts val="1800"/>
              <a:buNone/>
              <a:defRPr sz="1800" b="1"/>
            </a:lvl4pPr>
            <a:lvl5pPr lvl="4" rtl="0">
              <a:spcBef>
                <a:spcPts val="2100"/>
              </a:spcBef>
              <a:spcAft>
                <a:spcPts val="0"/>
              </a:spcAft>
              <a:buSzPts val="1800"/>
              <a:buNone/>
              <a:defRPr sz="1800" b="1"/>
            </a:lvl5pPr>
            <a:lvl6pPr lvl="5" rtl="0">
              <a:spcBef>
                <a:spcPts val="2100"/>
              </a:spcBef>
              <a:spcAft>
                <a:spcPts val="0"/>
              </a:spcAft>
              <a:buSzPts val="1800"/>
              <a:buNone/>
              <a:defRPr sz="1800" b="1"/>
            </a:lvl6pPr>
            <a:lvl7pPr lvl="6" rtl="0">
              <a:spcBef>
                <a:spcPts val="2100"/>
              </a:spcBef>
              <a:spcAft>
                <a:spcPts val="0"/>
              </a:spcAft>
              <a:buSzPts val="1800"/>
              <a:buNone/>
              <a:defRPr sz="1800" b="1"/>
            </a:lvl7pPr>
            <a:lvl8pPr lvl="7" rtl="0">
              <a:spcBef>
                <a:spcPts val="2100"/>
              </a:spcBef>
              <a:spcAft>
                <a:spcPts val="0"/>
              </a:spcAft>
              <a:buSzPts val="1800"/>
              <a:buNone/>
              <a:defRPr sz="1800" b="1"/>
            </a:lvl8pPr>
            <a:lvl9pPr lvl="8" rtl="0">
              <a:spcBef>
                <a:spcPts val="2100"/>
              </a:spcBef>
              <a:spcAft>
                <a:spcPts val="2100"/>
              </a:spcAft>
              <a:buSzPts val="1800"/>
              <a:buNone/>
              <a:defRPr sz="1800" b="1"/>
            </a:lvl9pPr>
          </a:lstStyle>
          <a:p>
            <a:endParaRPr/>
          </a:p>
        </p:txBody>
      </p:sp>
      <p:sp>
        <p:nvSpPr>
          <p:cNvPr id="2365" name="Google Shape;2365;p14"/>
          <p:cNvSpPr txBox="1">
            <a:spLocks noGrp="1"/>
          </p:cNvSpPr>
          <p:nvPr>
            <p:ph type="subTitle" idx="2"/>
          </p:nvPr>
        </p:nvSpPr>
        <p:spPr>
          <a:xfrm>
            <a:off x="836557" y="3328972"/>
            <a:ext cx="8191500" cy="606900"/>
          </a:xfrm>
          <a:prstGeom prst="rect">
            <a:avLst/>
          </a:prstGeom>
        </p:spPr>
        <p:txBody>
          <a:bodyPr spcFirstLastPara="1" wrap="square" lIns="121900" tIns="121900" rIns="121900" bIns="121900" anchor="t" anchorCtr="0">
            <a:noAutofit/>
          </a:bodyPr>
          <a:lstStyle>
            <a:lvl1pPr lvl="0" rtl="0">
              <a:spcBef>
                <a:spcPts val="0"/>
              </a:spcBef>
              <a:spcAft>
                <a:spcPts val="0"/>
              </a:spcAft>
              <a:buSzPts val="1800"/>
              <a:buNone/>
              <a:defRPr sz="1800" b="1"/>
            </a:lvl1pPr>
            <a:lvl2pPr lvl="1" rtl="0">
              <a:spcBef>
                <a:spcPts val="2100"/>
              </a:spcBef>
              <a:spcAft>
                <a:spcPts val="0"/>
              </a:spcAft>
              <a:buSzPts val="1800"/>
              <a:buNone/>
              <a:defRPr sz="1800" b="1"/>
            </a:lvl2pPr>
            <a:lvl3pPr lvl="2" rtl="0">
              <a:spcBef>
                <a:spcPts val="2100"/>
              </a:spcBef>
              <a:spcAft>
                <a:spcPts val="0"/>
              </a:spcAft>
              <a:buSzPts val="1800"/>
              <a:buNone/>
              <a:defRPr sz="1800" b="1"/>
            </a:lvl3pPr>
            <a:lvl4pPr lvl="3" rtl="0">
              <a:spcBef>
                <a:spcPts val="2100"/>
              </a:spcBef>
              <a:spcAft>
                <a:spcPts val="0"/>
              </a:spcAft>
              <a:buSzPts val="1800"/>
              <a:buNone/>
              <a:defRPr sz="1800" b="1"/>
            </a:lvl4pPr>
            <a:lvl5pPr lvl="4" rtl="0">
              <a:spcBef>
                <a:spcPts val="2100"/>
              </a:spcBef>
              <a:spcAft>
                <a:spcPts val="0"/>
              </a:spcAft>
              <a:buSzPts val="1800"/>
              <a:buNone/>
              <a:defRPr sz="1800" b="1"/>
            </a:lvl5pPr>
            <a:lvl6pPr lvl="5" rtl="0">
              <a:spcBef>
                <a:spcPts val="2100"/>
              </a:spcBef>
              <a:spcAft>
                <a:spcPts val="0"/>
              </a:spcAft>
              <a:buSzPts val="1800"/>
              <a:buNone/>
              <a:defRPr sz="1800" b="1"/>
            </a:lvl6pPr>
            <a:lvl7pPr lvl="6" rtl="0">
              <a:spcBef>
                <a:spcPts val="2100"/>
              </a:spcBef>
              <a:spcAft>
                <a:spcPts val="0"/>
              </a:spcAft>
              <a:buSzPts val="1800"/>
              <a:buNone/>
              <a:defRPr sz="1800" b="1"/>
            </a:lvl7pPr>
            <a:lvl8pPr lvl="7" rtl="0">
              <a:spcBef>
                <a:spcPts val="2100"/>
              </a:spcBef>
              <a:spcAft>
                <a:spcPts val="0"/>
              </a:spcAft>
              <a:buSzPts val="1800"/>
              <a:buNone/>
              <a:defRPr sz="1800" b="1"/>
            </a:lvl8pPr>
            <a:lvl9pPr lvl="8" rtl="0">
              <a:spcBef>
                <a:spcPts val="2100"/>
              </a:spcBef>
              <a:spcAft>
                <a:spcPts val="2100"/>
              </a:spcAft>
              <a:buSzPts val="1800"/>
              <a:buNone/>
              <a:defRPr sz="1800" b="1"/>
            </a:lvl9pPr>
          </a:lstStyle>
          <a:p>
            <a:endParaRPr/>
          </a:p>
        </p:txBody>
      </p:sp>
      <p:sp>
        <p:nvSpPr>
          <p:cNvPr id="2366" name="Google Shape;2366;p14"/>
          <p:cNvSpPr txBox="1">
            <a:spLocks noGrp="1"/>
          </p:cNvSpPr>
          <p:nvPr>
            <p:ph type="subTitle" idx="3"/>
          </p:nvPr>
        </p:nvSpPr>
        <p:spPr>
          <a:xfrm>
            <a:off x="836557" y="4933863"/>
            <a:ext cx="8191500" cy="606900"/>
          </a:xfrm>
          <a:prstGeom prst="rect">
            <a:avLst/>
          </a:prstGeom>
        </p:spPr>
        <p:txBody>
          <a:bodyPr spcFirstLastPara="1" wrap="square" lIns="121900" tIns="121900" rIns="121900" bIns="121900" anchor="t" anchorCtr="0">
            <a:noAutofit/>
          </a:bodyPr>
          <a:lstStyle>
            <a:lvl1pPr lvl="0" rtl="0">
              <a:spcBef>
                <a:spcPts val="0"/>
              </a:spcBef>
              <a:spcAft>
                <a:spcPts val="0"/>
              </a:spcAft>
              <a:buSzPts val="1800"/>
              <a:buNone/>
              <a:defRPr sz="1800" b="1"/>
            </a:lvl1pPr>
            <a:lvl2pPr lvl="1" rtl="0">
              <a:spcBef>
                <a:spcPts val="2100"/>
              </a:spcBef>
              <a:spcAft>
                <a:spcPts val="0"/>
              </a:spcAft>
              <a:buSzPts val="1800"/>
              <a:buNone/>
              <a:defRPr sz="1800" b="1"/>
            </a:lvl2pPr>
            <a:lvl3pPr lvl="2" rtl="0">
              <a:spcBef>
                <a:spcPts val="2100"/>
              </a:spcBef>
              <a:spcAft>
                <a:spcPts val="0"/>
              </a:spcAft>
              <a:buSzPts val="1800"/>
              <a:buNone/>
              <a:defRPr sz="1800" b="1"/>
            </a:lvl3pPr>
            <a:lvl4pPr lvl="3" rtl="0">
              <a:spcBef>
                <a:spcPts val="2100"/>
              </a:spcBef>
              <a:spcAft>
                <a:spcPts val="0"/>
              </a:spcAft>
              <a:buSzPts val="1800"/>
              <a:buNone/>
              <a:defRPr sz="1800" b="1"/>
            </a:lvl4pPr>
            <a:lvl5pPr lvl="4" rtl="0">
              <a:spcBef>
                <a:spcPts val="2100"/>
              </a:spcBef>
              <a:spcAft>
                <a:spcPts val="0"/>
              </a:spcAft>
              <a:buSzPts val="1800"/>
              <a:buNone/>
              <a:defRPr sz="1800" b="1"/>
            </a:lvl5pPr>
            <a:lvl6pPr lvl="5" rtl="0">
              <a:spcBef>
                <a:spcPts val="2100"/>
              </a:spcBef>
              <a:spcAft>
                <a:spcPts val="0"/>
              </a:spcAft>
              <a:buSzPts val="1800"/>
              <a:buNone/>
              <a:defRPr sz="1800" b="1"/>
            </a:lvl6pPr>
            <a:lvl7pPr lvl="6" rtl="0">
              <a:spcBef>
                <a:spcPts val="2100"/>
              </a:spcBef>
              <a:spcAft>
                <a:spcPts val="0"/>
              </a:spcAft>
              <a:buSzPts val="1800"/>
              <a:buNone/>
              <a:defRPr sz="1800" b="1"/>
            </a:lvl7pPr>
            <a:lvl8pPr lvl="7" rtl="0">
              <a:spcBef>
                <a:spcPts val="2100"/>
              </a:spcBef>
              <a:spcAft>
                <a:spcPts val="0"/>
              </a:spcAft>
              <a:buSzPts val="1800"/>
              <a:buNone/>
              <a:defRPr sz="1800" b="1"/>
            </a:lvl8pPr>
            <a:lvl9pPr lvl="8" rtl="0">
              <a:spcBef>
                <a:spcPts val="2100"/>
              </a:spcBef>
              <a:spcAft>
                <a:spcPts val="2100"/>
              </a:spcAft>
              <a:buSzPts val="1800"/>
              <a:buNone/>
              <a:defRPr sz="1800" b="1"/>
            </a:lvl9pPr>
          </a:lstStyle>
          <a:p>
            <a:endParaRPr/>
          </a:p>
        </p:txBody>
      </p:sp>
      <p:sp>
        <p:nvSpPr>
          <p:cNvPr id="2367" name="Google Shape;2367;p14"/>
          <p:cNvSpPr txBox="1">
            <a:spLocks noGrp="1"/>
          </p:cNvSpPr>
          <p:nvPr>
            <p:ph type="title"/>
          </p:nvPr>
        </p:nvSpPr>
        <p:spPr>
          <a:xfrm>
            <a:off x="836550" y="587475"/>
            <a:ext cx="8191500" cy="763500"/>
          </a:xfrm>
          <a:prstGeom prst="rect">
            <a:avLst/>
          </a:prstGeom>
        </p:spPr>
        <p:txBody>
          <a:bodyPr spcFirstLastPara="1" wrap="square" lIns="121900" tIns="121900" rIns="121900" bIns="121900" anchor="t" anchorCtr="0">
            <a:noAutofit/>
          </a:bodyPr>
          <a:lstStyle>
            <a:lvl1pPr marL="0" marR="0" lvl="0" indent="0" algn="l" rtl="0">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a:endParaRPr/>
          </a:p>
        </p:txBody>
      </p:sp>
      <p:sp>
        <p:nvSpPr>
          <p:cNvPr id="2368" name="Google Shape;2368;p14"/>
          <p:cNvSpPr txBox="1">
            <a:spLocks noGrp="1"/>
          </p:cNvSpPr>
          <p:nvPr>
            <p:ph type="body" idx="4"/>
          </p:nvPr>
        </p:nvSpPr>
        <p:spPr>
          <a:xfrm>
            <a:off x="836550" y="2162031"/>
            <a:ext cx="8191500" cy="925200"/>
          </a:xfrm>
          <a:prstGeom prst="rect">
            <a:avLst/>
          </a:prstGeom>
        </p:spPr>
        <p:txBody>
          <a:bodyPr spcFirstLastPara="1" wrap="square" lIns="121900" tIns="121900" rIns="121900" bIns="121900" anchor="t" anchorCtr="0">
            <a:noAutofit/>
          </a:bodyPr>
          <a:lstStyle>
            <a:lvl1pPr marL="457200" lvl="0" indent="-317500">
              <a:spcBef>
                <a:spcPts val="0"/>
              </a:spcBef>
              <a:spcAft>
                <a:spcPts val="0"/>
              </a:spcAft>
              <a:buSzPts val="1400"/>
              <a:buChar char="●"/>
              <a:defRPr sz="1400"/>
            </a:lvl1pPr>
            <a:lvl2pPr marL="914400" lvl="1" indent="-317500">
              <a:spcBef>
                <a:spcPts val="2100"/>
              </a:spcBef>
              <a:spcAft>
                <a:spcPts val="0"/>
              </a:spcAft>
              <a:buSzPts val="1400"/>
              <a:buChar char="○"/>
              <a:defRPr sz="1400"/>
            </a:lvl2pPr>
            <a:lvl3pPr marL="1371600" lvl="2" indent="-317500">
              <a:spcBef>
                <a:spcPts val="2100"/>
              </a:spcBef>
              <a:spcAft>
                <a:spcPts val="0"/>
              </a:spcAft>
              <a:buSzPts val="1400"/>
              <a:buChar char="■"/>
              <a:defRPr sz="1400"/>
            </a:lvl3pPr>
            <a:lvl4pPr marL="1828800" lvl="3" indent="-317500">
              <a:spcBef>
                <a:spcPts val="2100"/>
              </a:spcBef>
              <a:spcAft>
                <a:spcPts val="0"/>
              </a:spcAft>
              <a:buSzPts val="1400"/>
              <a:buChar char="●"/>
              <a:defRPr sz="1400"/>
            </a:lvl4pPr>
            <a:lvl5pPr marL="2286000" lvl="4" indent="-317500">
              <a:spcBef>
                <a:spcPts val="2100"/>
              </a:spcBef>
              <a:spcAft>
                <a:spcPts val="0"/>
              </a:spcAft>
              <a:buSzPts val="1400"/>
              <a:buChar char="○"/>
              <a:defRPr sz="1400"/>
            </a:lvl5pPr>
            <a:lvl6pPr marL="2743200" lvl="5" indent="-317500">
              <a:spcBef>
                <a:spcPts val="2100"/>
              </a:spcBef>
              <a:spcAft>
                <a:spcPts val="0"/>
              </a:spcAft>
              <a:buSzPts val="1400"/>
              <a:buChar char="■"/>
              <a:defRPr sz="1400"/>
            </a:lvl6pPr>
            <a:lvl7pPr marL="3200400" lvl="6" indent="-317500">
              <a:spcBef>
                <a:spcPts val="2100"/>
              </a:spcBef>
              <a:spcAft>
                <a:spcPts val="0"/>
              </a:spcAft>
              <a:buSzPts val="1400"/>
              <a:buChar char="●"/>
              <a:defRPr sz="1400"/>
            </a:lvl7pPr>
            <a:lvl8pPr marL="3657600" lvl="7" indent="-317500">
              <a:spcBef>
                <a:spcPts val="2100"/>
              </a:spcBef>
              <a:spcAft>
                <a:spcPts val="0"/>
              </a:spcAft>
              <a:buSzPts val="1400"/>
              <a:buChar char="○"/>
              <a:defRPr sz="1400"/>
            </a:lvl8pPr>
            <a:lvl9pPr marL="4114800" lvl="8" indent="-317500">
              <a:spcBef>
                <a:spcPts val="2100"/>
              </a:spcBef>
              <a:spcAft>
                <a:spcPts val="2100"/>
              </a:spcAft>
              <a:buSzPts val="1400"/>
              <a:buChar char="■"/>
              <a:defRPr sz="1400"/>
            </a:lvl9pPr>
          </a:lstStyle>
          <a:p>
            <a:endParaRPr/>
          </a:p>
        </p:txBody>
      </p:sp>
      <p:sp>
        <p:nvSpPr>
          <p:cNvPr id="2369" name="Google Shape;2369;p14"/>
          <p:cNvSpPr txBox="1">
            <a:spLocks noGrp="1"/>
          </p:cNvSpPr>
          <p:nvPr>
            <p:ph type="body" idx="5"/>
          </p:nvPr>
        </p:nvSpPr>
        <p:spPr>
          <a:xfrm>
            <a:off x="836550" y="3755490"/>
            <a:ext cx="8191500" cy="923400"/>
          </a:xfrm>
          <a:prstGeom prst="rect">
            <a:avLst/>
          </a:prstGeom>
        </p:spPr>
        <p:txBody>
          <a:bodyPr spcFirstLastPara="1" wrap="square" lIns="121900" tIns="121900" rIns="121900" bIns="121900" anchor="t" anchorCtr="0">
            <a:noAutofit/>
          </a:bodyPr>
          <a:lstStyle>
            <a:lvl1pPr marL="457200" lvl="0" indent="-317500">
              <a:spcBef>
                <a:spcPts val="0"/>
              </a:spcBef>
              <a:spcAft>
                <a:spcPts val="0"/>
              </a:spcAft>
              <a:buSzPts val="1400"/>
              <a:buChar char="●"/>
              <a:defRPr sz="1400"/>
            </a:lvl1pPr>
            <a:lvl2pPr marL="914400" lvl="1" indent="-317500">
              <a:spcBef>
                <a:spcPts val="2100"/>
              </a:spcBef>
              <a:spcAft>
                <a:spcPts val="0"/>
              </a:spcAft>
              <a:buSzPts val="1400"/>
              <a:buChar char="○"/>
              <a:defRPr sz="1400"/>
            </a:lvl2pPr>
            <a:lvl3pPr marL="1371600" lvl="2" indent="-317500">
              <a:spcBef>
                <a:spcPts val="2100"/>
              </a:spcBef>
              <a:spcAft>
                <a:spcPts val="0"/>
              </a:spcAft>
              <a:buSzPts val="1400"/>
              <a:buChar char="■"/>
              <a:defRPr sz="1400"/>
            </a:lvl3pPr>
            <a:lvl4pPr marL="1828800" lvl="3" indent="-317500">
              <a:spcBef>
                <a:spcPts val="2100"/>
              </a:spcBef>
              <a:spcAft>
                <a:spcPts val="0"/>
              </a:spcAft>
              <a:buSzPts val="1400"/>
              <a:buChar char="●"/>
              <a:defRPr sz="1400"/>
            </a:lvl4pPr>
            <a:lvl5pPr marL="2286000" lvl="4" indent="-317500">
              <a:spcBef>
                <a:spcPts val="2100"/>
              </a:spcBef>
              <a:spcAft>
                <a:spcPts val="0"/>
              </a:spcAft>
              <a:buSzPts val="1400"/>
              <a:buChar char="○"/>
              <a:defRPr sz="1400"/>
            </a:lvl5pPr>
            <a:lvl6pPr marL="2743200" lvl="5" indent="-317500">
              <a:spcBef>
                <a:spcPts val="2100"/>
              </a:spcBef>
              <a:spcAft>
                <a:spcPts val="0"/>
              </a:spcAft>
              <a:buSzPts val="1400"/>
              <a:buChar char="■"/>
              <a:defRPr sz="1400"/>
            </a:lvl6pPr>
            <a:lvl7pPr marL="3200400" lvl="6" indent="-317500">
              <a:spcBef>
                <a:spcPts val="2100"/>
              </a:spcBef>
              <a:spcAft>
                <a:spcPts val="0"/>
              </a:spcAft>
              <a:buSzPts val="1400"/>
              <a:buChar char="●"/>
              <a:defRPr sz="1400"/>
            </a:lvl7pPr>
            <a:lvl8pPr marL="3657600" lvl="7" indent="-317500">
              <a:spcBef>
                <a:spcPts val="2100"/>
              </a:spcBef>
              <a:spcAft>
                <a:spcPts val="0"/>
              </a:spcAft>
              <a:buSzPts val="1400"/>
              <a:buChar char="○"/>
              <a:defRPr sz="1400"/>
            </a:lvl8pPr>
            <a:lvl9pPr marL="4114800" lvl="8" indent="-317500">
              <a:spcBef>
                <a:spcPts val="2100"/>
              </a:spcBef>
              <a:spcAft>
                <a:spcPts val="2100"/>
              </a:spcAft>
              <a:buSzPts val="1400"/>
              <a:buChar char="■"/>
              <a:defRPr sz="1400"/>
            </a:lvl9pPr>
          </a:lstStyle>
          <a:p>
            <a:endParaRPr/>
          </a:p>
        </p:txBody>
      </p:sp>
      <p:sp>
        <p:nvSpPr>
          <p:cNvPr id="2370" name="Google Shape;2370;p14"/>
          <p:cNvSpPr txBox="1">
            <a:spLocks noGrp="1"/>
          </p:cNvSpPr>
          <p:nvPr>
            <p:ph type="body" idx="6"/>
          </p:nvPr>
        </p:nvSpPr>
        <p:spPr>
          <a:xfrm>
            <a:off x="836550" y="5347150"/>
            <a:ext cx="8193000" cy="923400"/>
          </a:xfrm>
          <a:prstGeom prst="rect">
            <a:avLst/>
          </a:prstGeom>
        </p:spPr>
        <p:txBody>
          <a:bodyPr spcFirstLastPara="1" wrap="square" lIns="121900" tIns="121900" rIns="121900" bIns="121900" anchor="t" anchorCtr="0">
            <a:noAutofit/>
          </a:bodyPr>
          <a:lstStyle>
            <a:lvl1pPr marL="457200" lvl="0" indent="-317500">
              <a:spcBef>
                <a:spcPts val="0"/>
              </a:spcBef>
              <a:spcAft>
                <a:spcPts val="0"/>
              </a:spcAft>
              <a:buSzPts val="1400"/>
              <a:buChar char="●"/>
              <a:defRPr sz="1400"/>
            </a:lvl1pPr>
            <a:lvl2pPr marL="914400" lvl="1" indent="-317500">
              <a:spcBef>
                <a:spcPts val="2100"/>
              </a:spcBef>
              <a:spcAft>
                <a:spcPts val="0"/>
              </a:spcAft>
              <a:buSzPts val="1400"/>
              <a:buChar char="○"/>
              <a:defRPr sz="1400"/>
            </a:lvl2pPr>
            <a:lvl3pPr marL="1371600" lvl="2" indent="-317500">
              <a:spcBef>
                <a:spcPts val="2100"/>
              </a:spcBef>
              <a:spcAft>
                <a:spcPts val="0"/>
              </a:spcAft>
              <a:buSzPts val="1400"/>
              <a:buChar char="■"/>
              <a:defRPr sz="1400"/>
            </a:lvl3pPr>
            <a:lvl4pPr marL="1828800" lvl="3" indent="-317500">
              <a:spcBef>
                <a:spcPts val="2100"/>
              </a:spcBef>
              <a:spcAft>
                <a:spcPts val="0"/>
              </a:spcAft>
              <a:buSzPts val="1400"/>
              <a:buChar char="●"/>
              <a:defRPr sz="1400"/>
            </a:lvl4pPr>
            <a:lvl5pPr marL="2286000" lvl="4" indent="-317500">
              <a:spcBef>
                <a:spcPts val="2100"/>
              </a:spcBef>
              <a:spcAft>
                <a:spcPts val="0"/>
              </a:spcAft>
              <a:buSzPts val="1400"/>
              <a:buChar char="○"/>
              <a:defRPr sz="1400"/>
            </a:lvl5pPr>
            <a:lvl6pPr marL="2743200" lvl="5" indent="-317500">
              <a:spcBef>
                <a:spcPts val="2100"/>
              </a:spcBef>
              <a:spcAft>
                <a:spcPts val="0"/>
              </a:spcAft>
              <a:buSzPts val="1400"/>
              <a:buChar char="■"/>
              <a:defRPr sz="1400"/>
            </a:lvl6pPr>
            <a:lvl7pPr marL="3200400" lvl="6" indent="-317500">
              <a:spcBef>
                <a:spcPts val="2100"/>
              </a:spcBef>
              <a:spcAft>
                <a:spcPts val="0"/>
              </a:spcAft>
              <a:buSzPts val="1400"/>
              <a:buChar char="●"/>
              <a:defRPr sz="1400"/>
            </a:lvl7pPr>
            <a:lvl8pPr marL="3657600" lvl="7" indent="-317500">
              <a:spcBef>
                <a:spcPts val="2100"/>
              </a:spcBef>
              <a:spcAft>
                <a:spcPts val="0"/>
              </a:spcAft>
              <a:buSzPts val="1400"/>
              <a:buChar char="○"/>
              <a:defRPr sz="1400"/>
            </a:lvl8pPr>
            <a:lvl9pPr marL="4114800" lvl="8" indent="-317500">
              <a:spcBef>
                <a:spcPts val="2100"/>
              </a:spcBef>
              <a:spcAft>
                <a:spcPts val="2100"/>
              </a:spcAft>
              <a:buSzPts val="1400"/>
              <a:buChar char="■"/>
              <a:defRPr sz="1400"/>
            </a:lvl9pPr>
          </a:lstStyle>
          <a:p>
            <a:endParaRPr/>
          </a:p>
        </p:txBody>
      </p:sp>
      <p:grpSp>
        <p:nvGrpSpPr>
          <p:cNvPr id="2371" name="Google Shape;2371;p14"/>
          <p:cNvGrpSpPr/>
          <p:nvPr/>
        </p:nvGrpSpPr>
        <p:grpSpPr>
          <a:xfrm flipH="1">
            <a:off x="9606726" y="-44212"/>
            <a:ext cx="2648657" cy="6946403"/>
            <a:chOff x="-2805439" y="-1066796"/>
            <a:chExt cx="2648657" cy="6946403"/>
          </a:xfrm>
        </p:grpSpPr>
        <p:sp>
          <p:nvSpPr>
            <p:cNvPr id="2372" name="Google Shape;2372;p14"/>
            <p:cNvSpPr/>
            <p:nvPr/>
          </p:nvSpPr>
          <p:spPr>
            <a:xfrm rot="413639">
              <a:off x="-1967427" y="797709"/>
              <a:ext cx="716445" cy="5057182"/>
            </a:xfrm>
            <a:custGeom>
              <a:avLst/>
              <a:gdLst/>
              <a:ahLst/>
              <a:cxnLst/>
              <a:rect l="l" t="t" r="r" b="b"/>
              <a:pathLst>
                <a:path w="716640" h="5058557" extrusionOk="0">
                  <a:moveTo>
                    <a:pt x="111073" y="0"/>
                  </a:moveTo>
                  <a:cubicBezTo>
                    <a:pt x="172579" y="152123"/>
                    <a:pt x="223976" y="308130"/>
                    <a:pt x="264935" y="467022"/>
                  </a:cubicBezTo>
                  <a:cubicBezTo>
                    <a:pt x="299908" y="603769"/>
                    <a:pt x="327389" y="742324"/>
                    <a:pt x="347253" y="882065"/>
                  </a:cubicBezTo>
                  <a:cubicBezTo>
                    <a:pt x="370939" y="1039504"/>
                    <a:pt x="386504" y="1198050"/>
                    <a:pt x="393895" y="1357090"/>
                  </a:cubicBezTo>
                  <a:cubicBezTo>
                    <a:pt x="394014" y="1360391"/>
                    <a:pt x="395941" y="1363355"/>
                    <a:pt x="398916" y="1364788"/>
                  </a:cubicBezTo>
                  <a:cubicBezTo>
                    <a:pt x="403343" y="1366923"/>
                    <a:pt x="408659" y="1365075"/>
                    <a:pt x="410793" y="1360648"/>
                  </a:cubicBezTo>
                  <a:cubicBezTo>
                    <a:pt x="444501" y="1293510"/>
                    <a:pt x="482487" y="1228624"/>
                    <a:pt x="524535" y="1166369"/>
                  </a:cubicBezTo>
                  <a:cubicBezTo>
                    <a:pt x="544991" y="1135231"/>
                    <a:pt x="567967" y="1105812"/>
                    <a:pt x="593215" y="1078419"/>
                  </a:cubicBezTo>
                  <a:cubicBezTo>
                    <a:pt x="622406" y="1047014"/>
                    <a:pt x="654572" y="1018524"/>
                    <a:pt x="689267" y="993335"/>
                  </a:cubicBezTo>
                  <a:lnTo>
                    <a:pt x="716640" y="1059545"/>
                  </a:lnTo>
                  <a:cubicBezTo>
                    <a:pt x="678200" y="1074269"/>
                    <a:pt x="593511" y="1078518"/>
                    <a:pt x="474928" y="1356004"/>
                  </a:cubicBezTo>
                  <a:cubicBezTo>
                    <a:pt x="452693" y="1408180"/>
                    <a:pt x="432929" y="1479232"/>
                    <a:pt x="411485" y="1563525"/>
                  </a:cubicBezTo>
                  <a:cubicBezTo>
                    <a:pt x="404450" y="1591599"/>
                    <a:pt x="401129" y="1620465"/>
                    <a:pt x="401603" y="1649399"/>
                  </a:cubicBezTo>
                  <a:cubicBezTo>
                    <a:pt x="404173" y="1877010"/>
                    <a:pt x="405822" y="2106113"/>
                    <a:pt x="406545" y="2336690"/>
                  </a:cubicBezTo>
                  <a:lnTo>
                    <a:pt x="406545" y="2390432"/>
                  </a:lnTo>
                  <a:lnTo>
                    <a:pt x="406689" y="2390812"/>
                  </a:lnTo>
                  <a:cubicBezTo>
                    <a:pt x="408074" y="2625444"/>
                    <a:pt x="409390" y="2860017"/>
                    <a:pt x="410650" y="3094525"/>
                  </a:cubicBezTo>
                  <a:cubicBezTo>
                    <a:pt x="410805" y="3119671"/>
                    <a:pt x="415123" y="3367709"/>
                    <a:pt x="415111" y="3375805"/>
                  </a:cubicBezTo>
                  <a:cubicBezTo>
                    <a:pt x="411427" y="3570234"/>
                    <a:pt x="418468" y="3764726"/>
                    <a:pt x="436197" y="3958384"/>
                  </a:cubicBezTo>
                  <a:cubicBezTo>
                    <a:pt x="453083" y="4141955"/>
                    <a:pt x="471294" y="4331052"/>
                    <a:pt x="533344" y="4572789"/>
                  </a:cubicBezTo>
                  <a:cubicBezTo>
                    <a:pt x="571803" y="4722767"/>
                    <a:pt x="621136" y="4869759"/>
                    <a:pt x="680932" y="5012577"/>
                  </a:cubicBezTo>
                  <a:lnTo>
                    <a:pt x="594857" y="5058557"/>
                  </a:lnTo>
                  <a:cubicBezTo>
                    <a:pt x="535760" y="4911883"/>
                    <a:pt x="486432" y="4761470"/>
                    <a:pt x="447186" y="4608291"/>
                  </a:cubicBezTo>
                  <a:cubicBezTo>
                    <a:pt x="413702" y="4476428"/>
                    <a:pt x="387373" y="4342841"/>
                    <a:pt x="368313" y="4208129"/>
                  </a:cubicBezTo>
                  <a:cubicBezTo>
                    <a:pt x="345686" y="4056354"/>
                    <a:pt x="330928" y="3903505"/>
                    <a:pt x="324095" y="3750200"/>
                  </a:cubicBezTo>
                  <a:cubicBezTo>
                    <a:pt x="323632" y="3741341"/>
                    <a:pt x="317214" y="3496444"/>
                    <a:pt x="317254" y="3468536"/>
                  </a:cubicBezTo>
                  <a:cubicBezTo>
                    <a:pt x="314963" y="3249076"/>
                    <a:pt x="313683" y="3028218"/>
                    <a:pt x="313426" y="2805971"/>
                  </a:cubicBezTo>
                  <a:lnTo>
                    <a:pt x="313468" y="2776092"/>
                  </a:lnTo>
                  <a:lnTo>
                    <a:pt x="310393" y="2768037"/>
                  </a:lnTo>
                  <a:cubicBezTo>
                    <a:pt x="308683" y="2524614"/>
                    <a:pt x="306934" y="2281222"/>
                    <a:pt x="305155" y="2037859"/>
                  </a:cubicBezTo>
                  <a:cubicBezTo>
                    <a:pt x="304919" y="2011810"/>
                    <a:pt x="301124" y="1985910"/>
                    <a:pt x="293889" y="1960878"/>
                  </a:cubicBezTo>
                  <a:cubicBezTo>
                    <a:pt x="281637" y="1918385"/>
                    <a:pt x="268889" y="1883107"/>
                    <a:pt x="258215" y="1856031"/>
                  </a:cubicBezTo>
                  <a:cubicBezTo>
                    <a:pt x="227058" y="1777242"/>
                    <a:pt x="186483" y="1702524"/>
                    <a:pt x="137360" y="1633489"/>
                  </a:cubicBezTo>
                  <a:cubicBezTo>
                    <a:pt x="116311" y="1602162"/>
                    <a:pt x="90322" y="1566292"/>
                    <a:pt x="43975" y="1540104"/>
                  </a:cubicBezTo>
                  <a:cubicBezTo>
                    <a:pt x="30011" y="1532209"/>
                    <a:pt x="15278" y="1525746"/>
                    <a:pt x="0" y="1520835"/>
                  </a:cubicBezTo>
                  <a:cubicBezTo>
                    <a:pt x="5466" y="1505290"/>
                    <a:pt x="10969" y="1489706"/>
                    <a:pt x="16503" y="1474092"/>
                  </a:cubicBezTo>
                  <a:lnTo>
                    <a:pt x="63146" y="1515301"/>
                  </a:lnTo>
                  <a:cubicBezTo>
                    <a:pt x="159308" y="1568880"/>
                    <a:pt x="236762" y="1650604"/>
                    <a:pt x="285096" y="1749503"/>
                  </a:cubicBezTo>
                  <a:cubicBezTo>
                    <a:pt x="286429" y="1752270"/>
                    <a:pt x="289226" y="1754039"/>
                    <a:pt x="292299" y="1754039"/>
                  </a:cubicBezTo>
                  <a:cubicBezTo>
                    <a:pt x="296716" y="1754048"/>
                    <a:pt x="300304" y="1750461"/>
                    <a:pt x="300313" y="1746044"/>
                  </a:cubicBezTo>
                  <a:cubicBezTo>
                    <a:pt x="303802" y="1544344"/>
                    <a:pt x="296113" y="1342613"/>
                    <a:pt x="277289" y="1141763"/>
                  </a:cubicBezTo>
                  <a:cubicBezTo>
                    <a:pt x="259501" y="951337"/>
                    <a:pt x="240329" y="755180"/>
                    <a:pt x="175602" y="504376"/>
                  </a:cubicBezTo>
                  <a:cubicBezTo>
                    <a:pt x="135502" y="348843"/>
                    <a:pt x="84076" y="196454"/>
                    <a:pt x="21740" y="48422"/>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2373" name="Google Shape;2373;p14"/>
            <p:cNvGrpSpPr/>
            <p:nvPr/>
          </p:nvGrpSpPr>
          <p:grpSpPr>
            <a:xfrm rot="2219739">
              <a:off x="-1310202" y="1259540"/>
              <a:ext cx="974984" cy="919237"/>
              <a:chOff x="6795971" y="2730008"/>
              <a:chExt cx="1945294" cy="1834067"/>
            </a:xfrm>
          </p:grpSpPr>
          <p:sp>
            <p:nvSpPr>
              <p:cNvPr id="2374" name="Google Shape;2374;p14"/>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75" name="Google Shape;2375;p14"/>
              <p:cNvSpPr/>
              <p:nvPr/>
            </p:nvSpPr>
            <p:spPr>
              <a:xfrm rot="-2263899">
                <a:off x="6977174" y="3155932"/>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376" name="Google Shape;2376;p14"/>
            <p:cNvGrpSpPr/>
            <p:nvPr/>
          </p:nvGrpSpPr>
          <p:grpSpPr>
            <a:xfrm rot="-3045758">
              <a:off x="-2511956" y="1418499"/>
              <a:ext cx="1085000" cy="1022962"/>
              <a:chOff x="6795971" y="2730009"/>
              <a:chExt cx="1945294" cy="1834067"/>
            </a:xfrm>
          </p:grpSpPr>
          <p:sp>
            <p:nvSpPr>
              <p:cNvPr id="2377" name="Google Shape;2377;p14"/>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78" name="Google Shape;2378;p14"/>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379" name="Google Shape;2379;p14"/>
            <p:cNvGrpSpPr/>
            <p:nvPr/>
          </p:nvGrpSpPr>
          <p:grpSpPr>
            <a:xfrm rot="416227">
              <a:off x="-2675400" y="-937391"/>
              <a:ext cx="2281725" cy="2291630"/>
              <a:chOff x="8302868" y="1340770"/>
              <a:chExt cx="3569773" cy="3585270"/>
            </a:xfrm>
          </p:grpSpPr>
          <p:grpSp>
            <p:nvGrpSpPr>
              <p:cNvPr id="2380" name="Google Shape;2380;p14"/>
              <p:cNvGrpSpPr/>
              <p:nvPr/>
            </p:nvGrpSpPr>
            <p:grpSpPr>
              <a:xfrm>
                <a:off x="8302868" y="1340770"/>
                <a:ext cx="3569773" cy="3585270"/>
                <a:chOff x="8302868" y="1340770"/>
                <a:chExt cx="3569773" cy="3585270"/>
              </a:xfrm>
            </p:grpSpPr>
            <p:grpSp>
              <p:nvGrpSpPr>
                <p:cNvPr id="2381" name="Google Shape;2381;p14"/>
                <p:cNvGrpSpPr/>
                <p:nvPr/>
              </p:nvGrpSpPr>
              <p:grpSpPr>
                <a:xfrm>
                  <a:off x="8302868" y="1340770"/>
                  <a:ext cx="3569773" cy="3585270"/>
                  <a:chOff x="1668151" y="66635"/>
                  <a:chExt cx="3569773" cy="3585270"/>
                </a:xfrm>
              </p:grpSpPr>
              <p:sp>
                <p:nvSpPr>
                  <p:cNvPr id="2382" name="Google Shape;2382;p14"/>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83" name="Google Shape;2383;p14"/>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84" name="Google Shape;2384;p14"/>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85" name="Google Shape;2385;p14"/>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86" name="Google Shape;2386;p14"/>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87" name="Google Shape;2387;p14"/>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88" name="Google Shape;2388;p14"/>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89" name="Google Shape;2389;p14"/>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90" name="Google Shape;2390;p14"/>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91" name="Google Shape;2391;p14"/>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92" name="Google Shape;2392;p14"/>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93" name="Google Shape;2393;p14"/>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94" name="Google Shape;2394;p14"/>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95" name="Google Shape;2395;p14"/>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96" name="Google Shape;2396;p14"/>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97" name="Google Shape;2397;p14"/>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98" name="Google Shape;2398;p14"/>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399" name="Google Shape;2399;p14"/>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00" name="Google Shape;2400;p14"/>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01" name="Google Shape;2401;p14"/>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02" name="Google Shape;2402;p14"/>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03" name="Google Shape;2403;p14"/>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04" name="Google Shape;2404;p14"/>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05" name="Google Shape;2405;p14"/>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406" name="Google Shape;2406;p14"/>
                <p:cNvGrpSpPr/>
                <p:nvPr/>
              </p:nvGrpSpPr>
              <p:grpSpPr>
                <a:xfrm rot="166391">
                  <a:off x="8608485" y="1696827"/>
                  <a:ext cx="2884899" cy="2897423"/>
                  <a:chOff x="1668151" y="66635"/>
                  <a:chExt cx="3569773" cy="3585270"/>
                </a:xfrm>
              </p:grpSpPr>
              <p:sp>
                <p:nvSpPr>
                  <p:cNvPr id="2407" name="Google Shape;2407;p14"/>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08" name="Google Shape;2408;p14"/>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09" name="Google Shape;2409;p14"/>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10" name="Google Shape;2410;p14"/>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11" name="Google Shape;2411;p14"/>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12" name="Google Shape;2412;p14"/>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13" name="Google Shape;2413;p14"/>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14" name="Google Shape;2414;p14"/>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15" name="Google Shape;2415;p14"/>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16" name="Google Shape;2416;p14"/>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17" name="Google Shape;2417;p14"/>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18" name="Google Shape;2418;p14"/>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19" name="Google Shape;2419;p14"/>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20" name="Google Shape;2420;p14"/>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21" name="Google Shape;2421;p14"/>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22" name="Google Shape;2422;p14"/>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23" name="Google Shape;2423;p14"/>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24" name="Google Shape;2424;p14"/>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25" name="Google Shape;2425;p14"/>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26" name="Google Shape;2426;p14"/>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27" name="Google Shape;2427;p14"/>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28" name="Google Shape;2428;p14"/>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29" name="Google Shape;2429;p14"/>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30" name="Google Shape;2430;p14"/>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2431" name="Google Shape;2431;p14"/>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32" name="Google Shape;2432;p14"/>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433" name="Google Shape;2433;p14"/>
          <p:cNvGrpSpPr/>
          <p:nvPr/>
        </p:nvGrpSpPr>
        <p:grpSpPr>
          <a:xfrm flipH="1">
            <a:off x="9562945" y="2967191"/>
            <a:ext cx="2276341" cy="3934595"/>
            <a:chOff x="408893" y="2967191"/>
            <a:chExt cx="2276341" cy="3934595"/>
          </a:xfrm>
        </p:grpSpPr>
        <p:sp>
          <p:nvSpPr>
            <p:cNvPr id="2434" name="Google Shape;2434;p14"/>
            <p:cNvSpPr/>
            <p:nvPr/>
          </p:nvSpPr>
          <p:spPr>
            <a:xfrm flipH="1">
              <a:off x="1123547" y="4460390"/>
              <a:ext cx="621678" cy="2441396"/>
            </a:xfrm>
            <a:custGeom>
              <a:avLst/>
              <a:gdLst/>
              <a:ahLst/>
              <a:cxnLst/>
              <a:rect l="l" t="t" r="r" b="b"/>
              <a:pathLst>
                <a:path w="690753" h="2712662" extrusionOk="0">
                  <a:moveTo>
                    <a:pt x="20183" y="46328"/>
                  </a:moveTo>
                  <a:cubicBezTo>
                    <a:pt x="80267" y="189012"/>
                    <a:pt x="129835" y="335897"/>
                    <a:pt x="168487" y="485811"/>
                  </a:cubicBezTo>
                  <a:cubicBezTo>
                    <a:pt x="230876" y="727556"/>
                    <a:pt x="249355" y="916627"/>
                    <a:pt x="266500" y="1100174"/>
                  </a:cubicBezTo>
                  <a:cubicBezTo>
                    <a:pt x="284645" y="1293769"/>
                    <a:pt x="292056" y="1488213"/>
                    <a:pt x="288693" y="1682627"/>
                  </a:cubicBezTo>
                  <a:cubicBezTo>
                    <a:pt x="288684" y="1686885"/>
                    <a:pt x="285226" y="1690342"/>
                    <a:pt x="280968" y="1690333"/>
                  </a:cubicBezTo>
                  <a:cubicBezTo>
                    <a:pt x="278006" y="1690333"/>
                    <a:pt x="275310" y="1688628"/>
                    <a:pt x="274025" y="1685961"/>
                  </a:cubicBezTo>
                  <a:cubicBezTo>
                    <a:pt x="227437" y="1590635"/>
                    <a:pt x="152781" y="1511863"/>
                    <a:pt x="60093" y="1460219"/>
                  </a:cubicBezTo>
                  <a:lnTo>
                    <a:pt x="15135" y="1420499"/>
                  </a:lnTo>
                  <a:cubicBezTo>
                    <a:pt x="9801" y="1435549"/>
                    <a:pt x="4496" y="1450570"/>
                    <a:pt x="-772" y="1465553"/>
                  </a:cubicBezTo>
                  <a:cubicBezTo>
                    <a:pt x="13954" y="1470287"/>
                    <a:pt x="28155" y="1476516"/>
                    <a:pt x="41614" y="1484126"/>
                  </a:cubicBezTo>
                  <a:cubicBezTo>
                    <a:pt x="86287" y="1509368"/>
                    <a:pt x="111337" y="1543943"/>
                    <a:pt x="131626" y="1574138"/>
                  </a:cubicBezTo>
                  <a:cubicBezTo>
                    <a:pt x="178975" y="1640679"/>
                    <a:pt x="218084" y="1712698"/>
                    <a:pt x="248116" y="1788641"/>
                  </a:cubicBezTo>
                  <a:cubicBezTo>
                    <a:pt x="258404" y="1814739"/>
                    <a:pt x="270691" y="1848743"/>
                    <a:pt x="282501" y="1889701"/>
                  </a:cubicBezTo>
                  <a:cubicBezTo>
                    <a:pt x="289474" y="1913828"/>
                    <a:pt x="293132" y="1938793"/>
                    <a:pt x="293360" y="1963901"/>
                  </a:cubicBezTo>
                  <a:cubicBezTo>
                    <a:pt x="295075" y="2198473"/>
                    <a:pt x="296760" y="2433073"/>
                    <a:pt x="298409" y="2667703"/>
                  </a:cubicBezTo>
                  <a:cubicBezTo>
                    <a:pt x="300037" y="2686753"/>
                    <a:pt x="312391" y="2703203"/>
                    <a:pt x="330222" y="2710089"/>
                  </a:cubicBezTo>
                  <a:cubicBezTo>
                    <a:pt x="354263" y="2717414"/>
                    <a:pt x="380057" y="2706193"/>
                    <a:pt x="391087" y="2683610"/>
                  </a:cubicBezTo>
                  <a:cubicBezTo>
                    <a:pt x="391467" y="2540353"/>
                    <a:pt x="391467" y="2396459"/>
                    <a:pt x="391087" y="2251937"/>
                  </a:cubicBezTo>
                  <a:cubicBezTo>
                    <a:pt x="390391" y="2029690"/>
                    <a:pt x="388801" y="1808862"/>
                    <a:pt x="386324" y="1589473"/>
                  </a:cubicBezTo>
                  <a:cubicBezTo>
                    <a:pt x="385867" y="1561584"/>
                    <a:pt x="389068" y="1533761"/>
                    <a:pt x="395849" y="1506701"/>
                  </a:cubicBezTo>
                  <a:cubicBezTo>
                    <a:pt x="416518" y="1425453"/>
                    <a:pt x="435568" y="1356968"/>
                    <a:pt x="457000" y="1306676"/>
                  </a:cubicBezTo>
                  <a:cubicBezTo>
                    <a:pt x="571300" y="1039214"/>
                    <a:pt x="652929" y="1035118"/>
                    <a:pt x="689981" y="1020926"/>
                  </a:cubicBezTo>
                  <a:lnTo>
                    <a:pt x="663597" y="957108"/>
                  </a:lnTo>
                  <a:cubicBezTo>
                    <a:pt x="630155" y="981387"/>
                    <a:pt x="599151" y="1008848"/>
                    <a:pt x="571014" y="1039118"/>
                  </a:cubicBezTo>
                  <a:cubicBezTo>
                    <a:pt x="546678" y="1065522"/>
                    <a:pt x="524532" y="1093878"/>
                    <a:pt x="504815" y="1123891"/>
                  </a:cubicBezTo>
                  <a:cubicBezTo>
                    <a:pt x="464286" y="1183898"/>
                    <a:pt x="427672" y="1246440"/>
                    <a:pt x="395182" y="1311153"/>
                  </a:cubicBezTo>
                  <a:cubicBezTo>
                    <a:pt x="393125" y="1315420"/>
                    <a:pt x="388001" y="1317201"/>
                    <a:pt x="383734" y="1315143"/>
                  </a:cubicBezTo>
                  <a:cubicBezTo>
                    <a:pt x="380866" y="1313762"/>
                    <a:pt x="379009" y="1310905"/>
                    <a:pt x="378894" y="1307723"/>
                  </a:cubicBezTo>
                  <a:cubicBezTo>
                    <a:pt x="371770" y="1154428"/>
                    <a:pt x="356768" y="1001609"/>
                    <a:pt x="333937" y="849857"/>
                  </a:cubicBezTo>
                  <a:cubicBezTo>
                    <a:pt x="314791" y="715164"/>
                    <a:pt x="288302" y="581614"/>
                    <a:pt x="254593" y="449807"/>
                  </a:cubicBezTo>
                  <a:cubicBezTo>
                    <a:pt x="215113" y="296654"/>
                    <a:pt x="165573" y="146283"/>
                    <a:pt x="106289" y="-345"/>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2435" name="Google Shape;2435;p14"/>
            <p:cNvGrpSpPr/>
            <p:nvPr/>
          </p:nvGrpSpPr>
          <p:grpSpPr>
            <a:xfrm rot="-1652254" flipH="1">
              <a:off x="545310" y="4793319"/>
              <a:ext cx="845725" cy="797369"/>
              <a:chOff x="6795971" y="2730008"/>
              <a:chExt cx="1945294" cy="1834067"/>
            </a:xfrm>
          </p:grpSpPr>
          <p:sp>
            <p:nvSpPr>
              <p:cNvPr id="2436" name="Google Shape;2436;p14"/>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37" name="Google Shape;2437;p14"/>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438" name="Google Shape;2438;p14"/>
            <p:cNvGrpSpPr/>
            <p:nvPr/>
          </p:nvGrpSpPr>
          <p:grpSpPr>
            <a:xfrm rot="3462355" flipH="1">
              <a:off x="1419261" y="5044696"/>
              <a:ext cx="941215" cy="887399"/>
              <a:chOff x="6795971" y="2730009"/>
              <a:chExt cx="1945294" cy="1834067"/>
            </a:xfrm>
          </p:grpSpPr>
          <p:sp>
            <p:nvSpPr>
              <p:cNvPr id="2439" name="Google Shape;2439;p14"/>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40" name="Google Shape;2440;p14"/>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441" name="Google Shape;2441;p14"/>
            <p:cNvGrpSpPr/>
            <p:nvPr/>
          </p:nvGrpSpPr>
          <p:grpSpPr>
            <a:xfrm flipH="1">
              <a:off x="705795" y="2967191"/>
              <a:ext cx="1979439" cy="1988032"/>
              <a:chOff x="8302868" y="1340770"/>
              <a:chExt cx="3569773" cy="3585270"/>
            </a:xfrm>
          </p:grpSpPr>
          <p:grpSp>
            <p:nvGrpSpPr>
              <p:cNvPr id="2442" name="Google Shape;2442;p14"/>
              <p:cNvGrpSpPr/>
              <p:nvPr/>
            </p:nvGrpSpPr>
            <p:grpSpPr>
              <a:xfrm>
                <a:off x="8302868" y="1340770"/>
                <a:ext cx="3569773" cy="3585270"/>
                <a:chOff x="8302868" y="1340770"/>
                <a:chExt cx="3569773" cy="3585270"/>
              </a:xfrm>
            </p:grpSpPr>
            <p:grpSp>
              <p:nvGrpSpPr>
                <p:cNvPr id="2443" name="Google Shape;2443;p14"/>
                <p:cNvGrpSpPr/>
                <p:nvPr/>
              </p:nvGrpSpPr>
              <p:grpSpPr>
                <a:xfrm>
                  <a:off x="8302868" y="1340770"/>
                  <a:ext cx="3569773" cy="3585270"/>
                  <a:chOff x="1668151" y="66635"/>
                  <a:chExt cx="3569773" cy="3585270"/>
                </a:xfrm>
              </p:grpSpPr>
              <p:sp>
                <p:nvSpPr>
                  <p:cNvPr id="2444" name="Google Shape;2444;p14"/>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45" name="Google Shape;2445;p14"/>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46" name="Google Shape;2446;p14"/>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47" name="Google Shape;2447;p14"/>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48" name="Google Shape;2448;p14"/>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49" name="Google Shape;2449;p14"/>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50" name="Google Shape;2450;p14"/>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51" name="Google Shape;2451;p14"/>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52" name="Google Shape;2452;p14"/>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53" name="Google Shape;2453;p14"/>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54" name="Google Shape;2454;p14"/>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55" name="Google Shape;2455;p14"/>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56" name="Google Shape;2456;p14"/>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57" name="Google Shape;2457;p14"/>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58" name="Google Shape;2458;p14"/>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59" name="Google Shape;2459;p14"/>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60" name="Google Shape;2460;p14"/>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61" name="Google Shape;2461;p14"/>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62" name="Google Shape;2462;p14"/>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63" name="Google Shape;2463;p14"/>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64" name="Google Shape;2464;p14"/>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65" name="Google Shape;2465;p14"/>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66" name="Google Shape;2466;p14"/>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67" name="Google Shape;2467;p14"/>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468" name="Google Shape;2468;p14"/>
                <p:cNvGrpSpPr/>
                <p:nvPr/>
              </p:nvGrpSpPr>
              <p:grpSpPr>
                <a:xfrm rot="166391">
                  <a:off x="8608485" y="1696827"/>
                  <a:ext cx="2884899" cy="2897423"/>
                  <a:chOff x="1668151" y="66635"/>
                  <a:chExt cx="3569773" cy="3585270"/>
                </a:xfrm>
              </p:grpSpPr>
              <p:sp>
                <p:nvSpPr>
                  <p:cNvPr id="2469" name="Google Shape;2469;p14"/>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70" name="Google Shape;2470;p14"/>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71" name="Google Shape;2471;p14"/>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72" name="Google Shape;2472;p14"/>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73" name="Google Shape;2473;p14"/>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74" name="Google Shape;2474;p14"/>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75" name="Google Shape;2475;p14"/>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76" name="Google Shape;2476;p14"/>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77" name="Google Shape;2477;p14"/>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78" name="Google Shape;2478;p14"/>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79" name="Google Shape;2479;p14"/>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80" name="Google Shape;2480;p14"/>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81" name="Google Shape;2481;p14"/>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82" name="Google Shape;2482;p14"/>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83" name="Google Shape;2483;p14"/>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84" name="Google Shape;2484;p14"/>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85" name="Google Shape;2485;p14"/>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86" name="Google Shape;2486;p14"/>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87" name="Google Shape;2487;p14"/>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88" name="Google Shape;2488;p14"/>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89" name="Google Shape;2489;p14"/>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90" name="Google Shape;2490;p14"/>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91" name="Google Shape;2491;p14"/>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92" name="Google Shape;2492;p14"/>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2493" name="Google Shape;2493;p14"/>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494" name="Google Shape;2494;p14"/>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10119682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008 Team">
  <p:cSld name="008 Team">
    <p:bg>
      <p:bgPr>
        <a:solidFill>
          <a:schemeClr val="accent2"/>
        </a:solidFill>
        <a:effectLst/>
      </p:bgPr>
    </p:bg>
    <p:spTree>
      <p:nvGrpSpPr>
        <p:cNvPr id="1" name="Shape 2495"/>
        <p:cNvGrpSpPr/>
        <p:nvPr/>
      </p:nvGrpSpPr>
      <p:grpSpPr>
        <a:xfrm>
          <a:off x="0" y="0"/>
          <a:ext cx="0" cy="0"/>
          <a:chOff x="0" y="0"/>
          <a:chExt cx="0" cy="0"/>
        </a:xfrm>
      </p:grpSpPr>
      <p:sp>
        <p:nvSpPr>
          <p:cNvPr id="2496" name="Google Shape;2496;p15"/>
          <p:cNvSpPr/>
          <p:nvPr/>
        </p:nvSpPr>
        <p:spPr>
          <a:xfrm>
            <a:off x="383700" y="451800"/>
            <a:ext cx="11424600" cy="5954400"/>
          </a:xfrm>
          <a:prstGeom prst="rect">
            <a:avLst/>
          </a:prstGeom>
          <a:solidFill>
            <a:schemeClr val="lt2"/>
          </a:solidFill>
          <a:ln>
            <a:noFill/>
          </a:ln>
          <a:effectLst>
            <a:outerShdw blurRad="457200" dist="38100" dir="6180000" algn="bl" rotWithShape="0">
              <a:srgbClr val="000000">
                <a:alpha val="29000"/>
              </a:srgb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pic>
        <p:nvPicPr>
          <p:cNvPr id="2497" name="Google Shape;2497;p15"/>
          <p:cNvPicPr preferRelativeResize="0"/>
          <p:nvPr/>
        </p:nvPicPr>
        <p:blipFill rotWithShape="1">
          <a:blip r:embed="rId2">
            <a:alphaModFix amt="50000"/>
          </a:blip>
          <a:srcRect/>
          <a:stretch/>
        </p:blipFill>
        <p:spPr>
          <a:xfrm>
            <a:off x="383700" y="451800"/>
            <a:ext cx="11424600" cy="5954261"/>
          </a:xfrm>
          <a:prstGeom prst="rect">
            <a:avLst/>
          </a:prstGeom>
          <a:noFill/>
          <a:ln>
            <a:noFill/>
          </a:ln>
          <a:effectLst>
            <a:outerShdw blurRad="50800" dist="50800" dir="5400000" algn="ctr" rotWithShape="0">
              <a:srgbClr val="000000">
                <a:alpha val="0"/>
              </a:srgbClr>
            </a:outerShdw>
          </a:effectLst>
        </p:spPr>
      </p:pic>
      <p:sp>
        <p:nvSpPr>
          <p:cNvPr id="2498" name="Google Shape;2498;p15"/>
          <p:cNvSpPr txBox="1">
            <a:spLocks noGrp="1"/>
          </p:cNvSpPr>
          <p:nvPr>
            <p:ph type="subTitle" idx="1"/>
          </p:nvPr>
        </p:nvSpPr>
        <p:spPr>
          <a:xfrm>
            <a:off x="1189052" y="4020675"/>
            <a:ext cx="2658900" cy="606900"/>
          </a:xfrm>
          <a:prstGeom prst="rect">
            <a:avLst/>
          </a:prstGeom>
        </p:spPr>
        <p:txBody>
          <a:bodyPr spcFirstLastPara="1" wrap="square" lIns="121900" tIns="121900" rIns="121900" bIns="121900" anchor="t" anchorCtr="0">
            <a:noAutofit/>
          </a:bodyPr>
          <a:lstStyle>
            <a:lvl1pPr lvl="0" rtl="0">
              <a:spcBef>
                <a:spcPts val="0"/>
              </a:spcBef>
              <a:spcAft>
                <a:spcPts val="0"/>
              </a:spcAft>
              <a:buSzPts val="2100"/>
              <a:buNone/>
              <a:defRPr sz="2100" b="1"/>
            </a:lvl1pPr>
            <a:lvl2pPr lvl="1" rtl="0">
              <a:spcBef>
                <a:spcPts val="2100"/>
              </a:spcBef>
              <a:spcAft>
                <a:spcPts val="0"/>
              </a:spcAft>
              <a:buSzPts val="2100"/>
              <a:buNone/>
              <a:defRPr sz="2100" b="1"/>
            </a:lvl2pPr>
            <a:lvl3pPr lvl="2" rtl="0">
              <a:spcBef>
                <a:spcPts val="2100"/>
              </a:spcBef>
              <a:spcAft>
                <a:spcPts val="0"/>
              </a:spcAft>
              <a:buSzPts val="2100"/>
              <a:buNone/>
              <a:defRPr sz="2100" b="1"/>
            </a:lvl3pPr>
            <a:lvl4pPr lvl="3" rtl="0">
              <a:spcBef>
                <a:spcPts val="2100"/>
              </a:spcBef>
              <a:spcAft>
                <a:spcPts val="0"/>
              </a:spcAft>
              <a:buSzPts val="2100"/>
              <a:buNone/>
              <a:defRPr sz="2100" b="1"/>
            </a:lvl4pPr>
            <a:lvl5pPr lvl="4" rtl="0">
              <a:spcBef>
                <a:spcPts val="2100"/>
              </a:spcBef>
              <a:spcAft>
                <a:spcPts val="0"/>
              </a:spcAft>
              <a:buSzPts val="2100"/>
              <a:buNone/>
              <a:defRPr sz="2100" b="1"/>
            </a:lvl5pPr>
            <a:lvl6pPr lvl="5" rtl="0">
              <a:spcBef>
                <a:spcPts val="2100"/>
              </a:spcBef>
              <a:spcAft>
                <a:spcPts val="0"/>
              </a:spcAft>
              <a:buSzPts val="2100"/>
              <a:buNone/>
              <a:defRPr sz="2100" b="1"/>
            </a:lvl6pPr>
            <a:lvl7pPr lvl="6" rtl="0">
              <a:spcBef>
                <a:spcPts val="2100"/>
              </a:spcBef>
              <a:spcAft>
                <a:spcPts val="0"/>
              </a:spcAft>
              <a:buSzPts val="2100"/>
              <a:buNone/>
              <a:defRPr sz="2100" b="1"/>
            </a:lvl7pPr>
            <a:lvl8pPr lvl="7" rtl="0">
              <a:spcBef>
                <a:spcPts val="2100"/>
              </a:spcBef>
              <a:spcAft>
                <a:spcPts val="0"/>
              </a:spcAft>
              <a:buSzPts val="2100"/>
              <a:buNone/>
              <a:defRPr sz="2100" b="1"/>
            </a:lvl8pPr>
            <a:lvl9pPr lvl="8" rtl="0">
              <a:spcBef>
                <a:spcPts val="2100"/>
              </a:spcBef>
              <a:spcAft>
                <a:spcPts val="2100"/>
              </a:spcAft>
              <a:buSzPts val="2100"/>
              <a:buNone/>
              <a:defRPr sz="2100" b="1"/>
            </a:lvl9pPr>
          </a:lstStyle>
          <a:p>
            <a:endParaRPr/>
          </a:p>
        </p:txBody>
      </p:sp>
      <p:sp>
        <p:nvSpPr>
          <p:cNvPr id="2499" name="Google Shape;2499;p15"/>
          <p:cNvSpPr txBox="1">
            <a:spLocks noGrp="1"/>
          </p:cNvSpPr>
          <p:nvPr>
            <p:ph type="subTitle" idx="2"/>
          </p:nvPr>
        </p:nvSpPr>
        <p:spPr>
          <a:xfrm>
            <a:off x="4713302" y="4020675"/>
            <a:ext cx="2658900" cy="606900"/>
          </a:xfrm>
          <a:prstGeom prst="rect">
            <a:avLst/>
          </a:prstGeom>
        </p:spPr>
        <p:txBody>
          <a:bodyPr spcFirstLastPara="1" wrap="square" lIns="121900" tIns="121900" rIns="121900" bIns="121900" anchor="t" anchorCtr="0">
            <a:noAutofit/>
          </a:bodyPr>
          <a:lstStyle>
            <a:lvl1pPr lvl="0" rtl="0">
              <a:spcBef>
                <a:spcPts val="0"/>
              </a:spcBef>
              <a:spcAft>
                <a:spcPts val="0"/>
              </a:spcAft>
              <a:buSzPts val="2100"/>
              <a:buNone/>
              <a:defRPr sz="2100" b="1"/>
            </a:lvl1pPr>
            <a:lvl2pPr lvl="1" rtl="0">
              <a:spcBef>
                <a:spcPts val="2100"/>
              </a:spcBef>
              <a:spcAft>
                <a:spcPts val="0"/>
              </a:spcAft>
              <a:buSzPts val="2100"/>
              <a:buNone/>
              <a:defRPr sz="2100" b="1"/>
            </a:lvl2pPr>
            <a:lvl3pPr lvl="2" rtl="0">
              <a:spcBef>
                <a:spcPts val="2100"/>
              </a:spcBef>
              <a:spcAft>
                <a:spcPts val="0"/>
              </a:spcAft>
              <a:buSzPts val="2100"/>
              <a:buNone/>
              <a:defRPr sz="2100" b="1"/>
            </a:lvl3pPr>
            <a:lvl4pPr lvl="3" rtl="0">
              <a:spcBef>
                <a:spcPts val="2100"/>
              </a:spcBef>
              <a:spcAft>
                <a:spcPts val="0"/>
              </a:spcAft>
              <a:buSzPts val="2100"/>
              <a:buNone/>
              <a:defRPr sz="2100" b="1"/>
            </a:lvl4pPr>
            <a:lvl5pPr lvl="4" rtl="0">
              <a:spcBef>
                <a:spcPts val="2100"/>
              </a:spcBef>
              <a:spcAft>
                <a:spcPts val="0"/>
              </a:spcAft>
              <a:buSzPts val="2100"/>
              <a:buNone/>
              <a:defRPr sz="2100" b="1"/>
            </a:lvl5pPr>
            <a:lvl6pPr lvl="5" rtl="0">
              <a:spcBef>
                <a:spcPts val="2100"/>
              </a:spcBef>
              <a:spcAft>
                <a:spcPts val="0"/>
              </a:spcAft>
              <a:buSzPts val="2100"/>
              <a:buNone/>
              <a:defRPr sz="2100" b="1"/>
            </a:lvl6pPr>
            <a:lvl7pPr lvl="6" rtl="0">
              <a:spcBef>
                <a:spcPts val="2100"/>
              </a:spcBef>
              <a:spcAft>
                <a:spcPts val="0"/>
              </a:spcAft>
              <a:buSzPts val="2100"/>
              <a:buNone/>
              <a:defRPr sz="2100" b="1"/>
            </a:lvl7pPr>
            <a:lvl8pPr lvl="7" rtl="0">
              <a:spcBef>
                <a:spcPts val="2100"/>
              </a:spcBef>
              <a:spcAft>
                <a:spcPts val="0"/>
              </a:spcAft>
              <a:buSzPts val="2100"/>
              <a:buNone/>
              <a:defRPr sz="2100" b="1"/>
            </a:lvl8pPr>
            <a:lvl9pPr lvl="8" rtl="0">
              <a:spcBef>
                <a:spcPts val="2100"/>
              </a:spcBef>
              <a:spcAft>
                <a:spcPts val="2100"/>
              </a:spcAft>
              <a:buSzPts val="2100"/>
              <a:buNone/>
              <a:defRPr sz="2100" b="1"/>
            </a:lvl9pPr>
          </a:lstStyle>
          <a:p>
            <a:endParaRPr/>
          </a:p>
        </p:txBody>
      </p:sp>
      <p:sp>
        <p:nvSpPr>
          <p:cNvPr id="2500" name="Google Shape;2500;p15"/>
          <p:cNvSpPr txBox="1">
            <a:spLocks noGrp="1"/>
          </p:cNvSpPr>
          <p:nvPr>
            <p:ph type="subTitle" idx="3"/>
          </p:nvPr>
        </p:nvSpPr>
        <p:spPr>
          <a:xfrm>
            <a:off x="8237552" y="4020675"/>
            <a:ext cx="2658600" cy="606900"/>
          </a:xfrm>
          <a:prstGeom prst="rect">
            <a:avLst/>
          </a:prstGeom>
        </p:spPr>
        <p:txBody>
          <a:bodyPr spcFirstLastPara="1" wrap="square" lIns="121900" tIns="121900" rIns="121900" bIns="121900" anchor="t" anchorCtr="0">
            <a:noAutofit/>
          </a:bodyPr>
          <a:lstStyle>
            <a:lvl1pPr lvl="0" rtl="0">
              <a:spcBef>
                <a:spcPts val="0"/>
              </a:spcBef>
              <a:spcAft>
                <a:spcPts val="0"/>
              </a:spcAft>
              <a:buSzPts val="2100"/>
              <a:buNone/>
              <a:defRPr sz="2100" b="1"/>
            </a:lvl1pPr>
            <a:lvl2pPr lvl="1" rtl="0">
              <a:spcBef>
                <a:spcPts val="2100"/>
              </a:spcBef>
              <a:spcAft>
                <a:spcPts val="0"/>
              </a:spcAft>
              <a:buSzPts val="2100"/>
              <a:buNone/>
              <a:defRPr sz="2100" b="1"/>
            </a:lvl2pPr>
            <a:lvl3pPr lvl="2" rtl="0">
              <a:spcBef>
                <a:spcPts val="2100"/>
              </a:spcBef>
              <a:spcAft>
                <a:spcPts val="0"/>
              </a:spcAft>
              <a:buSzPts val="2100"/>
              <a:buNone/>
              <a:defRPr sz="2100" b="1"/>
            </a:lvl3pPr>
            <a:lvl4pPr lvl="3" rtl="0">
              <a:spcBef>
                <a:spcPts val="2100"/>
              </a:spcBef>
              <a:spcAft>
                <a:spcPts val="0"/>
              </a:spcAft>
              <a:buSzPts val="2100"/>
              <a:buNone/>
              <a:defRPr sz="2100" b="1"/>
            </a:lvl4pPr>
            <a:lvl5pPr lvl="4" rtl="0">
              <a:spcBef>
                <a:spcPts val="2100"/>
              </a:spcBef>
              <a:spcAft>
                <a:spcPts val="0"/>
              </a:spcAft>
              <a:buSzPts val="2100"/>
              <a:buNone/>
              <a:defRPr sz="2100" b="1"/>
            </a:lvl5pPr>
            <a:lvl6pPr lvl="5" rtl="0">
              <a:spcBef>
                <a:spcPts val="2100"/>
              </a:spcBef>
              <a:spcAft>
                <a:spcPts val="0"/>
              </a:spcAft>
              <a:buSzPts val="2100"/>
              <a:buNone/>
              <a:defRPr sz="2100" b="1"/>
            </a:lvl6pPr>
            <a:lvl7pPr lvl="6" rtl="0">
              <a:spcBef>
                <a:spcPts val="2100"/>
              </a:spcBef>
              <a:spcAft>
                <a:spcPts val="0"/>
              </a:spcAft>
              <a:buSzPts val="2100"/>
              <a:buNone/>
              <a:defRPr sz="2100" b="1"/>
            </a:lvl7pPr>
            <a:lvl8pPr lvl="7" rtl="0">
              <a:spcBef>
                <a:spcPts val="2100"/>
              </a:spcBef>
              <a:spcAft>
                <a:spcPts val="0"/>
              </a:spcAft>
              <a:buSzPts val="2100"/>
              <a:buNone/>
              <a:defRPr sz="2100" b="1"/>
            </a:lvl8pPr>
            <a:lvl9pPr lvl="8" rtl="0">
              <a:spcBef>
                <a:spcPts val="2100"/>
              </a:spcBef>
              <a:spcAft>
                <a:spcPts val="2100"/>
              </a:spcAft>
              <a:buSzPts val="2100"/>
              <a:buNone/>
              <a:defRPr sz="2100" b="1"/>
            </a:lvl9pPr>
          </a:lstStyle>
          <a:p>
            <a:endParaRPr/>
          </a:p>
        </p:txBody>
      </p:sp>
      <p:sp>
        <p:nvSpPr>
          <p:cNvPr id="2501" name="Google Shape;2501;p15"/>
          <p:cNvSpPr txBox="1">
            <a:spLocks noGrp="1"/>
          </p:cNvSpPr>
          <p:nvPr>
            <p:ph type="title"/>
          </p:nvPr>
        </p:nvSpPr>
        <p:spPr>
          <a:xfrm>
            <a:off x="2152425" y="669575"/>
            <a:ext cx="8202000" cy="763500"/>
          </a:xfrm>
          <a:prstGeom prst="rect">
            <a:avLst/>
          </a:prstGeom>
        </p:spPr>
        <p:txBody>
          <a:bodyPr spcFirstLastPara="1" wrap="square" lIns="121900" tIns="121900" rIns="121900" bIns="121900" anchor="t" anchorCtr="0">
            <a:noAutofit/>
          </a:bodyPr>
          <a:lstStyle>
            <a:lvl1pPr marL="0" marR="0" lvl="0" indent="0" algn="ctr" rtl="0">
              <a:lnSpc>
                <a:spcPct val="100000"/>
              </a:lnSpc>
              <a:spcBef>
                <a:spcPts val="0"/>
              </a:spcBef>
              <a:spcAft>
                <a:spcPts val="0"/>
              </a:spcAft>
              <a:buClr>
                <a:schemeClr val="dk1"/>
              </a:buClr>
              <a:buSzPts val="4000"/>
              <a:buFont typeface="Aldrich"/>
              <a:buNone/>
              <a:defRPr/>
            </a:lvl1pPr>
            <a:lvl2pPr lvl="1"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a:endParaRPr/>
          </a:p>
        </p:txBody>
      </p:sp>
      <p:sp>
        <p:nvSpPr>
          <p:cNvPr id="2502" name="Google Shape;2502;p15"/>
          <p:cNvSpPr txBox="1">
            <a:spLocks noGrp="1"/>
          </p:cNvSpPr>
          <p:nvPr>
            <p:ph type="body" idx="4"/>
          </p:nvPr>
        </p:nvSpPr>
        <p:spPr>
          <a:xfrm>
            <a:off x="1189050" y="4458625"/>
            <a:ext cx="2658900" cy="925200"/>
          </a:xfrm>
          <a:prstGeom prst="rect">
            <a:avLst/>
          </a:prstGeom>
        </p:spPr>
        <p:txBody>
          <a:bodyPr spcFirstLastPara="1" wrap="square" lIns="121900" tIns="121900" rIns="121900" bIns="121900" anchor="t" anchorCtr="0">
            <a:noAutofit/>
          </a:bodyPr>
          <a:lstStyle>
            <a:lvl1pPr marL="457200" lvl="0" indent="-336550" rtl="0">
              <a:spcBef>
                <a:spcPts val="0"/>
              </a:spcBef>
              <a:spcAft>
                <a:spcPts val="0"/>
              </a:spcAft>
              <a:buSzPts val="1700"/>
              <a:buChar char="●"/>
              <a:defRPr sz="1700"/>
            </a:lvl1pPr>
            <a:lvl2pPr marL="914400" lvl="1" indent="-336550" rtl="0">
              <a:spcBef>
                <a:spcPts val="2100"/>
              </a:spcBef>
              <a:spcAft>
                <a:spcPts val="0"/>
              </a:spcAft>
              <a:buSzPts val="1700"/>
              <a:buChar char="○"/>
              <a:defRPr sz="1700"/>
            </a:lvl2pPr>
            <a:lvl3pPr marL="1371600" lvl="2" indent="-336550" rtl="0">
              <a:spcBef>
                <a:spcPts val="2100"/>
              </a:spcBef>
              <a:spcAft>
                <a:spcPts val="0"/>
              </a:spcAft>
              <a:buSzPts val="1700"/>
              <a:buChar char="■"/>
              <a:defRPr sz="1700"/>
            </a:lvl3pPr>
            <a:lvl4pPr marL="1828800" lvl="3" indent="-336550" rtl="0">
              <a:spcBef>
                <a:spcPts val="2100"/>
              </a:spcBef>
              <a:spcAft>
                <a:spcPts val="0"/>
              </a:spcAft>
              <a:buSzPts val="1700"/>
              <a:buChar char="●"/>
              <a:defRPr sz="1700"/>
            </a:lvl4pPr>
            <a:lvl5pPr marL="2286000" lvl="4" indent="-336550" rtl="0">
              <a:spcBef>
                <a:spcPts val="2100"/>
              </a:spcBef>
              <a:spcAft>
                <a:spcPts val="0"/>
              </a:spcAft>
              <a:buSzPts val="1700"/>
              <a:buChar char="○"/>
              <a:defRPr sz="1700"/>
            </a:lvl5pPr>
            <a:lvl6pPr marL="2743200" lvl="5" indent="-336550" rtl="0">
              <a:spcBef>
                <a:spcPts val="2100"/>
              </a:spcBef>
              <a:spcAft>
                <a:spcPts val="0"/>
              </a:spcAft>
              <a:buSzPts val="1700"/>
              <a:buChar char="■"/>
              <a:defRPr sz="1700"/>
            </a:lvl6pPr>
            <a:lvl7pPr marL="3200400" lvl="6" indent="-336550" rtl="0">
              <a:spcBef>
                <a:spcPts val="2100"/>
              </a:spcBef>
              <a:spcAft>
                <a:spcPts val="0"/>
              </a:spcAft>
              <a:buSzPts val="1700"/>
              <a:buChar char="●"/>
              <a:defRPr sz="1700"/>
            </a:lvl7pPr>
            <a:lvl8pPr marL="3657600" lvl="7" indent="-336550" rtl="0">
              <a:spcBef>
                <a:spcPts val="2100"/>
              </a:spcBef>
              <a:spcAft>
                <a:spcPts val="0"/>
              </a:spcAft>
              <a:buSzPts val="1700"/>
              <a:buChar char="○"/>
              <a:defRPr sz="1700"/>
            </a:lvl8pPr>
            <a:lvl9pPr marL="4114800" lvl="8" indent="-336550" rtl="0">
              <a:spcBef>
                <a:spcPts val="2100"/>
              </a:spcBef>
              <a:spcAft>
                <a:spcPts val="2100"/>
              </a:spcAft>
              <a:buSzPts val="1700"/>
              <a:buChar char="■"/>
              <a:defRPr sz="1700"/>
            </a:lvl9pPr>
          </a:lstStyle>
          <a:p>
            <a:endParaRPr/>
          </a:p>
        </p:txBody>
      </p:sp>
      <p:sp>
        <p:nvSpPr>
          <p:cNvPr id="2503" name="Google Shape;2503;p15"/>
          <p:cNvSpPr txBox="1">
            <a:spLocks noGrp="1"/>
          </p:cNvSpPr>
          <p:nvPr>
            <p:ph type="body" idx="5"/>
          </p:nvPr>
        </p:nvSpPr>
        <p:spPr>
          <a:xfrm>
            <a:off x="4713300" y="4447196"/>
            <a:ext cx="2658900" cy="923400"/>
          </a:xfrm>
          <a:prstGeom prst="rect">
            <a:avLst/>
          </a:prstGeom>
        </p:spPr>
        <p:txBody>
          <a:bodyPr spcFirstLastPara="1" wrap="square" lIns="121900" tIns="121900" rIns="121900" bIns="121900" anchor="t" anchorCtr="0">
            <a:noAutofit/>
          </a:bodyPr>
          <a:lstStyle>
            <a:lvl1pPr marL="457200" lvl="0" indent="-336550" rtl="0">
              <a:spcBef>
                <a:spcPts val="0"/>
              </a:spcBef>
              <a:spcAft>
                <a:spcPts val="0"/>
              </a:spcAft>
              <a:buSzPts val="1700"/>
              <a:buChar char="●"/>
              <a:defRPr sz="1700"/>
            </a:lvl1pPr>
            <a:lvl2pPr marL="914400" lvl="1" indent="-336550" rtl="0">
              <a:spcBef>
                <a:spcPts val="2100"/>
              </a:spcBef>
              <a:spcAft>
                <a:spcPts val="0"/>
              </a:spcAft>
              <a:buSzPts val="1700"/>
              <a:buChar char="○"/>
              <a:defRPr sz="1700"/>
            </a:lvl2pPr>
            <a:lvl3pPr marL="1371600" lvl="2" indent="-336550" rtl="0">
              <a:spcBef>
                <a:spcPts val="2100"/>
              </a:spcBef>
              <a:spcAft>
                <a:spcPts val="0"/>
              </a:spcAft>
              <a:buSzPts val="1700"/>
              <a:buChar char="■"/>
              <a:defRPr sz="1700"/>
            </a:lvl3pPr>
            <a:lvl4pPr marL="1828800" lvl="3" indent="-336550" rtl="0">
              <a:spcBef>
                <a:spcPts val="2100"/>
              </a:spcBef>
              <a:spcAft>
                <a:spcPts val="0"/>
              </a:spcAft>
              <a:buSzPts val="1700"/>
              <a:buChar char="●"/>
              <a:defRPr sz="1700"/>
            </a:lvl4pPr>
            <a:lvl5pPr marL="2286000" lvl="4" indent="-336550" rtl="0">
              <a:spcBef>
                <a:spcPts val="2100"/>
              </a:spcBef>
              <a:spcAft>
                <a:spcPts val="0"/>
              </a:spcAft>
              <a:buSzPts val="1700"/>
              <a:buChar char="○"/>
              <a:defRPr sz="1700"/>
            </a:lvl5pPr>
            <a:lvl6pPr marL="2743200" lvl="5" indent="-336550" rtl="0">
              <a:spcBef>
                <a:spcPts val="2100"/>
              </a:spcBef>
              <a:spcAft>
                <a:spcPts val="0"/>
              </a:spcAft>
              <a:buSzPts val="1700"/>
              <a:buChar char="■"/>
              <a:defRPr sz="1700"/>
            </a:lvl6pPr>
            <a:lvl7pPr marL="3200400" lvl="6" indent="-336550" rtl="0">
              <a:spcBef>
                <a:spcPts val="2100"/>
              </a:spcBef>
              <a:spcAft>
                <a:spcPts val="0"/>
              </a:spcAft>
              <a:buSzPts val="1700"/>
              <a:buChar char="●"/>
              <a:defRPr sz="1700"/>
            </a:lvl7pPr>
            <a:lvl8pPr marL="3657600" lvl="7" indent="-336550" rtl="0">
              <a:spcBef>
                <a:spcPts val="2100"/>
              </a:spcBef>
              <a:spcAft>
                <a:spcPts val="0"/>
              </a:spcAft>
              <a:buSzPts val="1700"/>
              <a:buChar char="○"/>
              <a:defRPr sz="1700"/>
            </a:lvl8pPr>
            <a:lvl9pPr marL="4114800" lvl="8" indent="-336550" rtl="0">
              <a:spcBef>
                <a:spcPts val="2100"/>
              </a:spcBef>
              <a:spcAft>
                <a:spcPts val="2100"/>
              </a:spcAft>
              <a:buSzPts val="1700"/>
              <a:buChar char="■"/>
              <a:defRPr sz="1700"/>
            </a:lvl9pPr>
          </a:lstStyle>
          <a:p>
            <a:endParaRPr/>
          </a:p>
        </p:txBody>
      </p:sp>
      <p:sp>
        <p:nvSpPr>
          <p:cNvPr id="2504" name="Google Shape;2504;p15"/>
          <p:cNvSpPr txBox="1">
            <a:spLocks noGrp="1"/>
          </p:cNvSpPr>
          <p:nvPr>
            <p:ph type="body" idx="6"/>
          </p:nvPr>
        </p:nvSpPr>
        <p:spPr>
          <a:xfrm>
            <a:off x="8237550" y="4433967"/>
            <a:ext cx="2658900" cy="923400"/>
          </a:xfrm>
          <a:prstGeom prst="rect">
            <a:avLst/>
          </a:prstGeom>
        </p:spPr>
        <p:txBody>
          <a:bodyPr spcFirstLastPara="1" wrap="square" lIns="121900" tIns="121900" rIns="121900" bIns="121900" anchor="t" anchorCtr="0">
            <a:noAutofit/>
          </a:bodyPr>
          <a:lstStyle>
            <a:lvl1pPr marL="457200" lvl="0" indent="-336550" rtl="0">
              <a:spcBef>
                <a:spcPts val="0"/>
              </a:spcBef>
              <a:spcAft>
                <a:spcPts val="0"/>
              </a:spcAft>
              <a:buSzPts val="1700"/>
              <a:buChar char="●"/>
              <a:defRPr sz="1700"/>
            </a:lvl1pPr>
            <a:lvl2pPr marL="914400" lvl="1" indent="-336550" rtl="0">
              <a:spcBef>
                <a:spcPts val="2100"/>
              </a:spcBef>
              <a:spcAft>
                <a:spcPts val="0"/>
              </a:spcAft>
              <a:buSzPts val="1700"/>
              <a:buChar char="○"/>
              <a:defRPr sz="1700"/>
            </a:lvl2pPr>
            <a:lvl3pPr marL="1371600" lvl="2" indent="-336550" rtl="0">
              <a:spcBef>
                <a:spcPts val="2100"/>
              </a:spcBef>
              <a:spcAft>
                <a:spcPts val="0"/>
              </a:spcAft>
              <a:buSzPts val="1700"/>
              <a:buChar char="■"/>
              <a:defRPr sz="1700"/>
            </a:lvl3pPr>
            <a:lvl4pPr marL="1828800" lvl="3" indent="-336550" rtl="0">
              <a:spcBef>
                <a:spcPts val="2100"/>
              </a:spcBef>
              <a:spcAft>
                <a:spcPts val="0"/>
              </a:spcAft>
              <a:buSzPts val="1700"/>
              <a:buChar char="●"/>
              <a:defRPr sz="1700"/>
            </a:lvl4pPr>
            <a:lvl5pPr marL="2286000" lvl="4" indent="-336550" rtl="0">
              <a:spcBef>
                <a:spcPts val="2100"/>
              </a:spcBef>
              <a:spcAft>
                <a:spcPts val="0"/>
              </a:spcAft>
              <a:buSzPts val="1700"/>
              <a:buChar char="○"/>
              <a:defRPr sz="1700"/>
            </a:lvl5pPr>
            <a:lvl6pPr marL="2743200" lvl="5" indent="-336550" rtl="0">
              <a:spcBef>
                <a:spcPts val="2100"/>
              </a:spcBef>
              <a:spcAft>
                <a:spcPts val="0"/>
              </a:spcAft>
              <a:buSzPts val="1700"/>
              <a:buChar char="■"/>
              <a:defRPr sz="1700"/>
            </a:lvl6pPr>
            <a:lvl7pPr marL="3200400" lvl="6" indent="-336550" rtl="0">
              <a:spcBef>
                <a:spcPts val="2100"/>
              </a:spcBef>
              <a:spcAft>
                <a:spcPts val="0"/>
              </a:spcAft>
              <a:buSzPts val="1700"/>
              <a:buChar char="●"/>
              <a:defRPr sz="1700"/>
            </a:lvl7pPr>
            <a:lvl8pPr marL="3657600" lvl="7" indent="-336550" rtl="0">
              <a:spcBef>
                <a:spcPts val="2100"/>
              </a:spcBef>
              <a:spcAft>
                <a:spcPts val="0"/>
              </a:spcAft>
              <a:buSzPts val="1700"/>
              <a:buChar char="○"/>
              <a:defRPr sz="1700"/>
            </a:lvl8pPr>
            <a:lvl9pPr marL="4114800" lvl="8" indent="-336550" rtl="0">
              <a:spcBef>
                <a:spcPts val="2100"/>
              </a:spcBef>
              <a:spcAft>
                <a:spcPts val="2100"/>
              </a:spcAft>
              <a:buSzPts val="1700"/>
              <a:buChar char="■"/>
              <a:defRPr sz="1700"/>
            </a:lvl9pPr>
          </a:lstStyle>
          <a:p>
            <a:endParaRPr/>
          </a:p>
        </p:txBody>
      </p:sp>
      <p:grpSp>
        <p:nvGrpSpPr>
          <p:cNvPr id="2505" name="Google Shape;2505;p15"/>
          <p:cNvGrpSpPr/>
          <p:nvPr/>
        </p:nvGrpSpPr>
        <p:grpSpPr>
          <a:xfrm>
            <a:off x="10214148" y="-424131"/>
            <a:ext cx="2126309" cy="2548198"/>
            <a:chOff x="10214148" y="-424131"/>
            <a:chExt cx="2126309" cy="2548198"/>
          </a:xfrm>
        </p:grpSpPr>
        <p:grpSp>
          <p:nvGrpSpPr>
            <p:cNvPr id="2506" name="Google Shape;2506;p15"/>
            <p:cNvGrpSpPr/>
            <p:nvPr/>
          </p:nvGrpSpPr>
          <p:grpSpPr>
            <a:xfrm rot="10800000">
              <a:off x="10519262" y="1274180"/>
              <a:ext cx="823832" cy="776728"/>
              <a:chOff x="6795971" y="2730009"/>
              <a:chExt cx="1945294" cy="1834067"/>
            </a:xfrm>
          </p:grpSpPr>
          <p:sp>
            <p:nvSpPr>
              <p:cNvPr id="2507" name="Google Shape;2507;p15"/>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08" name="Google Shape;2508;p15"/>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509" name="Google Shape;2509;p15"/>
            <p:cNvGrpSpPr/>
            <p:nvPr/>
          </p:nvGrpSpPr>
          <p:grpSpPr>
            <a:xfrm rot="-7083585">
              <a:off x="10338702" y="984618"/>
              <a:ext cx="823786" cy="776684"/>
              <a:chOff x="6795971" y="2730008"/>
              <a:chExt cx="1945294" cy="1834067"/>
            </a:xfrm>
          </p:grpSpPr>
          <p:sp>
            <p:nvSpPr>
              <p:cNvPr id="2510" name="Google Shape;2510;p15"/>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11" name="Google Shape;2511;p15"/>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512" name="Google Shape;2512;p15"/>
            <p:cNvGrpSpPr/>
            <p:nvPr/>
          </p:nvGrpSpPr>
          <p:grpSpPr>
            <a:xfrm rot="-4809304">
              <a:off x="10457604" y="-99765"/>
              <a:ext cx="823706" cy="776609"/>
              <a:chOff x="6795971" y="2730008"/>
              <a:chExt cx="1945294" cy="1834067"/>
            </a:xfrm>
          </p:grpSpPr>
          <p:sp>
            <p:nvSpPr>
              <p:cNvPr id="2513" name="Google Shape;2513;p15"/>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14" name="Google Shape;2514;p15"/>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515" name="Google Shape;2515;p15"/>
            <p:cNvGrpSpPr/>
            <p:nvPr/>
          </p:nvGrpSpPr>
          <p:grpSpPr>
            <a:xfrm rot="-2037612">
              <a:off x="10751567" y="-260255"/>
              <a:ext cx="823922" cy="776812"/>
              <a:chOff x="6795972" y="2730006"/>
              <a:chExt cx="1945294" cy="1834067"/>
            </a:xfrm>
          </p:grpSpPr>
          <p:sp>
            <p:nvSpPr>
              <p:cNvPr id="2516" name="Google Shape;2516;p15"/>
              <p:cNvSpPr/>
              <p:nvPr/>
            </p:nvSpPr>
            <p:spPr>
              <a:xfrm rot="8594692">
                <a:off x="6956427" y="3109070"/>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17" name="Google Shape;2517;p15"/>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518" name="Google Shape;2518;p15"/>
            <p:cNvGrpSpPr/>
            <p:nvPr/>
          </p:nvGrpSpPr>
          <p:grpSpPr>
            <a:xfrm rot="10800000">
              <a:off x="10828659" y="605705"/>
              <a:ext cx="1511799" cy="1518362"/>
              <a:chOff x="8302868" y="1340770"/>
              <a:chExt cx="3569773" cy="3585270"/>
            </a:xfrm>
          </p:grpSpPr>
          <p:grpSp>
            <p:nvGrpSpPr>
              <p:cNvPr id="2519" name="Google Shape;2519;p15"/>
              <p:cNvGrpSpPr/>
              <p:nvPr/>
            </p:nvGrpSpPr>
            <p:grpSpPr>
              <a:xfrm>
                <a:off x="8302868" y="1340770"/>
                <a:ext cx="3569773" cy="3585270"/>
                <a:chOff x="8302868" y="1340770"/>
                <a:chExt cx="3569773" cy="3585270"/>
              </a:xfrm>
            </p:grpSpPr>
            <p:grpSp>
              <p:nvGrpSpPr>
                <p:cNvPr id="2520" name="Google Shape;2520;p15"/>
                <p:cNvGrpSpPr/>
                <p:nvPr/>
              </p:nvGrpSpPr>
              <p:grpSpPr>
                <a:xfrm>
                  <a:off x="8302868" y="1340770"/>
                  <a:ext cx="3569773" cy="3585270"/>
                  <a:chOff x="1668151" y="66635"/>
                  <a:chExt cx="3569773" cy="3585270"/>
                </a:xfrm>
              </p:grpSpPr>
              <p:sp>
                <p:nvSpPr>
                  <p:cNvPr id="2521" name="Google Shape;2521;p15"/>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22" name="Google Shape;2522;p15"/>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23" name="Google Shape;2523;p15"/>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24" name="Google Shape;2524;p15"/>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25" name="Google Shape;2525;p15"/>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26" name="Google Shape;2526;p15"/>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27" name="Google Shape;2527;p15"/>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28" name="Google Shape;2528;p15"/>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29" name="Google Shape;2529;p15"/>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30" name="Google Shape;2530;p15"/>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31" name="Google Shape;2531;p15"/>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32" name="Google Shape;2532;p15"/>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33" name="Google Shape;2533;p15"/>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34" name="Google Shape;2534;p15"/>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35" name="Google Shape;2535;p15"/>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36" name="Google Shape;2536;p15"/>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37" name="Google Shape;2537;p15"/>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38" name="Google Shape;2538;p15"/>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39" name="Google Shape;2539;p15"/>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40" name="Google Shape;2540;p15"/>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41" name="Google Shape;2541;p15"/>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42" name="Google Shape;2542;p15"/>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43" name="Google Shape;2543;p15"/>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44" name="Google Shape;2544;p15"/>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545" name="Google Shape;2545;p15"/>
                <p:cNvGrpSpPr/>
                <p:nvPr/>
              </p:nvGrpSpPr>
              <p:grpSpPr>
                <a:xfrm rot="166391">
                  <a:off x="8608485" y="1696827"/>
                  <a:ext cx="2884899" cy="2897423"/>
                  <a:chOff x="1668151" y="66635"/>
                  <a:chExt cx="3569773" cy="3585270"/>
                </a:xfrm>
              </p:grpSpPr>
              <p:sp>
                <p:nvSpPr>
                  <p:cNvPr id="2546" name="Google Shape;2546;p15"/>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47" name="Google Shape;2547;p15"/>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48" name="Google Shape;2548;p15"/>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49" name="Google Shape;2549;p15"/>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50" name="Google Shape;2550;p15"/>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51" name="Google Shape;2551;p15"/>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52" name="Google Shape;2552;p15"/>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53" name="Google Shape;2553;p15"/>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54" name="Google Shape;2554;p15"/>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55" name="Google Shape;2555;p15"/>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56" name="Google Shape;2556;p15"/>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57" name="Google Shape;2557;p15"/>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58" name="Google Shape;2558;p15"/>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59" name="Google Shape;2559;p15"/>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60" name="Google Shape;2560;p15"/>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61" name="Google Shape;2561;p15"/>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62" name="Google Shape;2562;p15"/>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63" name="Google Shape;2563;p15"/>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64" name="Google Shape;2564;p15"/>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65" name="Google Shape;2565;p15"/>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66" name="Google Shape;2566;p15"/>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67" name="Google Shape;2567;p15"/>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68" name="Google Shape;2568;p15"/>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69" name="Google Shape;2569;p15"/>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2570" name="Google Shape;2570;p15"/>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71" name="Google Shape;2571;p15"/>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572" name="Google Shape;2572;p15"/>
            <p:cNvGrpSpPr/>
            <p:nvPr/>
          </p:nvGrpSpPr>
          <p:grpSpPr>
            <a:xfrm rot="10800000">
              <a:off x="10407634" y="316700"/>
              <a:ext cx="1078428" cy="1083110"/>
              <a:chOff x="8302868" y="1340770"/>
              <a:chExt cx="3569773" cy="3585270"/>
            </a:xfrm>
          </p:grpSpPr>
          <p:grpSp>
            <p:nvGrpSpPr>
              <p:cNvPr id="2573" name="Google Shape;2573;p15"/>
              <p:cNvGrpSpPr/>
              <p:nvPr/>
            </p:nvGrpSpPr>
            <p:grpSpPr>
              <a:xfrm>
                <a:off x="8302868" y="1340770"/>
                <a:ext cx="3569773" cy="3585270"/>
                <a:chOff x="8302868" y="1340770"/>
                <a:chExt cx="3569773" cy="3585270"/>
              </a:xfrm>
            </p:grpSpPr>
            <p:grpSp>
              <p:nvGrpSpPr>
                <p:cNvPr id="2574" name="Google Shape;2574;p15"/>
                <p:cNvGrpSpPr/>
                <p:nvPr/>
              </p:nvGrpSpPr>
              <p:grpSpPr>
                <a:xfrm>
                  <a:off x="8302868" y="1340770"/>
                  <a:ext cx="3569773" cy="3585270"/>
                  <a:chOff x="1668151" y="66635"/>
                  <a:chExt cx="3569773" cy="3585270"/>
                </a:xfrm>
              </p:grpSpPr>
              <p:sp>
                <p:nvSpPr>
                  <p:cNvPr id="2575" name="Google Shape;2575;p15"/>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76" name="Google Shape;2576;p15"/>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77" name="Google Shape;2577;p15"/>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78" name="Google Shape;2578;p15"/>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79" name="Google Shape;2579;p15"/>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80" name="Google Shape;2580;p15"/>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81" name="Google Shape;2581;p15"/>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82" name="Google Shape;2582;p15"/>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83" name="Google Shape;2583;p15"/>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84" name="Google Shape;2584;p15"/>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85" name="Google Shape;2585;p15"/>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86" name="Google Shape;2586;p15"/>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87" name="Google Shape;2587;p15"/>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88" name="Google Shape;2588;p15"/>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89" name="Google Shape;2589;p15"/>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90" name="Google Shape;2590;p15"/>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91" name="Google Shape;2591;p15"/>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92" name="Google Shape;2592;p15"/>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93" name="Google Shape;2593;p15"/>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94" name="Google Shape;2594;p15"/>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95" name="Google Shape;2595;p15"/>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96" name="Google Shape;2596;p15"/>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97" name="Google Shape;2597;p15"/>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598" name="Google Shape;2598;p15"/>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599" name="Google Shape;2599;p15"/>
                <p:cNvGrpSpPr/>
                <p:nvPr/>
              </p:nvGrpSpPr>
              <p:grpSpPr>
                <a:xfrm rot="166391">
                  <a:off x="8608485" y="1696827"/>
                  <a:ext cx="2884899" cy="2897423"/>
                  <a:chOff x="1668151" y="66635"/>
                  <a:chExt cx="3569773" cy="3585270"/>
                </a:xfrm>
              </p:grpSpPr>
              <p:sp>
                <p:nvSpPr>
                  <p:cNvPr id="2600" name="Google Shape;2600;p15"/>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01" name="Google Shape;2601;p15"/>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02" name="Google Shape;2602;p15"/>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03" name="Google Shape;2603;p15"/>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04" name="Google Shape;2604;p15"/>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05" name="Google Shape;2605;p15"/>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06" name="Google Shape;2606;p15"/>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07" name="Google Shape;2607;p15"/>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08" name="Google Shape;2608;p15"/>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09" name="Google Shape;2609;p15"/>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10" name="Google Shape;2610;p15"/>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11" name="Google Shape;2611;p15"/>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12" name="Google Shape;2612;p15"/>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13" name="Google Shape;2613;p15"/>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14" name="Google Shape;2614;p15"/>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15" name="Google Shape;2615;p15"/>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16" name="Google Shape;2616;p15"/>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17" name="Google Shape;2617;p15"/>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18" name="Google Shape;2618;p15"/>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19" name="Google Shape;2619;p15"/>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20" name="Google Shape;2620;p15"/>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21" name="Google Shape;2621;p15"/>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22" name="Google Shape;2622;p15"/>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23" name="Google Shape;2623;p15"/>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2624" name="Google Shape;2624;p15"/>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25" name="Google Shape;2625;p15"/>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626" name="Google Shape;2626;p15"/>
            <p:cNvGrpSpPr/>
            <p:nvPr/>
          </p:nvGrpSpPr>
          <p:grpSpPr>
            <a:xfrm rot="10800000">
              <a:off x="11026633" y="-148762"/>
              <a:ext cx="1192304" cy="1197480"/>
              <a:chOff x="8302868" y="1340770"/>
              <a:chExt cx="3569773" cy="3585270"/>
            </a:xfrm>
          </p:grpSpPr>
          <p:grpSp>
            <p:nvGrpSpPr>
              <p:cNvPr id="2627" name="Google Shape;2627;p15"/>
              <p:cNvGrpSpPr/>
              <p:nvPr/>
            </p:nvGrpSpPr>
            <p:grpSpPr>
              <a:xfrm>
                <a:off x="8302868" y="1340770"/>
                <a:ext cx="3569773" cy="3585270"/>
                <a:chOff x="8302868" y="1340770"/>
                <a:chExt cx="3569773" cy="3585270"/>
              </a:xfrm>
            </p:grpSpPr>
            <p:grpSp>
              <p:nvGrpSpPr>
                <p:cNvPr id="2628" name="Google Shape;2628;p15"/>
                <p:cNvGrpSpPr/>
                <p:nvPr/>
              </p:nvGrpSpPr>
              <p:grpSpPr>
                <a:xfrm>
                  <a:off x="8302868" y="1340770"/>
                  <a:ext cx="3569773" cy="3585270"/>
                  <a:chOff x="1668151" y="66635"/>
                  <a:chExt cx="3569773" cy="3585270"/>
                </a:xfrm>
              </p:grpSpPr>
              <p:sp>
                <p:nvSpPr>
                  <p:cNvPr id="2629" name="Google Shape;2629;p15"/>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30" name="Google Shape;2630;p15"/>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31" name="Google Shape;2631;p15"/>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32" name="Google Shape;2632;p15"/>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33" name="Google Shape;2633;p15"/>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34" name="Google Shape;2634;p15"/>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35" name="Google Shape;2635;p15"/>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36" name="Google Shape;2636;p15"/>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37" name="Google Shape;2637;p15"/>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38" name="Google Shape;2638;p15"/>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39" name="Google Shape;2639;p15"/>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40" name="Google Shape;2640;p15"/>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41" name="Google Shape;2641;p15"/>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42" name="Google Shape;2642;p15"/>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43" name="Google Shape;2643;p15"/>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44" name="Google Shape;2644;p15"/>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45" name="Google Shape;2645;p15"/>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46" name="Google Shape;2646;p15"/>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47" name="Google Shape;2647;p15"/>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48" name="Google Shape;2648;p15"/>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49" name="Google Shape;2649;p15"/>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50" name="Google Shape;2650;p15"/>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51" name="Google Shape;2651;p15"/>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52" name="Google Shape;2652;p15"/>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653" name="Google Shape;2653;p15"/>
                <p:cNvGrpSpPr/>
                <p:nvPr/>
              </p:nvGrpSpPr>
              <p:grpSpPr>
                <a:xfrm rot="166391">
                  <a:off x="8608485" y="1696827"/>
                  <a:ext cx="2884899" cy="2897423"/>
                  <a:chOff x="1668151" y="66635"/>
                  <a:chExt cx="3569773" cy="3585270"/>
                </a:xfrm>
              </p:grpSpPr>
              <p:sp>
                <p:nvSpPr>
                  <p:cNvPr id="2654" name="Google Shape;2654;p15"/>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55" name="Google Shape;2655;p15"/>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56" name="Google Shape;2656;p15"/>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57" name="Google Shape;2657;p15"/>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58" name="Google Shape;2658;p15"/>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59" name="Google Shape;2659;p15"/>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60" name="Google Shape;2660;p15"/>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61" name="Google Shape;2661;p15"/>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62" name="Google Shape;2662;p15"/>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63" name="Google Shape;2663;p15"/>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64" name="Google Shape;2664;p15"/>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65" name="Google Shape;2665;p15"/>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66" name="Google Shape;2666;p15"/>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67" name="Google Shape;2667;p15"/>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68" name="Google Shape;2668;p15"/>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69" name="Google Shape;2669;p15"/>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70" name="Google Shape;2670;p15"/>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71" name="Google Shape;2671;p15"/>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72" name="Google Shape;2672;p15"/>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73" name="Google Shape;2673;p15"/>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74" name="Google Shape;2674;p15"/>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75" name="Google Shape;2675;p15"/>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76" name="Google Shape;2676;p15"/>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77" name="Google Shape;2677;p15"/>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2678" name="Google Shape;2678;p15"/>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79" name="Google Shape;2679;p15"/>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2680" name="Google Shape;2680;p15"/>
          <p:cNvGrpSpPr/>
          <p:nvPr/>
        </p:nvGrpSpPr>
        <p:grpSpPr>
          <a:xfrm rot="10800000" flipH="1">
            <a:off x="-76197" y="-76200"/>
            <a:ext cx="2323282" cy="2281497"/>
            <a:chOff x="-338757" y="4493430"/>
            <a:chExt cx="2966397" cy="2913045"/>
          </a:xfrm>
        </p:grpSpPr>
        <p:grpSp>
          <p:nvGrpSpPr>
            <p:cNvPr id="2681" name="Google Shape;2681;p15"/>
            <p:cNvGrpSpPr/>
            <p:nvPr/>
          </p:nvGrpSpPr>
          <p:grpSpPr>
            <a:xfrm rot="10800000" flipH="1">
              <a:off x="1064263" y="6258705"/>
              <a:ext cx="1112514" cy="1048903"/>
              <a:chOff x="6795971" y="2730009"/>
              <a:chExt cx="1945294" cy="1834067"/>
            </a:xfrm>
          </p:grpSpPr>
          <p:sp>
            <p:nvSpPr>
              <p:cNvPr id="2682" name="Google Shape;2682;p15"/>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83" name="Google Shape;2683;p15"/>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684" name="Google Shape;2684;p15"/>
            <p:cNvGrpSpPr/>
            <p:nvPr/>
          </p:nvGrpSpPr>
          <p:grpSpPr>
            <a:xfrm rot="8236485" flipH="1">
              <a:off x="1307001" y="5867212"/>
              <a:ext cx="1112443" cy="1048836"/>
              <a:chOff x="6795971" y="2730008"/>
              <a:chExt cx="1945294" cy="1834067"/>
            </a:xfrm>
          </p:grpSpPr>
          <p:sp>
            <p:nvSpPr>
              <p:cNvPr id="2685" name="Google Shape;2685;p15"/>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86" name="Google Shape;2686;p15"/>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687" name="Google Shape;2687;p15"/>
            <p:cNvGrpSpPr/>
            <p:nvPr/>
          </p:nvGrpSpPr>
          <p:grpSpPr>
            <a:xfrm rot="1696620" flipH="1">
              <a:off x="335508" y="4694343"/>
              <a:ext cx="1112395" cy="1048791"/>
              <a:chOff x="6795971" y="2730008"/>
              <a:chExt cx="1945294" cy="1834067"/>
            </a:xfrm>
          </p:grpSpPr>
          <p:sp>
            <p:nvSpPr>
              <p:cNvPr id="2688" name="Google Shape;2688;p15"/>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89" name="Google Shape;2689;p15"/>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690" name="Google Shape;2690;p15"/>
            <p:cNvGrpSpPr/>
            <p:nvPr/>
          </p:nvGrpSpPr>
          <p:grpSpPr>
            <a:xfrm rot="-2036577" flipH="1">
              <a:off x="-140728" y="4979630"/>
              <a:ext cx="1112409" cy="1048804"/>
              <a:chOff x="6795971" y="2730008"/>
              <a:chExt cx="1945294" cy="1834067"/>
            </a:xfrm>
          </p:grpSpPr>
          <p:sp>
            <p:nvSpPr>
              <p:cNvPr id="2691" name="Google Shape;2691;p15"/>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92" name="Google Shape;2692;p15"/>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693" name="Google Shape;2693;p15"/>
            <p:cNvGrpSpPr/>
            <p:nvPr/>
          </p:nvGrpSpPr>
          <p:grpSpPr>
            <a:xfrm rot="10800000" flipH="1">
              <a:off x="-282364" y="5356059"/>
              <a:ext cx="2041553" cy="2050416"/>
              <a:chOff x="8302868" y="1340770"/>
              <a:chExt cx="3569773" cy="3585270"/>
            </a:xfrm>
          </p:grpSpPr>
          <p:grpSp>
            <p:nvGrpSpPr>
              <p:cNvPr id="2694" name="Google Shape;2694;p15"/>
              <p:cNvGrpSpPr/>
              <p:nvPr/>
            </p:nvGrpSpPr>
            <p:grpSpPr>
              <a:xfrm>
                <a:off x="8302868" y="1340770"/>
                <a:ext cx="3569773" cy="3585270"/>
                <a:chOff x="8302868" y="1340770"/>
                <a:chExt cx="3569773" cy="3585270"/>
              </a:xfrm>
            </p:grpSpPr>
            <p:grpSp>
              <p:nvGrpSpPr>
                <p:cNvPr id="2695" name="Google Shape;2695;p15"/>
                <p:cNvGrpSpPr/>
                <p:nvPr/>
              </p:nvGrpSpPr>
              <p:grpSpPr>
                <a:xfrm>
                  <a:off x="8302868" y="1340770"/>
                  <a:ext cx="3569773" cy="3585270"/>
                  <a:chOff x="1668151" y="66635"/>
                  <a:chExt cx="3569773" cy="3585270"/>
                </a:xfrm>
              </p:grpSpPr>
              <p:sp>
                <p:nvSpPr>
                  <p:cNvPr id="2696" name="Google Shape;2696;p15"/>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97" name="Google Shape;2697;p15"/>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98" name="Google Shape;2698;p15"/>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699" name="Google Shape;2699;p15"/>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00" name="Google Shape;2700;p15"/>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01" name="Google Shape;2701;p15"/>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02" name="Google Shape;2702;p15"/>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03" name="Google Shape;2703;p15"/>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04" name="Google Shape;2704;p15"/>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05" name="Google Shape;2705;p15"/>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06" name="Google Shape;2706;p15"/>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07" name="Google Shape;2707;p15"/>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08" name="Google Shape;2708;p15"/>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09" name="Google Shape;2709;p15"/>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10" name="Google Shape;2710;p15"/>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11" name="Google Shape;2711;p15"/>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12" name="Google Shape;2712;p15"/>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13" name="Google Shape;2713;p15"/>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14" name="Google Shape;2714;p15"/>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15" name="Google Shape;2715;p15"/>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16" name="Google Shape;2716;p15"/>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17" name="Google Shape;2717;p15"/>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18" name="Google Shape;2718;p15"/>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19" name="Google Shape;2719;p15"/>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720" name="Google Shape;2720;p15"/>
                <p:cNvGrpSpPr/>
                <p:nvPr/>
              </p:nvGrpSpPr>
              <p:grpSpPr>
                <a:xfrm rot="166391">
                  <a:off x="8608485" y="1696827"/>
                  <a:ext cx="2884899" cy="2897423"/>
                  <a:chOff x="1668151" y="66635"/>
                  <a:chExt cx="3569773" cy="3585270"/>
                </a:xfrm>
              </p:grpSpPr>
              <p:sp>
                <p:nvSpPr>
                  <p:cNvPr id="2721" name="Google Shape;2721;p15"/>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22" name="Google Shape;2722;p15"/>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23" name="Google Shape;2723;p15"/>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24" name="Google Shape;2724;p15"/>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25" name="Google Shape;2725;p15"/>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26" name="Google Shape;2726;p15"/>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27" name="Google Shape;2727;p15"/>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28" name="Google Shape;2728;p15"/>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29" name="Google Shape;2729;p15"/>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30" name="Google Shape;2730;p15"/>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31" name="Google Shape;2731;p15"/>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32" name="Google Shape;2732;p15"/>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33" name="Google Shape;2733;p15"/>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34" name="Google Shape;2734;p15"/>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35" name="Google Shape;2735;p15"/>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36" name="Google Shape;2736;p15"/>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37" name="Google Shape;2737;p15"/>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38" name="Google Shape;2738;p15"/>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39" name="Google Shape;2739;p15"/>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40" name="Google Shape;2740;p15"/>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41" name="Google Shape;2741;p15"/>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42" name="Google Shape;2742;p15"/>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43" name="Google Shape;2743;p15"/>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44" name="Google Shape;2744;p15"/>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2745" name="Google Shape;2745;p15"/>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46" name="Google Shape;2746;p15"/>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747" name="Google Shape;2747;p15"/>
            <p:cNvGrpSpPr/>
            <p:nvPr/>
          </p:nvGrpSpPr>
          <p:grpSpPr>
            <a:xfrm rot="10800000" flipH="1">
              <a:off x="870669" y="4966200"/>
              <a:ext cx="1456110" cy="1462432"/>
              <a:chOff x="8302868" y="1340770"/>
              <a:chExt cx="3569773" cy="3585270"/>
            </a:xfrm>
          </p:grpSpPr>
          <p:grpSp>
            <p:nvGrpSpPr>
              <p:cNvPr id="2748" name="Google Shape;2748;p15"/>
              <p:cNvGrpSpPr/>
              <p:nvPr/>
            </p:nvGrpSpPr>
            <p:grpSpPr>
              <a:xfrm>
                <a:off x="8302868" y="1340770"/>
                <a:ext cx="3569773" cy="3585270"/>
                <a:chOff x="8302868" y="1340770"/>
                <a:chExt cx="3569773" cy="3585270"/>
              </a:xfrm>
            </p:grpSpPr>
            <p:grpSp>
              <p:nvGrpSpPr>
                <p:cNvPr id="2749" name="Google Shape;2749;p15"/>
                <p:cNvGrpSpPr/>
                <p:nvPr/>
              </p:nvGrpSpPr>
              <p:grpSpPr>
                <a:xfrm>
                  <a:off x="8302868" y="1340770"/>
                  <a:ext cx="3569773" cy="3585270"/>
                  <a:chOff x="1668151" y="66635"/>
                  <a:chExt cx="3569773" cy="3585270"/>
                </a:xfrm>
              </p:grpSpPr>
              <p:sp>
                <p:nvSpPr>
                  <p:cNvPr id="2750" name="Google Shape;2750;p15"/>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51" name="Google Shape;2751;p15"/>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52" name="Google Shape;2752;p15"/>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53" name="Google Shape;2753;p15"/>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54" name="Google Shape;2754;p15"/>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55" name="Google Shape;2755;p15"/>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56" name="Google Shape;2756;p15"/>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57" name="Google Shape;2757;p15"/>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58" name="Google Shape;2758;p15"/>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59" name="Google Shape;2759;p15"/>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60" name="Google Shape;2760;p15"/>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61" name="Google Shape;2761;p15"/>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62" name="Google Shape;2762;p15"/>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63" name="Google Shape;2763;p15"/>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64" name="Google Shape;2764;p15"/>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65" name="Google Shape;2765;p15"/>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66" name="Google Shape;2766;p15"/>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67" name="Google Shape;2767;p15"/>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68" name="Google Shape;2768;p15"/>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69" name="Google Shape;2769;p15"/>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70" name="Google Shape;2770;p15"/>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71" name="Google Shape;2771;p15"/>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72" name="Google Shape;2772;p15"/>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73" name="Google Shape;2773;p15"/>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774" name="Google Shape;2774;p15"/>
                <p:cNvGrpSpPr/>
                <p:nvPr/>
              </p:nvGrpSpPr>
              <p:grpSpPr>
                <a:xfrm rot="166391">
                  <a:off x="8608485" y="1696827"/>
                  <a:ext cx="2884899" cy="2897423"/>
                  <a:chOff x="1668151" y="66635"/>
                  <a:chExt cx="3569773" cy="3585270"/>
                </a:xfrm>
              </p:grpSpPr>
              <p:sp>
                <p:nvSpPr>
                  <p:cNvPr id="2775" name="Google Shape;2775;p15"/>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76" name="Google Shape;2776;p15"/>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77" name="Google Shape;2777;p15"/>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78" name="Google Shape;2778;p15"/>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79" name="Google Shape;2779;p15"/>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80" name="Google Shape;2780;p15"/>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81" name="Google Shape;2781;p15"/>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82" name="Google Shape;2782;p15"/>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83" name="Google Shape;2783;p15"/>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84" name="Google Shape;2784;p15"/>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85" name="Google Shape;2785;p15"/>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86" name="Google Shape;2786;p15"/>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87" name="Google Shape;2787;p15"/>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88" name="Google Shape;2788;p15"/>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89" name="Google Shape;2789;p15"/>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90" name="Google Shape;2790;p15"/>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91" name="Google Shape;2791;p15"/>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92" name="Google Shape;2792;p15"/>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93" name="Google Shape;2793;p15"/>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94" name="Google Shape;2794;p15"/>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95" name="Google Shape;2795;p15"/>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96" name="Google Shape;2796;p15"/>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97" name="Google Shape;2797;p15"/>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798" name="Google Shape;2798;p15"/>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2799" name="Google Shape;2799;p15"/>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00" name="Google Shape;2800;p15"/>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59044482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010 Text and Image">
  <p:cSld name="010 Text and Image">
    <p:spTree>
      <p:nvGrpSpPr>
        <p:cNvPr id="1" name="Shape 2801"/>
        <p:cNvGrpSpPr/>
        <p:nvPr/>
      </p:nvGrpSpPr>
      <p:grpSpPr>
        <a:xfrm>
          <a:off x="0" y="0"/>
          <a:ext cx="0" cy="0"/>
          <a:chOff x="0" y="0"/>
          <a:chExt cx="0" cy="0"/>
        </a:xfrm>
      </p:grpSpPr>
      <p:sp>
        <p:nvSpPr>
          <p:cNvPr id="2802" name="Google Shape;2802;p16"/>
          <p:cNvSpPr txBox="1">
            <a:spLocks noGrp="1"/>
          </p:cNvSpPr>
          <p:nvPr>
            <p:ph type="title"/>
          </p:nvPr>
        </p:nvSpPr>
        <p:spPr>
          <a:xfrm>
            <a:off x="411275" y="1727000"/>
            <a:ext cx="4458300" cy="2377200"/>
          </a:xfrm>
          <a:prstGeom prst="rect">
            <a:avLst/>
          </a:prstGeom>
        </p:spPr>
        <p:txBody>
          <a:bodyPr spcFirstLastPara="1" wrap="square" lIns="121900" tIns="121900" rIns="121900" bIns="121900" anchor="ctr" anchorCtr="0">
            <a:noAutofit/>
          </a:bodyPr>
          <a:lstStyle>
            <a:lvl1pPr lvl="0" rtl="0">
              <a:spcBef>
                <a:spcPts val="0"/>
              </a:spcBef>
              <a:spcAft>
                <a:spcPts val="0"/>
              </a:spcAft>
              <a:buSzPts val="6000"/>
              <a:buNone/>
              <a:defRPr sz="6000"/>
            </a:lvl1pPr>
            <a:lvl2pPr lvl="1" rtl="0">
              <a:spcBef>
                <a:spcPts val="0"/>
              </a:spcBef>
              <a:spcAft>
                <a:spcPts val="0"/>
              </a:spcAft>
              <a:buSzPts val="15000"/>
              <a:buNone/>
              <a:defRPr sz="15000"/>
            </a:lvl2pPr>
            <a:lvl3pPr lvl="2" rtl="0">
              <a:spcBef>
                <a:spcPts val="0"/>
              </a:spcBef>
              <a:spcAft>
                <a:spcPts val="0"/>
              </a:spcAft>
              <a:buSzPts val="15000"/>
              <a:buNone/>
              <a:defRPr sz="15000"/>
            </a:lvl3pPr>
            <a:lvl4pPr lvl="3" rtl="0">
              <a:spcBef>
                <a:spcPts val="0"/>
              </a:spcBef>
              <a:spcAft>
                <a:spcPts val="0"/>
              </a:spcAft>
              <a:buSzPts val="15000"/>
              <a:buNone/>
              <a:defRPr sz="15000"/>
            </a:lvl4pPr>
            <a:lvl5pPr lvl="4" rtl="0">
              <a:spcBef>
                <a:spcPts val="0"/>
              </a:spcBef>
              <a:spcAft>
                <a:spcPts val="0"/>
              </a:spcAft>
              <a:buSzPts val="15000"/>
              <a:buNone/>
              <a:defRPr sz="15000"/>
            </a:lvl5pPr>
            <a:lvl6pPr lvl="5" rtl="0">
              <a:spcBef>
                <a:spcPts val="0"/>
              </a:spcBef>
              <a:spcAft>
                <a:spcPts val="0"/>
              </a:spcAft>
              <a:buSzPts val="15000"/>
              <a:buNone/>
              <a:defRPr sz="15000"/>
            </a:lvl6pPr>
            <a:lvl7pPr lvl="6" rtl="0">
              <a:spcBef>
                <a:spcPts val="0"/>
              </a:spcBef>
              <a:spcAft>
                <a:spcPts val="0"/>
              </a:spcAft>
              <a:buSzPts val="15000"/>
              <a:buNone/>
              <a:defRPr sz="15000"/>
            </a:lvl7pPr>
            <a:lvl8pPr lvl="7" rtl="0">
              <a:spcBef>
                <a:spcPts val="0"/>
              </a:spcBef>
              <a:spcAft>
                <a:spcPts val="0"/>
              </a:spcAft>
              <a:buSzPts val="15000"/>
              <a:buNone/>
              <a:defRPr sz="15000"/>
            </a:lvl8pPr>
            <a:lvl9pPr lvl="8" rtl="0">
              <a:spcBef>
                <a:spcPts val="0"/>
              </a:spcBef>
              <a:spcAft>
                <a:spcPts val="0"/>
              </a:spcAft>
              <a:buSzPts val="15000"/>
              <a:buNone/>
              <a:defRPr sz="15000"/>
            </a:lvl9pPr>
          </a:lstStyle>
          <a:p>
            <a:endParaRPr/>
          </a:p>
        </p:txBody>
      </p:sp>
      <p:sp>
        <p:nvSpPr>
          <p:cNvPr id="2803" name="Google Shape;2803;p16"/>
          <p:cNvSpPr txBox="1">
            <a:spLocks noGrp="1"/>
          </p:cNvSpPr>
          <p:nvPr>
            <p:ph type="subTitle" idx="1"/>
          </p:nvPr>
        </p:nvSpPr>
        <p:spPr>
          <a:xfrm>
            <a:off x="411275" y="5029775"/>
            <a:ext cx="4458300" cy="717900"/>
          </a:xfrm>
          <a:prstGeom prst="rect">
            <a:avLst/>
          </a:prstGeom>
        </p:spPr>
        <p:txBody>
          <a:bodyPr spcFirstLastPara="1" wrap="square" lIns="121900" tIns="121900" rIns="121900" bIns="121900" anchor="t" anchorCtr="0">
            <a:noAutofit/>
          </a:bodyPr>
          <a:lstStyle>
            <a:lvl1pPr lvl="0" rtl="0">
              <a:spcBef>
                <a:spcPts val="0"/>
              </a:spcBef>
              <a:spcAft>
                <a:spcPts val="0"/>
              </a:spcAft>
              <a:buSzPts val="1800"/>
              <a:buNone/>
              <a:defRPr sz="1800"/>
            </a:lvl1pPr>
            <a:lvl2pPr lvl="1" rtl="0">
              <a:spcBef>
                <a:spcPts val="2100"/>
              </a:spcBef>
              <a:spcAft>
                <a:spcPts val="0"/>
              </a:spcAft>
              <a:buSzPts val="1800"/>
              <a:buNone/>
              <a:defRPr sz="1800"/>
            </a:lvl2pPr>
            <a:lvl3pPr lvl="2" rtl="0">
              <a:spcBef>
                <a:spcPts val="2100"/>
              </a:spcBef>
              <a:spcAft>
                <a:spcPts val="0"/>
              </a:spcAft>
              <a:buSzPts val="1800"/>
              <a:buNone/>
              <a:defRPr sz="1800"/>
            </a:lvl3pPr>
            <a:lvl4pPr lvl="3" rtl="0">
              <a:spcBef>
                <a:spcPts val="2100"/>
              </a:spcBef>
              <a:spcAft>
                <a:spcPts val="0"/>
              </a:spcAft>
              <a:buSzPts val="1800"/>
              <a:buNone/>
              <a:defRPr sz="1800"/>
            </a:lvl4pPr>
            <a:lvl5pPr lvl="4" rtl="0">
              <a:spcBef>
                <a:spcPts val="2100"/>
              </a:spcBef>
              <a:spcAft>
                <a:spcPts val="0"/>
              </a:spcAft>
              <a:buSzPts val="1800"/>
              <a:buNone/>
              <a:defRPr sz="1800"/>
            </a:lvl5pPr>
            <a:lvl6pPr lvl="5" rtl="0">
              <a:spcBef>
                <a:spcPts val="2100"/>
              </a:spcBef>
              <a:spcAft>
                <a:spcPts val="0"/>
              </a:spcAft>
              <a:buSzPts val="1800"/>
              <a:buNone/>
              <a:defRPr sz="1800"/>
            </a:lvl6pPr>
            <a:lvl7pPr lvl="6" rtl="0">
              <a:spcBef>
                <a:spcPts val="2100"/>
              </a:spcBef>
              <a:spcAft>
                <a:spcPts val="0"/>
              </a:spcAft>
              <a:buSzPts val="1800"/>
              <a:buNone/>
              <a:defRPr sz="1800"/>
            </a:lvl7pPr>
            <a:lvl8pPr lvl="7" rtl="0">
              <a:spcBef>
                <a:spcPts val="2100"/>
              </a:spcBef>
              <a:spcAft>
                <a:spcPts val="0"/>
              </a:spcAft>
              <a:buSzPts val="1800"/>
              <a:buNone/>
              <a:defRPr sz="1800"/>
            </a:lvl8pPr>
            <a:lvl9pPr lvl="8" rtl="0">
              <a:spcBef>
                <a:spcPts val="2100"/>
              </a:spcBef>
              <a:spcAft>
                <a:spcPts val="2100"/>
              </a:spcAft>
              <a:buSzPts val="1800"/>
              <a:buNone/>
              <a:defRPr sz="1800"/>
            </a:lvl9pPr>
          </a:lstStyle>
          <a:p>
            <a:endParaRPr/>
          </a:p>
        </p:txBody>
      </p:sp>
    </p:spTree>
    <p:extLst>
      <p:ext uri="{BB962C8B-B14F-4D97-AF65-F5344CB8AC3E}">
        <p14:creationId xmlns:p14="http://schemas.microsoft.com/office/powerpoint/2010/main" val="13204743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012 Percentages">
  <p:cSld name="012 Percentages">
    <p:bg>
      <p:bgPr>
        <a:solidFill>
          <a:schemeClr val="accent2"/>
        </a:solidFill>
        <a:effectLst/>
      </p:bgPr>
    </p:bg>
    <p:spTree>
      <p:nvGrpSpPr>
        <p:cNvPr id="1" name="Shape 2804"/>
        <p:cNvGrpSpPr/>
        <p:nvPr/>
      </p:nvGrpSpPr>
      <p:grpSpPr>
        <a:xfrm>
          <a:off x="0" y="0"/>
          <a:ext cx="0" cy="0"/>
          <a:chOff x="0" y="0"/>
          <a:chExt cx="0" cy="0"/>
        </a:xfrm>
      </p:grpSpPr>
      <p:sp>
        <p:nvSpPr>
          <p:cNvPr id="2805" name="Google Shape;2805;p17"/>
          <p:cNvSpPr/>
          <p:nvPr/>
        </p:nvSpPr>
        <p:spPr>
          <a:xfrm>
            <a:off x="298050" y="450150"/>
            <a:ext cx="11595900" cy="5957700"/>
          </a:xfrm>
          <a:prstGeom prst="rect">
            <a:avLst/>
          </a:prstGeom>
          <a:solidFill>
            <a:schemeClr val="lt1"/>
          </a:solidFill>
          <a:ln>
            <a:noFill/>
          </a:ln>
          <a:effectLst>
            <a:outerShdw blurRad="457200" dist="38100" dir="6180000" algn="bl" rotWithShape="0">
              <a:srgbClr val="000000">
                <a:alpha val="29000"/>
              </a:srgb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pic>
        <p:nvPicPr>
          <p:cNvPr id="2806" name="Google Shape;2806;p17"/>
          <p:cNvPicPr preferRelativeResize="0"/>
          <p:nvPr/>
        </p:nvPicPr>
        <p:blipFill rotWithShape="1">
          <a:blip r:embed="rId2">
            <a:alphaModFix amt="50000"/>
          </a:blip>
          <a:srcRect/>
          <a:stretch/>
        </p:blipFill>
        <p:spPr>
          <a:xfrm>
            <a:off x="298050" y="450150"/>
            <a:ext cx="11595850" cy="5957700"/>
          </a:xfrm>
          <a:prstGeom prst="rect">
            <a:avLst/>
          </a:prstGeom>
          <a:noFill/>
          <a:ln>
            <a:noFill/>
          </a:ln>
          <a:effectLst>
            <a:outerShdw blurRad="50800" dist="50800" dir="5400000" algn="ctr" rotWithShape="0">
              <a:srgbClr val="000000">
                <a:alpha val="0"/>
              </a:srgbClr>
            </a:outerShdw>
          </a:effectLst>
        </p:spPr>
      </p:pic>
      <p:sp>
        <p:nvSpPr>
          <p:cNvPr id="2807" name="Google Shape;2807;p17"/>
          <p:cNvSpPr/>
          <p:nvPr/>
        </p:nvSpPr>
        <p:spPr>
          <a:xfrm>
            <a:off x="738600" y="2381374"/>
            <a:ext cx="3094200" cy="3094200"/>
          </a:xfrm>
          <a:prstGeom prst="donut">
            <a:avLst>
              <a:gd name="adj" fmla="val 753"/>
            </a:avLst>
          </a:prstGeom>
          <a:solidFill>
            <a:schemeClr val="accent1"/>
          </a:solidFill>
          <a:ln>
            <a:noFill/>
          </a:ln>
          <a:effectLst>
            <a:outerShdw dist="28575" dir="2700000" algn="bl" rotWithShape="0">
              <a:schemeClr val="lt2"/>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4E3F30"/>
              </a:solidFill>
              <a:effectLst/>
              <a:uLnTx/>
              <a:uFillTx/>
              <a:latin typeface="Arial"/>
              <a:ea typeface="+mn-ea"/>
              <a:cs typeface="+mn-cs"/>
            </a:endParaRPr>
          </a:p>
        </p:txBody>
      </p:sp>
      <p:sp>
        <p:nvSpPr>
          <p:cNvPr id="2808" name="Google Shape;2808;p17"/>
          <p:cNvSpPr/>
          <p:nvPr/>
        </p:nvSpPr>
        <p:spPr>
          <a:xfrm>
            <a:off x="4585356" y="2381374"/>
            <a:ext cx="3094200" cy="3094200"/>
          </a:xfrm>
          <a:prstGeom prst="donut">
            <a:avLst>
              <a:gd name="adj" fmla="val 753"/>
            </a:avLst>
          </a:prstGeom>
          <a:solidFill>
            <a:schemeClr val="accent1"/>
          </a:solidFill>
          <a:ln>
            <a:noFill/>
          </a:ln>
          <a:effectLst>
            <a:outerShdw dist="28575" dir="2700000" algn="bl" rotWithShape="0">
              <a:schemeClr val="lt2"/>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4E3F30"/>
              </a:solidFill>
              <a:effectLst/>
              <a:uLnTx/>
              <a:uFillTx/>
              <a:latin typeface="Arial"/>
              <a:ea typeface="+mn-ea"/>
              <a:cs typeface="+mn-cs"/>
            </a:endParaRPr>
          </a:p>
        </p:txBody>
      </p:sp>
      <p:sp>
        <p:nvSpPr>
          <p:cNvPr id="2809" name="Google Shape;2809;p17"/>
          <p:cNvSpPr/>
          <p:nvPr/>
        </p:nvSpPr>
        <p:spPr>
          <a:xfrm>
            <a:off x="8432113" y="2381374"/>
            <a:ext cx="3094200" cy="3094200"/>
          </a:xfrm>
          <a:prstGeom prst="donut">
            <a:avLst>
              <a:gd name="adj" fmla="val 753"/>
            </a:avLst>
          </a:prstGeom>
          <a:solidFill>
            <a:schemeClr val="accent1"/>
          </a:solidFill>
          <a:ln>
            <a:noFill/>
          </a:ln>
          <a:effectLst>
            <a:outerShdw dist="28575" dir="2700000" algn="bl" rotWithShape="0">
              <a:schemeClr val="lt2"/>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4E3F30"/>
              </a:solidFill>
              <a:effectLst/>
              <a:uLnTx/>
              <a:uFillTx/>
              <a:latin typeface="Arial"/>
              <a:ea typeface="+mn-ea"/>
              <a:cs typeface="+mn-cs"/>
            </a:endParaRPr>
          </a:p>
        </p:txBody>
      </p:sp>
      <p:sp>
        <p:nvSpPr>
          <p:cNvPr id="2810" name="Google Shape;2810;p17"/>
          <p:cNvSpPr txBox="1">
            <a:spLocks noGrp="1"/>
          </p:cNvSpPr>
          <p:nvPr>
            <p:ph type="title" hasCustomPrompt="1"/>
          </p:nvPr>
        </p:nvSpPr>
        <p:spPr>
          <a:xfrm>
            <a:off x="738588" y="2345613"/>
            <a:ext cx="2948400" cy="1188600"/>
          </a:xfrm>
          <a:prstGeom prst="rect">
            <a:avLst/>
          </a:prstGeom>
        </p:spPr>
        <p:txBody>
          <a:bodyPr spcFirstLastPara="1" wrap="square" lIns="121900" tIns="121900" rIns="121900" bIns="121900" anchor="b" anchorCtr="0">
            <a:noAutofit/>
          </a:bodyPr>
          <a:lstStyle>
            <a:lvl1pPr lvl="0" algn="ctr" rtl="0">
              <a:spcBef>
                <a:spcPts val="0"/>
              </a:spcBef>
              <a:spcAft>
                <a:spcPts val="0"/>
              </a:spcAft>
              <a:buSzPts val="5500"/>
              <a:buNone/>
              <a:defRPr sz="5500"/>
            </a:lvl1pPr>
            <a:lvl2pPr lvl="1" algn="ctr" rtl="0">
              <a:spcBef>
                <a:spcPts val="0"/>
              </a:spcBef>
              <a:spcAft>
                <a:spcPts val="0"/>
              </a:spcAft>
              <a:buSzPts val="5500"/>
              <a:buNone/>
              <a:defRPr sz="5500"/>
            </a:lvl2pPr>
            <a:lvl3pPr lvl="2" algn="ctr" rtl="0">
              <a:spcBef>
                <a:spcPts val="0"/>
              </a:spcBef>
              <a:spcAft>
                <a:spcPts val="0"/>
              </a:spcAft>
              <a:buSzPts val="5500"/>
              <a:buNone/>
              <a:defRPr sz="5500"/>
            </a:lvl3pPr>
            <a:lvl4pPr lvl="3" algn="ctr" rtl="0">
              <a:spcBef>
                <a:spcPts val="0"/>
              </a:spcBef>
              <a:spcAft>
                <a:spcPts val="0"/>
              </a:spcAft>
              <a:buSzPts val="5500"/>
              <a:buNone/>
              <a:defRPr sz="5500"/>
            </a:lvl4pPr>
            <a:lvl5pPr lvl="4" algn="ctr" rtl="0">
              <a:spcBef>
                <a:spcPts val="0"/>
              </a:spcBef>
              <a:spcAft>
                <a:spcPts val="0"/>
              </a:spcAft>
              <a:buSzPts val="5500"/>
              <a:buNone/>
              <a:defRPr sz="5500"/>
            </a:lvl5pPr>
            <a:lvl6pPr lvl="5" algn="ctr" rtl="0">
              <a:spcBef>
                <a:spcPts val="0"/>
              </a:spcBef>
              <a:spcAft>
                <a:spcPts val="0"/>
              </a:spcAft>
              <a:buSzPts val="5500"/>
              <a:buNone/>
              <a:defRPr sz="5500"/>
            </a:lvl6pPr>
            <a:lvl7pPr lvl="6" algn="ctr" rtl="0">
              <a:spcBef>
                <a:spcPts val="0"/>
              </a:spcBef>
              <a:spcAft>
                <a:spcPts val="0"/>
              </a:spcAft>
              <a:buSzPts val="5500"/>
              <a:buNone/>
              <a:defRPr sz="5500"/>
            </a:lvl7pPr>
            <a:lvl8pPr lvl="7" algn="ctr" rtl="0">
              <a:spcBef>
                <a:spcPts val="0"/>
              </a:spcBef>
              <a:spcAft>
                <a:spcPts val="0"/>
              </a:spcAft>
              <a:buSzPts val="5500"/>
              <a:buNone/>
              <a:defRPr sz="5500"/>
            </a:lvl8pPr>
            <a:lvl9pPr lvl="8" algn="ctr" rtl="0">
              <a:spcBef>
                <a:spcPts val="0"/>
              </a:spcBef>
              <a:spcAft>
                <a:spcPts val="0"/>
              </a:spcAft>
              <a:buSzPts val="5500"/>
              <a:buNone/>
              <a:defRPr sz="5500"/>
            </a:lvl9pPr>
          </a:lstStyle>
          <a:p>
            <a:r>
              <a:t>xx%</a:t>
            </a:r>
          </a:p>
        </p:txBody>
      </p:sp>
      <p:sp>
        <p:nvSpPr>
          <p:cNvPr id="2811" name="Google Shape;2811;p17"/>
          <p:cNvSpPr txBox="1">
            <a:spLocks noGrp="1"/>
          </p:cNvSpPr>
          <p:nvPr>
            <p:ph type="title" idx="2"/>
          </p:nvPr>
        </p:nvSpPr>
        <p:spPr>
          <a:xfrm>
            <a:off x="715025" y="898175"/>
            <a:ext cx="10714800" cy="763500"/>
          </a:xfrm>
          <a:prstGeom prst="rect">
            <a:avLst/>
          </a:prstGeom>
        </p:spPr>
        <p:txBody>
          <a:bodyPr spcFirstLastPara="1" wrap="square" lIns="121900" tIns="121900" rIns="121900" bIns="121900" anchor="t" anchorCtr="0">
            <a:noAutofit/>
          </a:bodyPr>
          <a:lstStyle>
            <a:lvl1pPr marL="0" marR="0" lvl="0" indent="0" algn="ctr" rtl="0">
              <a:lnSpc>
                <a:spcPct val="100000"/>
              </a:lnSpc>
              <a:spcBef>
                <a:spcPts val="0"/>
              </a:spcBef>
              <a:spcAft>
                <a:spcPts val="0"/>
              </a:spcAft>
              <a:buClr>
                <a:schemeClr val="dk1"/>
              </a:buClr>
              <a:buSzPts val="4000"/>
              <a:buFont typeface="Aldrich"/>
              <a:buNone/>
              <a:defRPr/>
            </a:lvl1pPr>
            <a:lvl2pPr lvl="1" algn="ctr" rtl="0">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2pPr>
            <a:lvl3pPr lvl="2" algn="ctr" rtl="0">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3pPr>
            <a:lvl4pPr lvl="3" algn="ctr" rtl="0">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4pPr>
            <a:lvl5pPr lvl="4" algn="ctr" rtl="0">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5pPr>
            <a:lvl6pPr lvl="5" algn="ctr" rtl="0">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6pPr>
            <a:lvl7pPr lvl="6" algn="ctr" rtl="0">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7pPr>
            <a:lvl8pPr lvl="7" algn="ctr" rtl="0">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8pPr>
            <a:lvl9pPr lvl="8" algn="ctr" rtl="0">
              <a:spcBef>
                <a:spcPts val="0"/>
              </a:spcBef>
              <a:spcAft>
                <a:spcPts val="0"/>
              </a:spcAft>
              <a:buClr>
                <a:schemeClr val="dk1"/>
              </a:buClr>
              <a:buSzPts val="4000"/>
              <a:buFont typeface="Griffy"/>
              <a:buNone/>
              <a:defRPr sz="4000">
                <a:solidFill>
                  <a:schemeClr val="dk1"/>
                </a:solidFill>
                <a:latin typeface="Griffy"/>
                <a:ea typeface="Griffy"/>
                <a:cs typeface="Griffy"/>
                <a:sym typeface="Griffy"/>
              </a:defRPr>
            </a:lvl9pPr>
          </a:lstStyle>
          <a:p>
            <a:endParaRPr/>
          </a:p>
        </p:txBody>
      </p:sp>
      <p:sp>
        <p:nvSpPr>
          <p:cNvPr id="2812" name="Google Shape;2812;p17"/>
          <p:cNvSpPr txBox="1">
            <a:spLocks noGrp="1"/>
          </p:cNvSpPr>
          <p:nvPr>
            <p:ph type="title" idx="3" hasCustomPrompt="1"/>
          </p:nvPr>
        </p:nvSpPr>
        <p:spPr>
          <a:xfrm>
            <a:off x="4621802" y="2345613"/>
            <a:ext cx="2948400" cy="1188600"/>
          </a:xfrm>
          <a:prstGeom prst="rect">
            <a:avLst/>
          </a:prstGeom>
        </p:spPr>
        <p:txBody>
          <a:bodyPr spcFirstLastPara="1" wrap="square" lIns="121900" tIns="121900" rIns="121900" bIns="121900" anchor="b" anchorCtr="0">
            <a:noAutofit/>
          </a:bodyPr>
          <a:lstStyle>
            <a:lvl1pPr lvl="0" algn="ctr" rtl="0">
              <a:spcBef>
                <a:spcPts val="0"/>
              </a:spcBef>
              <a:spcAft>
                <a:spcPts val="0"/>
              </a:spcAft>
              <a:buSzPts val="5500"/>
              <a:buNone/>
              <a:defRPr sz="5500"/>
            </a:lvl1pPr>
            <a:lvl2pPr lvl="1" algn="ctr" rtl="0">
              <a:spcBef>
                <a:spcPts val="0"/>
              </a:spcBef>
              <a:spcAft>
                <a:spcPts val="0"/>
              </a:spcAft>
              <a:buSzPts val="5500"/>
              <a:buNone/>
              <a:defRPr sz="5500"/>
            </a:lvl2pPr>
            <a:lvl3pPr lvl="2" algn="ctr" rtl="0">
              <a:spcBef>
                <a:spcPts val="0"/>
              </a:spcBef>
              <a:spcAft>
                <a:spcPts val="0"/>
              </a:spcAft>
              <a:buSzPts val="5500"/>
              <a:buNone/>
              <a:defRPr sz="5500"/>
            </a:lvl3pPr>
            <a:lvl4pPr lvl="3" algn="ctr" rtl="0">
              <a:spcBef>
                <a:spcPts val="0"/>
              </a:spcBef>
              <a:spcAft>
                <a:spcPts val="0"/>
              </a:spcAft>
              <a:buSzPts val="5500"/>
              <a:buNone/>
              <a:defRPr sz="5500"/>
            </a:lvl4pPr>
            <a:lvl5pPr lvl="4" algn="ctr" rtl="0">
              <a:spcBef>
                <a:spcPts val="0"/>
              </a:spcBef>
              <a:spcAft>
                <a:spcPts val="0"/>
              </a:spcAft>
              <a:buSzPts val="5500"/>
              <a:buNone/>
              <a:defRPr sz="5500"/>
            </a:lvl5pPr>
            <a:lvl6pPr lvl="5" algn="ctr" rtl="0">
              <a:spcBef>
                <a:spcPts val="0"/>
              </a:spcBef>
              <a:spcAft>
                <a:spcPts val="0"/>
              </a:spcAft>
              <a:buSzPts val="5500"/>
              <a:buNone/>
              <a:defRPr sz="5500"/>
            </a:lvl6pPr>
            <a:lvl7pPr lvl="6" algn="ctr" rtl="0">
              <a:spcBef>
                <a:spcPts val="0"/>
              </a:spcBef>
              <a:spcAft>
                <a:spcPts val="0"/>
              </a:spcAft>
              <a:buSzPts val="5500"/>
              <a:buNone/>
              <a:defRPr sz="5500"/>
            </a:lvl7pPr>
            <a:lvl8pPr lvl="7" algn="ctr" rtl="0">
              <a:spcBef>
                <a:spcPts val="0"/>
              </a:spcBef>
              <a:spcAft>
                <a:spcPts val="0"/>
              </a:spcAft>
              <a:buSzPts val="5500"/>
              <a:buNone/>
              <a:defRPr sz="5500"/>
            </a:lvl8pPr>
            <a:lvl9pPr lvl="8" algn="ctr" rtl="0">
              <a:spcBef>
                <a:spcPts val="0"/>
              </a:spcBef>
              <a:spcAft>
                <a:spcPts val="0"/>
              </a:spcAft>
              <a:buSzPts val="5500"/>
              <a:buNone/>
              <a:defRPr sz="5500"/>
            </a:lvl9pPr>
          </a:lstStyle>
          <a:p>
            <a:r>
              <a:t>xx%</a:t>
            </a:r>
          </a:p>
        </p:txBody>
      </p:sp>
      <p:sp>
        <p:nvSpPr>
          <p:cNvPr id="2813" name="Google Shape;2813;p17"/>
          <p:cNvSpPr txBox="1">
            <a:spLocks noGrp="1"/>
          </p:cNvSpPr>
          <p:nvPr>
            <p:ph type="title" idx="4" hasCustomPrompt="1"/>
          </p:nvPr>
        </p:nvSpPr>
        <p:spPr>
          <a:xfrm>
            <a:off x="8505016" y="2345613"/>
            <a:ext cx="2948400" cy="1188600"/>
          </a:xfrm>
          <a:prstGeom prst="rect">
            <a:avLst/>
          </a:prstGeom>
        </p:spPr>
        <p:txBody>
          <a:bodyPr spcFirstLastPara="1" wrap="square" lIns="121900" tIns="121900" rIns="121900" bIns="121900" anchor="b" anchorCtr="0">
            <a:noAutofit/>
          </a:bodyPr>
          <a:lstStyle>
            <a:lvl1pPr lvl="0" algn="ctr" rtl="0">
              <a:spcBef>
                <a:spcPts val="0"/>
              </a:spcBef>
              <a:spcAft>
                <a:spcPts val="0"/>
              </a:spcAft>
              <a:buSzPts val="5500"/>
              <a:buNone/>
              <a:defRPr sz="5500"/>
            </a:lvl1pPr>
            <a:lvl2pPr lvl="1" algn="ctr" rtl="0">
              <a:spcBef>
                <a:spcPts val="0"/>
              </a:spcBef>
              <a:spcAft>
                <a:spcPts val="0"/>
              </a:spcAft>
              <a:buSzPts val="5500"/>
              <a:buNone/>
              <a:defRPr sz="5500"/>
            </a:lvl2pPr>
            <a:lvl3pPr lvl="2" algn="ctr" rtl="0">
              <a:spcBef>
                <a:spcPts val="0"/>
              </a:spcBef>
              <a:spcAft>
                <a:spcPts val="0"/>
              </a:spcAft>
              <a:buSzPts val="5500"/>
              <a:buNone/>
              <a:defRPr sz="5500"/>
            </a:lvl3pPr>
            <a:lvl4pPr lvl="3" algn="ctr" rtl="0">
              <a:spcBef>
                <a:spcPts val="0"/>
              </a:spcBef>
              <a:spcAft>
                <a:spcPts val="0"/>
              </a:spcAft>
              <a:buSzPts val="5500"/>
              <a:buNone/>
              <a:defRPr sz="5500"/>
            </a:lvl4pPr>
            <a:lvl5pPr lvl="4" algn="ctr" rtl="0">
              <a:spcBef>
                <a:spcPts val="0"/>
              </a:spcBef>
              <a:spcAft>
                <a:spcPts val="0"/>
              </a:spcAft>
              <a:buSzPts val="5500"/>
              <a:buNone/>
              <a:defRPr sz="5500"/>
            </a:lvl5pPr>
            <a:lvl6pPr lvl="5" algn="ctr" rtl="0">
              <a:spcBef>
                <a:spcPts val="0"/>
              </a:spcBef>
              <a:spcAft>
                <a:spcPts val="0"/>
              </a:spcAft>
              <a:buSzPts val="5500"/>
              <a:buNone/>
              <a:defRPr sz="5500"/>
            </a:lvl6pPr>
            <a:lvl7pPr lvl="6" algn="ctr" rtl="0">
              <a:spcBef>
                <a:spcPts val="0"/>
              </a:spcBef>
              <a:spcAft>
                <a:spcPts val="0"/>
              </a:spcAft>
              <a:buSzPts val="5500"/>
              <a:buNone/>
              <a:defRPr sz="5500"/>
            </a:lvl7pPr>
            <a:lvl8pPr lvl="7" algn="ctr" rtl="0">
              <a:spcBef>
                <a:spcPts val="0"/>
              </a:spcBef>
              <a:spcAft>
                <a:spcPts val="0"/>
              </a:spcAft>
              <a:buSzPts val="5500"/>
              <a:buNone/>
              <a:defRPr sz="5500"/>
            </a:lvl8pPr>
            <a:lvl9pPr lvl="8" algn="ctr" rtl="0">
              <a:spcBef>
                <a:spcPts val="0"/>
              </a:spcBef>
              <a:spcAft>
                <a:spcPts val="0"/>
              </a:spcAft>
              <a:buSzPts val="5500"/>
              <a:buNone/>
              <a:defRPr sz="5500"/>
            </a:lvl9pPr>
          </a:lstStyle>
          <a:p>
            <a:r>
              <a:t>xx%</a:t>
            </a:r>
          </a:p>
        </p:txBody>
      </p:sp>
      <p:sp>
        <p:nvSpPr>
          <p:cNvPr id="2814" name="Google Shape;2814;p17"/>
          <p:cNvSpPr txBox="1">
            <a:spLocks noGrp="1"/>
          </p:cNvSpPr>
          <p:nvPr>
            <p:ph type="body" idx="1"/>
          </p:nvPr>
        </p:nvSpPr>
        <p:spPr>
          <a:xfrm>
            <a:off x="8505009" y="3587188"/>
            <a:ext cx="2948400" cy="925200"/>
          </a:xfrm>
          <a:prstGeom prst="rect">
            <a:avLst/>
          </a:prstGeom>
        </p:spPr>
        <p:txBody>
          <a:bodyPr spcFirstLastPara="1" wrap="square" lIns="121900" tIns="121900" rIns="121900" bIns="121900" anchor="t" anchorCtr="0">
            <a:noAutofit/>
          </a:bodyPr>
          <a:lstStyle>
            <a:lvl1pPr marL="457200" lvl="0" indent="-368300" algn="ctr">
              <a:lnSpc>
                <a:spcPct val="100000"/>
              </a:lnSpc>
              <a:spcBef>
                <a:spcPts val="0"/>
              </a:spcBef>
              <a:spcAft>
                <a:spcPts val="0"/>
              </a:spcAft>
              <a:buSzPts val="2200"/>
              <a:buChar char="●"/>
              <a:defRPr sz="2200"/>
            </a:lvl1pPr>
            <a:lvl2pPr marL="914400" lvl="1" indent="-368300" algn="ctr">
              <a:lnSpc>
                <a:spcPct val="100000"/>
              </a:lnSpc>
              <a:spcBef>
                <a:spcPts val="0"/>
              </a:spcBef>
              <a:spcAft>
                <a:spcPts val="0"/>
              </a:spcAft>
              <a:buSzPts val="2200"/>
              <a:buChar char="○"/>
              <a:defRPr sz="2200"/>
            </a:lvl2pPr>
            <a:lvl3pPr marL="1371600" lvl="2" indent="-368300" algn="ctr">
              <a:lnSpc>
                <a:spcPct val="100000"/>
              </a:lnSpc>
              <a:spcBef>
                <a:spcPts val="0"/>
              </a:spcBef>
              <a:spcAft>
                <a:spcPts val="0"/>
              </a:spcAft>
              <a:buSzPts val="2200"/>
              <a:buChar char="■"/>
              <a:defRPr sz="2200"/>
            </a:lvl3pPr>
            <a:lvl4pPr marL="1828800" lvl="3" indent="-368300" algn="ctr">
              <a:lnSpc>
                <a:spcPct val="100000"/>
              </a:lnSpc>
              <a:spcBef>
                <a:spcPts val="0"/>
              </a:spcBef>
              <a:spcAft>
                <a:spcPts val="0"/>
              </a:spcAft>
              <a:buSzPts val="2200"/>
              <a:buChar char="●"/>
              <a:defRPr sz="2200"/>
            </a:lvl4pPr>
            <a:lvl5pPr marL="2286000" lvl="4" indent="-368300" algn="ctr">
              <a:lnSpc>
                <a:spcPct val="100000"/>
              </a:lnSpc>
              <a:spcBef>
                <a:spcPts val="0"/>
              </a:spcBef>
              <a:spcAft>
                <a:spcPts val="0"/>
              </a:spcAft>
              <a:buSzPts val="2200"/>
              <a:buChar char="○"/>
              <a:defRPr sz="2200"/>
            </a:lvl5pPr>
            <a:lvl6pPr marL="2743200" lvl="5" indent="-368300" algn="ctr">
              <a:lnSpc>
                <a:spcPct val="100000"/>
              </a:lnSpc>
              <a:spcBef>
                <a:spcPts val="0"/>
              </a:spcBef>
              <a:spcAft>
                <a:spcPts val="0"/>
              </a:spcAft>
              <a:buSzPts val="2200"/>
              <a:buChar char="■"/>
              <a:defRPr sz="2200"/>
            </a:lvl6pPr>
            <a:lvl7pPr marL="3200400" lvl="6" indent="-368300" algn="ctr">
              <a:lnSpc>
                <a:spcPct val="100000"/>
              </a:lnSpc>
              <a:spcBef>
                <a:spcPts val="0"/>
              </a:spcBef>
              <a:spcAft>
                <a:spcPts val="0"/>
              </a:spcAft>
              <a:buSzPts val="2200"/>
              <a:buChar char="●"/>
              <a:defRPr sz="2200"/>
            </a:lvl7pPr>
            <a:lvl8pPr marL="3657600" lvl="7" indent="-368300" algn="ctr">
              <a:lnSpc>
                <a:spcPct val="100000"/>
              </a:lnSpc>
              <a:spcBef>
                <a:spcPts val="0"/>
              </a:spcBef>
              <a:spcAft>
                <a:spcPts val="0"/>
              </a:spcAft>
              <a:buSzPts val="2200"/>
              <a:buChar char="○"/>
              <a:defRPr sz="2200"/>
            </a:lvl8pPr>
            <a:lvl9pPr marL="4114800" lvl="8" indent="-368300" algn="ctr">
              <a:lnSpc>
                <a:spcPct val="100000"/>
              </a:lnSpc>
              <a:spcBef>
                <a:spcPts val="0"/>
              </a:spcBef>
              <a:spcAft>
                <a:spcPts val="0"/>
              </a:spcAft>
              <a:buSzPts val="2200"/>
              <a:buChar char="■"/>
              <a:defRPr sz="2200"/>
            </a:lvl9pPr>
          </a:lstStyle>
          <a:p>
            <a:endParaRPr/>
          </a:p>
        </p:txBody>
      </p:sp>
      <p:sp>
        <p:nvSpPr>
          <p:cNvPr id="2815" name="Google Shape;2815;p17"/>
          <p:cNvSpPr txBox="1">
            <a:spLocks noGrp="1"/>
          </p:cNvSpPr>
          <p:nvPr>
            <p:ph type="body" idx="5"/>
          </p:nvPr>
        </p:nvSpPr>
        <p:spPr>
          <a:xfrm>
            <a:off x="4621798" y="3576038"/>
            <a:ext cx="2948400" cy="925200"/>
          </a:xfrm>
          <a:prstGeom prst="rect">
            <a:avLst/>
          </a:prstGeom>
        </p:spPr>
        <p:txBody>
          <a:bodyPr spcFirstLastPara="1" wrap="square" lIns="121900" tIns="121900" rIns="121900" bIns="121900" anchor="t" anchorCtr="0">
            <a:noAutofit/>
          </a:bodyPr>
          <a:lstStyle>
            <a:lvl1pPr marL="457200" lvl="0" indent="-368300" algn="ctr" rtl="0">
              <a:lnSpc>
                <a:spcPct val="100000"/>
              </a:lnSpc>
              <a:spcBef>
                <a:spcPts val="0"/>
              </a:spcBef>
              <a:spcAft>
                <a:spcPts val="0"/>
              </a:spcAft>
              <a:buSzPts val="2200"/>
              <a:buChar char="●"/>
              <a:defRPr sz="2200"/>
            </a:lvl1pPr>
            <a:lvl2pPr marL="914400" lvl="1" indent="-368300" algn="ctr" rtl="0">
              <a:lnSpc>
                <a:spcPct val="100000"/>
              </a:lnSpc>
              <a:spcBef>
                <a:spcPts val="0"/>
              </a:spcBef>
              <a:spcAft>
                <a:spcPts val="0"/>
              </a:spcAft>
              <a:buSzPts val="2200"/>
              <a:buChar char="○"/>
              <a:defRPr sz="2200"/>
            </a:lvl2pPr>
            <a:lvl3pPr marL="1371600" lvl="2" indent="-368300" algn="ctr" rtl="0">
              <a:lnSpc>
                <a:spcPct val="100000"/>
              </a:lnSpc>
              <a:spcBef>
                <a:spcPts val="0"/>
              </a:spcBef>
              <a:spcAft>
                <a:spcPts val="0"/>
              </a:spcAft>
              <a:buSzPts val="2200"/>
              <a:buChar char="■"/>
              <a:defRPr sz="2200"/>
            </a:lvl3pPr>
            <a:lvl4pPr marL="1828800" lvl="3" indent="-368300" algn="ctr" rtl="0">
              <a:lnSpc>
                <a:spcPct val="100000"/>
              </a:lnSpc>
              <a:spcBef>
                <a:spcPts val="0"/>
              </a:spcBef>
              <a:spcAft>
                <a:spcPts val="0"/>
              </a:spcAft>
              <a:buSzPts val="2200"/>
              <a:buChar char="●"/>
              <a:defRPr sz="2200"/>
            </a:lvl4pPr>
            <a:lvl5pPr marL="2286000" lvl="4" indent="-368300" algn="ctr" rtl="0">
              <a:lnSpc>
                <a:spcPct val="100000"/>
              </a:lnSpc>
              <a:spcBef>
                <a:spcPts val="0"/>
              </a:spcBef>
              <a:spcAft>
                <a:spcPts val="0"/>
              </a:spcAft>
              <a:buSzPts val="2200"/>
              <a:buChar char="○"/>
              <a:defRPr sz="2200"/>
            </a:lvl5pPr>
            <a:lvl6pPr marL="2743200" lvl="5" indent="-368300" algn="ctr" rtl="0">
              <a:lnSpc>
                <a:spcPct val="100000"/>
              </a:lnSpc>
              <a:spcBef>
                <a:spcPts val="0"/>
              </a:spcBef>
              <a:spcAft>
                <a:spcPts val="0"/>
              </a:spcAft>
              <a:buSzPts val="2200"/>
              <a:buChar char="■"/>
              <a:defRPr sz="2200"/>
            </a:lvl6pPr>
            <a:lvl7pPr marL="3200400" lvl="6" indent="-368300" algn="ctr" rtl="0">
              <a:lnSpc>
                <a:spcPct val="100000"/>
              </a:lnSpc>
              <a:spcBef>
                <a:spcPts val="0"/>
              </a:spcBef>
              <a:spcAft>
                <a:spcPts val="0"/>
              </a:spcAft>
              <a:buSzPts val="2200"/>
              <a:buChar char="●"/>
              <a:defRPr sz="2200"/>
            </a:lvl7pPr>
            <a:lvl8pPr marL="3657600" lvl="7" indent="-368300" algn="ctr" rtl="0">
              <a:lnSpc>
                <a:spcPct val="100000"/>
              </a:lnSpc>
              <a:spcBef>
                <a:spcPts val="0"/>
              </a:spcBef>
              <a:spcAft>
                <a:spcPts val="0"/>
              </a:spcAft>
              <a:buSzPts val="2200"/>
              <a:buChar char="○"/>
              <a:defRPr sz="2200"/>
            </a:lvl8pPr>
            <a:lvl9pPr marL="4114800" lvl="8" indent="-368300" algn="ctr" rtl="0">
              <a:lnSpc>
                <a:spcPct val="100000"/>
              </a:lnSpc>
              <a:spcBef>
                <a:spcPts val="0"/>
              </a:spcBef>
              <a:spcAft>
                <a:spcPts val="0"/>
              </a:spcAft>
              <a:buSzPts val="2200"/>
              <a:buChar char="■"/>
              <a:defRPr sz="2200"/>
            </a:lvl9pPr>
          </a:lstStyle>
          <a:p>
            <a:endParaRPr/>
          </a:p>
        </p:txBody>
      </p:sp>
      <p:sp>
        <p:nvSpPr>
          <p:cNvPr id="2816" name="Google Shape;2816;p17"/>
          <p:cNvSpPr txBox="1">
            <a:spLocks noGrp="1"/>
          </p:cNvSpPr>
          <p:nvPr>
            <p:ph type="body" idx="6"/>
          </p:nvPr>
        </p:nvSpPr>
        <p:spPr>
          <a:xfrm>
            <a:off x="738588" y="3576038"/>
            <a:ext cx="2948400" cy="925200"/>
          </a:xfrm>
          <a:prstGeom prst="rect">
            <a:avLst/>
          </a:prstGeom>
        </p:spPr>
        <p:txBody>
          <a:bodyPr spcFirstLastPara="1" wrap="square" lIns="121900" tIns="121900" rIns="121900" bIns="121900" anchor="t" anchorCtr="0">
            <a:noAutofit/>
          </a:bodyPr>
          <a:lstStyle>
            <a:lvl1pPr marL="457200" lvl="0" indent="-368300" algn="ctr" rtl="0">
              <a:lnSpc>
                <a:spcPct val="100000"/>
              </a:lnSpc>
              <a:spcBef>
                <a:spcPts val="0"/>
              </a:spcBef>
              <a:spcAft>
                <a:spcPts val="0"/>
              </a:spcAft>
              <a:buSzPts val="2200"/>
              <a:buChar char="●"/>
              <a:defRPr sz="2200"/>
            </a:lvl1pPr>
            <a:lvl2pPr marL="914400" lvl="1" indent="-368300" algn="ctr" rtl="0">
              <a:lnSpc>
                <a:spcPct val="100000"/>
              </a:lnSpc>
              <a:spcBef>
                <a:spcPts val="0"/>
              </a:spcBef>
              <a:spcAft>
                <a:spcPts val="0"/>
              </a:spcAft>
              <a:buSzPts val="2200"/>
              <a:buChar char="○"/>
              <a:defRPr sz="2200"/>
            </a:lvl2pPr>
            <a:lvl3pPr marL="1371600" lvl="2" indent="-368300" algn="ctr" rtl="0">
              <a:lnSpc>
                <a:spcPct val="100000"/>
              </a:lnSpc>
              <a:spcBef>
                <a:spcPts val="0"/>
              </a:spcBef>
              <a:spcAft>
                <a:spcPts val="0"/>
              </a:spcAft>
              <a:buSzPts val="2200"/>
              <a:buChar char="■"/>
              <a:defRPr sz="2200"/>
            </a:lvl3pPr>
            <a:lvl4pPr marL="1828800" lvl="3" indent="-368300" algn="ctr" rtl="0">
              <a:lnSpc>
                <a:spcPct val="100000"/>
              </a:lnSpc>
              <a:spcBef>
                <a:spcPts val="0"/>
              </a:spcBef>
              <a:spcAft>
                <a:spcPts val="0"/>
              </a:spcAft>
              <a:buSzPts val="2200"/>
              <a:buChar char="●"/>
              <a:defRPr sz="2200"/>
            </a:lvl4pPr>
            <a:lvl5pPr marL="2286000" lvl="4" indent="-368300" algn="ctr" rtl="0">
              <a:lnSpc>
                <a:spcPct val="100000"/>
              </a:lnSpc>
              <a:spcBef>
                <a:spcPts val="0"/>
              </a:spcBef>
              <a:spcAft>
                <a:spcPts val="0"/>
              </a:spcAft>
              <a:buSzPts val="2200"/>
              <a:buChar char="○"/>
              <a:defRPr sz="2200"/>
            </a:lvl5pPr>
            <a:lvl6pPr marL="2743200" lvl="5" indent="-368300" algn="ctr" rtl="0">
              <a:lnSpc>
                <a:spcPct val="100000"/>
              </a:lnSpc>
              <a:spcBef>
                <a:spcPts val="0"/>
              </a:spcBef>
              <a:spcAft>
                <a:spcPts val="0"/>
              </a:spcAft>
              <a:buSzPts val="2200"/>
              <a:buChar char="■"/>
              <a:defRPr sz="2200"/>
            </a:lvl6pPr>
            <a:lvl7pPr marL="3200400" lvl="6" indent="-368300" algn="ctr" rtl="0">
              <a:lnSpc>
                <a:spcPct val="100000"/>
              </a:lnSpc>
              <a:spcBef>
                <a:spcPts val="0"/>
              </a:spcBef>
              <a:spcAft>
                <a:spcPts val="0"/>
              </a:spcAft>
              <a:buSzPts val="2200"/>
              <a:buChar char="●"/>
              <a:defRPr sz="2200"/>
            </a:lvl7pPr>
            <a:lvl8pPr marL="3657600" lvl="7" indent="-368300" algn="ctr" rtl="0">
              <a:lnSpc>
                <a:spcPct val="100000"/>
              </a:lnSpc>
              <a:spcBef>
                <a:spcPts val="0"/>
              </a:spcBef>
              <a:spcAft>
                <a:spcPts val="0"/>
              </a:spcAft>
              <a:buSzPts val="2200"/>
              <a:buChar char="○"/>
              <a:defRPr sz="2200"/>
            </a:lvl8pPr>
            <a:lvl9pPr marL="4114800" lvl="8" indent="-368300" algn="ctr" rtl="0">
              <a:lnSpc>
                <a:spcPct val="100000"/>
              </a:lnSpc>
              <a:spcBef>
                <a:spcPts val="0"/>
              </a:spcBef>
              <a:spcAft>
                <a:spcPts val="0"/>
              </a:spcAft>
              <a:buSzPts val="2200"/>
              <a:buChar char="■"/>
              <a:defRPr sz="2200"/>
            </a:lvl9pPr>
          </a:lstStyle>
          <a:p>
            <a:endParaRPr/>
          </a:p>
        </p:txBody>
      </p:sp>
    </p:spTree>
    <p:extLst>
      <p:ext uri="{BB962C8B-B14F-4D97-AF65-F5344CB8AC3E}">
        <p14:creationId xmlns:p14="http://schemas.microsoft.com/office/powerpoint/2010/main" val="133677885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11BF0339-F33C-49D4-828C-34D29CC68D76}"/>
              </a:ext>
            </a:extLst>
          </p:cNvPr>
          <p:cNvPicPr>
            <a:picLocks noChangeAspect="1"/>
          </p:cNvPicPr>
          <p:nvPr userDrawn="1"/>
        </p:nvPicPr>
        <p:blipFill>
          <a:blip r:embed="rId2"/>
          <a:stretch>
            <a:fillRect/>
          </a:stretch>
        </p:blipFill>
        <p:spPr>
          <a:xfrm>
            <a:off x="10817" y="0"/>
            <a:ext cx="12170365" cy="6858000"/>
          </a:xfrm>
          <a:prstGeom prst="rect">
            <a:avLst/>
          </a:prstGeom>
        </p:spPr>
      </p:pic>
      <p:sp>
        <p:nvSpPr>
          <p:cNvPr id="7" name="9">
            <a:extLst>
              <a:ext uri="{FF2B5EF4-FFF2-40B4-BE49-F238E27FC236}">
                <a16:creationId xmlns:a16="http://schemas.microsoft.com/office/drawing/2014/main" id="{BAA50BD4-55AC-4F33-890A-729EE2AD2467}"/>
              </a:ext>
            </a:extLst>
          </p:cNvPr>
          <p:cNvSpPr/>
          <p:nvPr userDrawn="1"/>
        </p:nvSpPr>
        <p:spPr>
          <a:xfrm>
            <a:off x="495300" y="782291"/>
            <a:ext cx="11201400" cy="227194"/>
          </a:xfrm>
          <a:prstGeom prst="trapezoid">
            <a:avLst>
              <a:gd name="adj" fmla="val 47920"/>
            </a:avLst>
          </a:prstGeom>
          <a:solidFill>
            <a:srgbClr val="B8CCD5"/>
          </a:solidFill>
          <a:ln>
            <a:no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rgbClr val="9491F5"/>
              </a:solidFill>
              <a:latin typeface="Arial-Rounded" panose="020B0500000000000000" pitchFamily="34" charset="0"/>
              <a:ea typeface="Arial-Rounded" panose="020B0500000000000000" pitchFamily="34" charset="0"/>
              <a:cs typeface="Arial-Rounded" panose="020B0500000000000000" pitchFamily="34" charset="0"/>
            </a:endParaRPr>
          </a:p>
        </p:txBody>
      </p:sp>
      <p:pic>
        <p:nvPicPr>
          <p:cNvPr id="3" name="Picture 2">
            <a:extLst>
              <a:ext uri="{FF2B5EF4-FFF2-40B4-BE49-F238E27FC236}">
                <a16:creationId xmlns:a16="http://schemas.microsoft.com/office/drawing/2014/main" id="{DF75B021-21CA-43A5-992E-B0FE6EC9CD55}"/>
              </a:ext>
            </a:extLst>
          </p:cNvPr>
          <p:cNvPicPr>
            <a:picLocks noChangeAspect="1"/>
          </p:cNvPicPr>
          <p:nvPr userDrawn="1"/>
        </p:nvPicPr>
        <p:blipFill>
          <a:blip r:embed="rId3"/>
          <a:stretch>
            <a:fillRect/>
          </a:stretch>
        </p:blipFill>
        <p:spPr>
          <a:xfrm>
            <a:off x="495300" y="100484"/>
            <a:ext cx="4087210" cy="1064767"/>
          </a:xfrm>
          <a:prstGeom prst="rect">
            <a:avLst/>
          </a:prstGeom>
        </p:spPr>
      </p:pic>
      <p:pic>
        <p:nvPicPr>
          <p:cNvPr id="9" name="Picture 8" descr="Graphical user interface&#10;&#10;Description automatically generated with medium confidence">
            <a:extLst>
              <a:ext uri="{FF2B5EF4-FFF2-40B4-BE49-F238E27FC236}">
                <a16:creationId xmlns:a16="http://schemas.microsoft.com/office/drawing/2014/main" id="{630F5037-A932-4E1F-AB48-DF361F8F13E4}"/>
              </a:ext>
            </a:extLst>
          </p:cNvPr>
          <p:cNvPicPr>
            <a:picLocks noChangeAspect="1"/>
          </p:cNvPicPr>
          <p:nvPr userDrawn="1"/>
        </p:nvPicPr>
        <p:blipFill rotWithShape="1">
          <a:blip r:embed="rId4" cstate="hqprint">
            <a:extLst>
              <a:ext uri="{28A0092B-C50C-407E-A947-70E740481C1C}">
                <a14:useLocalDpi xmlns:a14="http://schemas.microsoft.com/office/drawing/2010/main" val="0"/>
              </a:ext>
            </a:extLst>
          </a:blip>
          <a:srcRect l="16491" r="16130" b="16160"/>
          <a:stretch/>
        </p:blipFill>
        <p:spPr>
          <a:xfrm>
            <a:off x="10671349" y="239257"/>
            <a:ext cx="875959" cy="770228"/>
          </a:xfrm>
          <a:prstGeom prst="rect">
            <a:avLst/>
          </a:prstGeom>
        </p:spPr>
      </p:pic>
    </p:spTree>
    <p:extLst>
      <p:ext uri="{BB962C8B-B14F-4D97-AF65-F5344CB8AC3E}">
        <p14:creationId xmlns:p14="http://schemas.microsoft.com/office/powerpoint/2010/main" val="3439642773"/>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013 Six columns">
  <p:cSld name="013 Six columns">
    <p:spTree>
      <p:nvGrpSpPr>
        <p:cNvPr id="1" name="Shape 2817"/>
        <p:cNvGrpSpPr/>
        <p:nvPr/>
      </p:nvGrpSpPr>
      <p:grpSpPr>
        <a:xfrm>
          <a:off x="0" y="0"/>
          <a:ext cx="0" cy="0"/>
          <a:chOff x="0" y="0"/>
          <a:chExt cx="0" cy="0"/>
        </a:xfrm>
      </p:grpSpPr>
      <p:sp>
        <p:nvSpPr>
          <p:cNvPr id="2818" name="Google Shape;2818;p18"/>
          <p:cNvSpPr txBox="1">
            <a:spLocks noGrp="1"/>
          </p:cNvSpPr>
          <p:nvPr>
            <p:ph type="subTitle" idx="1"/>
          </p:nvPr>
        </p:nvSpPr>
        <p:spPr>
          <a:xfrm>
            <a:off x="720400" y="1935000"/>
            <a:ext cx="3250500" cy="606900"/>
          </a:xfrm>
          <a:prstGeom prst="rect">
            <a:avLst/>
          </a:prstGeom>
        </p:spPr>
        <p:txBody>
          <a:bodyPr spcFirstLastPara="1" wrap="square" lIns="121900" tIns="121900" rIns="121900" bIns="121900" anchor="t" anchorCtr="0">
            <a:noAutofit/>
          </a:bodyPr>
          <a:lstStyle>
            <a:lvl1pPr lvl="0" rtl="0">
              <a:spcBef>
                <a:spcPts val="0"/>
              </a:spcBef>
              <a:spcAft>
                <a:spcPts val="0"/>
              </a:spcAft>
              <a:buSzPts val="2000"/>
              <a:buNone/>
              <a:defRPr sz="2000" b="1"/>
            </a:lvl1pPr>
            <a:lvl2pPr lvl="1" rtl="0">
              <a:spcBef>
                <a:spcPts val="2100"/>
              </a:spcBef>
              <a:spcAft>
                <a:spcPts val="0"/>
              </a:spcAft>
              <a:buSzPts val="2000"/>
              <a:buNone/>
              <a:defRPr sz="2000" b="1"/>
            </a:lvl2pPr>
            <a:lvl3pPr lvl="2" rtl="0">
              <a:spcBef>
                <a:spcPts val="2100"/>
              </a:spcBef>
              <a:spcAft>
                <a:spcPts val="0"/>
              </a:spcAft>
              <a:buSzPts val="2000"/>
              <a:buNone/>
              <a:defRPr sz="2000" b="1"/>
            </a:lvl3pPr>
            <a:lvl4pPr lvl="3" rtl="0">
              <a:spcBef>
                <a:spcPts val="2100"/>
              </a:spcBef>
              <a:spcAft>
                <a:spcPts val="0"/>
              </a:spcAft>
              <a:buSzPts val="2000"/>
              <a:buNone/>
              <a:defRPr sz="2000" b="1"/>
            </a:lvl4pPr>
            <a:lvl5pPr lvl="4" rtl="0">
              <a:spcBef>
                <a:spcPts val="2100"/>
              </a:spcBef>
              <a:spcAft>
                <a:spcPts val="0"/>
              </a:spcAft>
              <a:buSzPts val="2000"/>
              <a:buNone/>
              <a:defRPr sz="2000" b="1"/>
            </a:lvl5pPr>
            <a:lvl6pPr lvl="5" rtl="0">
              <a:spcBef>
                <a:spcPts val="2100"/>
              </a:spcBef>
              <a:spcAft>
                <a:spcPts val="0"/>
              </a:spcAft>
              <a:buSzPts val="2000"/>
              <a:buNone/>
              <a:defRPr sz="2000" b="1"/>
            </a:lvl6pPr>
            <a:lvl7pPr lvl="6" rtl="0">
              <a:spcBef>
                <a:spcPts val="2100"/>
              </a:spcBef>
              <a:spcAft>
                <a:spcPts val="0"/>
              </a:spcAft>
              <a:buSzPts val="2000"/>
              <a:buNone/>
              <a:defRPr sz="2000" b="1"/>
            </a:lvl7pPr>
            <a:lvl8pPr lvl="7" rtl="0">
              <a:spcBef>
                <a:spcPts val="2100"/>
              </a:spcBef>
              <a:spcAft>
                <a:spcPts val="0"/>
              </a:spcAft>
              <a:buSzPts val="2000"/>
              <a:buNone/>
              <a:defRPr sz="2000" b="1"/>
            </a:lvl8pPr>
            <a:lvl9pPr lvl="8" rtl="0">
              <a:spcBef>
                <a:spcPts val="2100"/>
              </a:spcBef>
              <a:spcAft>
                <a:spcPts val="2100"/>
              </a:spcAft>
              <a:buSzPts val="2000"/>
              <a:buNone/>
              <a:defRPr sz="2000" b="1"/>
            </a:lvl9pPr>
          </a:lstStyle>
          <a:p>
            <a:endParaRPr/>
          </a:p>
        </p:txBody>
      </p:sp>
      <p:sp>
        <p:nvSpPr>
          <p:cNvPr id="2819" name="Google Shape;2819;p18"/>
          <p:cNvSpPr txBox="1">
            <a:spLocks noGrp="1"/>
          </p:cNvSpPr>
          <p:nvPr>
            <p:ph type="subTitle" idx="2"/>
          </p:nvPr>
        </p:nvSpPr>
        <p:spPr>
          <a:xfrm>
            <a:off x="720400" y="3791725"/>
            <a:ext cx="3250500" cy="606900"/>
          </a:xfrm>
          <a:prstGeom prst="rect">
            <a:avLst/>
          </a:prstGeom>
        </p:spPr>
        <p:txBody>
          <a:bodyPr spcFirstLastPara="1" wrap="square" lIns="121900" tIns="121900" rIns="121900" bIns="121900" anchor="t" anchorCtr="0">
            <a:noAutofit/>
          </a:bodyPr>
          <a:lstStyle>
            <a:lvl1pPr lvl="0" rtl="0">
              <a:spcBef>
                <a:spcPts val="0"/>
              </a:spcBef>
              <a:spcAft>
                <a:spcPts val="0"/>
              </a:spcAft>
              <a:buSzPts val="2000"/>
              <a:buNone/>
              <a:defRPr sz="2000" b="1"/>
            </a:lvl1pPr>
            <a:lvl2pPr lvl="1" rtl="0">
              <a:spcBef>
                <a:spcPts val="2100"/>
              </a:spcBef>
              <a:spcAft>
                <a:spcPts val="0"/>
              </a:spcAft>
              <a:buSzPts val="2000"/>
              <a:buNone/>
              <a:defRPr sz="2000" b="1"/>
            </a:lvl2pPr>
            <a:lvl3pPr lvl="2" rtl="0">
              <a:spcBef>
                <a:spcPts val="2100"/>
              </a:spcBef>
              <a:spcAft>
                <a:spcPts val="0"/>
              </a:spcAft>
              <a:buSzPts val="2000"/>
              <a:buNone/>
              <a:defRPr sz="2000" b="1"/>
            </a:lvl3pPr>
            <a:lvl4pPr lvl="3" rtl="0">
              <a:spcBef>
                <a:spcPts val="2100"/>
              </a:spcBef>
              <a:spcAft>
                <a:spcPts val="0"/>
              </a:spcAft>
              <a:buSzPts val="2000"/>
              <a:buNone/>
              <a:defRPr sz="2000" b="1"/>
            </a:lvl4pPr>
            <a:lvl5pPr lvl="4" rtl="0">
              <a:spcBef>
                <a:spcPts val="2100"/>
              </a:spcBef>
              <a:spcAft>
                <a:spcPts val="0"/>
              </a:spcAft>
              <a:buSzPts val="2000"/>
              <a:buNone/>
              <a:defRPr sz="2000" b="1"/>
            </a:lvl5pPr>
            <a:lvl6pPr lvl="5" rtl="0">
              <a:spcBef>
                <a:spcPts val="2100"/>
              </a:spcBef>
              <a:spcAft>
                <a:spcPts val="0"/>
              </a:spcAft>
              <a:buSzPts val="2000"/>
              <a:buNone/>
              <a:defRPr sz="2000" b="1"/>
            </a:lvl6pPr>
            <a:lvl7pPr lvl="6" rtl="0">
              <a:spcBef>
                <a:spcPts val="2100"/>
              </a:spcBef>
              <a:spcAft>
                <a:spcPts val="0"/>
              </a:spcAft>
              <a:buSzPts val="2000"/>
              <a:buNone/>
              <a:defRPr sz="2000" b="1"/>
            </a:lvl7pPr>
            <a:lvl8pPr lvl="7" rtl="0">
              <a:spcBef>
                <a:spcPts val="2100"/>
              </a:spcBef>
              <a:spcAft>
                <a:spcPts val="0"/>
              </a:spcAft>
              <a:buSzPts val="2000"/>
              <a:buNone/>
              <a:defRPr sz="2000" b="1"/>
            </a:lvl8pPr>
            <a:lvl9pPr lvl="8" rtl="0">
              <a:spcBef>
                <a:spcPts val="2100"/>
              </a:spcBef>
              <a:spcAft>
                <a:spcPts val="2100"/>
              </a:spcAft>
              <a:buSzPts val="2000"/>
              <a:buNone/>
              <a:defRPr sz="2000" b="1"/>
            </a:lvl9pPr>
          </a:lstStyle>
          <a:p>
            <a:endParaRPr/>
          </a:p>
        </p:txBody>
      </p:sp>
      <p:sp>
        <p:nvSpPr>
          <p:cNvPr id="2820" name="Google Shape;2820;p18"/>
          <p:cNvSpPr txBox="1">
            <a:spLocks noGrp="1"/>
          </p:cNvSpPr>
          <p:nvPr>
            <p:ph type="subTitle" idx="3"/>
          </p:nvPr>
        </p:nvSpPr>
        <p:spPr>
          <a:xfrm>
            <a:off x="8381787" y="1944380"/>
            <a:ext cx="3250500" cy="606900"/>
          </a:xfrm>
          <a:prstGeom prst="rect">
            <a:avLst/>
          </a:prstGeom>
        </p:spPr>
        <p:txBody>
          <a:bodyPr spcFirstLastPara="1" wrap="square" lIns="121900" tIns="121900" rIns="121900" bIns="121900" anchor="t" anchorCtr="0">
            <a:noAutofit/>
          </a:bodyPr>
          <a:lstStyle>
            <a:lvl1pPr lvl="0" rtl="0">
              <a:spcBef>
                <a:spcPts val="0"/>
              </a:spcBef>
              <a:spcAft>
                <a:spcPts val="0"/>
              </a:spcAft>
              <a:buSzPts val="2000"/>
              <a:buNone/>
              <a:defRPr sz="2000" b="1"/>
            </a:lvl1pPr>
            <a:lvl2pPr lvl="1" rtl="0">
              <a:spcBef>
                <a:spcPts val="2100"/>
              </a:spcBef>
              <a:spcAft>
                <a:spcPts val="0"/>
              </a:spcAft>
              <a:buSzPts val="2000"/>
              <a:buNone/>
              <a:defRPr sz="2000" b="1"/>
            </a:lvl2pPr>
            <a:lvl3pPr lvl="2" rtl="0">
              <a:spcBef>
                <a:spcPts val="2100"/>
              </a:spcBef>
              <a:spcAft>
                <a:spcPts val="0"/>
              </a:spcAft>
              <a:buSzPts val="2000"/>
              <a:buNone/>
              <a:defRPr sz="2000" b="1"/>
            </a:lvl3pPr>
            <a:lvl4pPr lvl="3" rtl="0">
              <a:spcBef>
                <a:spcPts val="2100"/>
              </a:spcBef>
              <a:spcAft>
                <a:spcPts val="0"/>
              </a:spcAft>
              <a:buSzPts val="2000"/>
              <a:buNone/>
              <a:defRPr sz="2000" b="1"/>
            </a:lvl4pPr>
            <a:lvl5pPr lvl="4" rtl="0">
              <a:spcBef>
                <a:spcPts val="2100"/>
              </a:spcBef>
              <a:spcAft>
                <a:spcPts val="0"/>
              </a:spcAft>
              <a:buSzPts val="2000"/>
              <a:buNone/>
              <a:defRPr sz="2000" b="1"/>
            </a:lvl5pPr>
            <a:lvl6pPr lvl="5" rtl="0">
              <a:spcBef>
                <a:spcPts val="2100"/>
              </a:spcBef>
              <a:spcAft>
                <a:spcPts val="0"/>
              </a:spcAft>
              <a:buSzPts val="2000"/>
              <a:buNone/>
              <a:defRPr sz="2000" b="1"/>
            </a:lvl6pPr>
            <a:lvl7pPr lvl="6" rtl="0">
              <a:spcBef>
                <a:spcPts val="2100"/>
              </a:spcBef>
              <a:spcAft>
                <a:spcPts val="0"/>
              </a:spcAft>
              <a:buSzPts val="2000"/>
              <a:buNone/>
              <a:defRPr sz="2000" b="1"/>
            </a:lvl7pPr>
            <a:lvl8pPr lvl="7" rtl="0">
              <a:spcBef>
                <a:spcPts val="2100"/>
              </a:spcBef>
              <a:spcAft>
                <a:spcPts val="0"/>
              </a:spcAft>
              <a:buSzPts val="2000"/>
              <a:buNone/>
              <a:defRPr sz="2000" b="1"/>
            </a:lvl8pPr>
            <a:lvl9pPr lvl="8" rtl="0">
              <a:spcBef>
                <a:spcPts val="2100"/>
              </a:spcBef>
              <a:spcAft>
                <a:spcPts val="2100"/>
              </a:spcAft>
              <a:buSzPts val="2000"/>
              <a:buNone/>
              <a:defRPr sz="2000" b="1"/>
            </a:lvl9pPr>
          </a:lstStyle>
          <a:p>
            <a:endParaRPr/>
          </a:p>
        </p:txBody>
      </p:sp>
      <p:sp>
        <p:nvSpPr>
          <p:cNvPr id="2821" name="Google Shape;2821;p18"/>
          <p:cNvSpPr txBox="1">
            <a:spLocks noGrp="1"/>
          </p:cNvSpPr>
          <p:nvPr>
            <p:ph type="subTitle" idx="4"/>
          </p:nvPr>
        </p:nvSpPr>
        <p:spPr>
          <a:xfrm>
            <a:off x="4571787" y="1952350"/>
            <a:ext cx="3250500" cy="606900"/>
          </a:xfrm>
          <a:prstGeom prst="rect">
            <a:avLst/>
          </a:prstGeom>
        </p:spPr>
        <p:txBody>
          <a:bodyPr spcFirstLastPara="1" wrap="square" lIns="121900" tIns="121900" rIns="121900" bIns="121900" anchor="t" anchorCtr="0">
            <a:noAutofit/>
          </a:bodyPr>
          <a:lstStyle>
            <a:lvl1pPr lvl="0" rtl="0">
              <a:spcBef>
                <a:spcPts val="0"/>
              </a:spcBef>
              <a:spcAft>
                <a:spcPts val="0"/>
              </a:spcAft>
              <a:buSzPts val="2000"/>
              <a:buNone/>
              <a:defRPr sz="2000" b="1"/>
            </a:lvl1pPr>
            <a:lvl2pPr lvl="1" rtl="0">
              <a:spcBef>
                <a:spcPts val="2100"/>
              </a:spcBef>
              <a:spcAft>
                <a:spcPts val="0"/>
              </a:spcAft>
              <a:buSzPts val="2000"/>
              <a:buNone/>
              <a:defRPr sz="2000" b="1"/>
            </a:lvl2pPr>
            <a:lvl3pPr lvl="2" rtl="0">
              <a:spcBef>
                <a:spcPts val="2100"/>
              </a:spcBef>
              <a:spcAft>
                <a:spcPts val="0"/>
              </a:spcAft>
              <a:buSzPts val="2000"/>
              <a:buNone/>
              <a:defRPr sz="2000" b="1"/>
            </a:lvl3pPr>
            <a:lvl4pPr lvl="3" rtl="0">
              <a:spcBef>
                <a:spcPts val="2100"/>
              </a:spcBef>
              <a:spcAft>
                <a:spcPts val="0"/>
              </a:spcAft>
              <a:buSzPts val="2000"/>
              <a:buNone/>
              <a:defRPr sz="2000" b="1"/>
            </a:lvl4pPr>
            <a:lvl5pPr lvl="4" rtl="0">
              <a:spcBef>
                <a:spcPts val="2100"/>
              </a:spcBef>
              <a:spcAft>
                <a:spcPts val="0"/>
              </a:spcAft>
              <a:buSzPts val="2000"/>
              <a:buNone/>
              <a:defRPr sz="2000" b="1"/>
            </a:lvl5pPr>
            <a:lvl6pPr lvl="5" rtl="0">
              <a:spcBef>
                <a:spcPts val="2100"/>
              </a:spcBef>
              <a:spcAft>
                <a:spcPts val="0"/>
              </a:spcAft>
              <a:buSzPts val="2000"/>
              <a:buNone/>
              <a:defRPr sz="2000" b="1"/>
            </a:lvl6pPr>
            <a:lvl7pPr lvl="6" rtl="0">
              <a:spcBef>
                <a:spcPts val="2100"/>
              </a:spcBef>
              <a:spcAft>
                <a:spcPts val="0"/>
              </a:spcAft>
              <a:buSzPts val="2000"/>
              <a:buNone/>
              <a:defRPr sz="2000" b="1"/>
            </a:lvl7pPr>
            <a:lvl8pPr lvl="7" rtl="0">
              <a:spcBef>
                <a:spcPts val="2100"/>
              </a:spcBef>
              <a:spcAft>
                <a:spcPts val="0"/>
              </a:spcAft>
              <a:buSzPts val="2000"/>
              <a:buNone/>
              <a:defRPr sz="2000" b="1"/>
            </a:lvl8pPr>
            <a:lvl9pPr lvl="8" rtl="0">
              <a:spcBef>
                <a:spcPts val="2100"/>
              </a:spcBef>
              <a:spcAft>
                <a:spcPts val="2100"/>
              </a:spcAft>
              <a:buSzPts val="2000"/>
              <a:buNone/>
              <a:defRPr sz="2000" b="1"/>
            </a:lvl9pPr>
          </a:lstStyle>
          <a:p>
            <a:endParaRPr/>
          </a:p>
        </p:txBody>
      </p:sp>
      <p:sp>
        <p:nvSpPr>
          <p:cNvPr id="2822" name="Google Shape;2822;p18"/>
          <p:cNvSpPr txBox="1">
            <a:spLocks noGrp="1"/>
          </p:cNvSpPr>
          <p:nvPr>
            <p:ph type="subTitle" idx="5"/>
          </p:nvPr>
        </p:nvSpPr>
        <p:spPr>
          <a:xfrm>
            <a:off x="4571787" y="3791725"/>
            <a:ext cx="3250500" cy="606900"/>
          </a:xfrm>
          <a:prstGeom prst="rect">
            <a:avLst/>
          </a:prstGeom>
        </p:spPr>
        <p:txBody>
          <a:bodyPr spcFirstLastPara="1" wrap="square" lIns="121900" tIns="121900" rIns="121900" bIns="121900" anchor="t" anchorCtr="0">
            <a:noAutofit/>
          </a:bodyPr>
          <a:lstStyle>
            <a:lvl1pPr lvl="0" rtl="0">
              <a:spcBef>
                <a:spcPts val="0"/>
              </a:spcBef>
              <a:spcAft>
                <a:spcPts val="0"/>
              </a:spcAft>
              <a:buSzPts val="2000"/>
              <a:buNone/>
              <a:defRPr sz="2000" b="1"/>
            </a:lvl1pPr>
            <a:lvl2pPr lvl="1" rtl="0">
              <a:spcBef>
                <a:spcPts val="2100"/>
              </a:spcBef>
              <a:spcAft>
                <a:spcPts val="0"/>
              </a:spcAft>
              <a:buSzPts val="2000"/>
              <a:buNone/>
              <a:defRPr sz="2000" b="1"/>
            </a:lvl2pPr>
            <a:lvl3pPr lvl="2" rtl="0">
              <a:spcBef>
                <a:spcPts val="2100"/>
              </a:spcBef>
              <a:spcAft>
                <a:spcPts val="0"/>
              </a:spcAft>
              <a:buSzPts val="2000"/>
              <a:buNone/>
              <a:defRPr sz="2000" b="1"/>
            </a:lvl3pPr>
            <a:lvl4pPr lvl="3" rtl="0">
              <a:spcBef>
                <a:spcPts val="2100"/>
              </a:spcBef>
              <a:spcAft>
                <a:spcPts val="0"/>
              </a:spcAft>
              <a:buSzPts val="2000"/>
              <a:buNone/>
              <a:defRPr sz="2000" b="1"/>
            </a:lvl4pPr>
            <a:lvl5pPr lvl="4" rtl="0">
              <a:spcBef>
                <a:spcPts val="2100"/>
              </a:spcBef>
              <a:spcAft>
                <a:spcPts val="0"/>
              </a:spcAft>
              <a:buSzPts val="2000"/>
              <a:buNone/>
              <a:defRPr sz="2000" b="1"/>
            </a:lvl5pPr>
            <a:lvl6pPr lvl="5" rtl="0">
              <a:spcBef>
                <a:spcPts val="2100"/>
              </a:spcBef>
              <a:spcAft>
                <a:spcPts val="0"/>
              </a:spcAft>
              <a:buSzPts val="2000"/>
              <a:buNone/>
              <a:defRPr sz="2000" b="1"/>
            </a:lvl6pPr>
            <a:lvl7pPr lvl="6" rtl="0">
              <a:spcBef>
                <a:spcPts val="2100"/>
              </a:spcBef>
              <a:spcAft>
                <a:spcPts val="0"/>
              </a:spcAft>
              <a:buSzPts val="2000"/>
              <a:buNone/>
              <a:defRPr sz="2000" b="1"/>
            </a:lvl7pPr>
            <a:lvl8pPr lvl="7" rtl="0">
              <a:spcBef>
                <a:spcPts val="2100"/>
              </a:spcBef>
              <a:spcAft>
                <a:spcPts val="0"/>
              </a:spcAft>
              <a:buSzPts val="2000"/>
              <a:buNone/>
              <a:defRPr sz="2000" b="1"/>
            </a:lvl8pPr>
            <a:lvl9pPr lvl="8" rtl="0">
              <a:spcBef>
                <a:spcPts val="2100"/>
              </a:spcBef>
              <a:spcAft>
                <a:spcPts val="2100"/>
              </a:spcAft>
              <a:buSzPts val="2000"/>
              <a:buNone/>
              <a:defRPr sz="2000" b="1"/>
            </a:lvl9pPr>
          </a:lstStyle>
          <a:p>
            <a:endParaRPr/>
          </a:p>
        </p:txBody>
      </p:sp>
      <p:sp>
        <p:nvSpPr>
          <p:cNvPr id="2823" name="Google Shape;2823;p18"/>
          <p:cNvSpPr txBox="1">
            <a:spLocks noGrp="1"/>
          </p:cNvSpPr>
          <p:nvPr>
            <p:ph type="subTitle" idx="6"/>
          </p:nvPr>
        </p:nvSpPr>
        <p:spPr>
          <a:xfrm>
            <a:off x="8381787" y="3773180"/>
            <a:ext cx="3250500" cy="606900"/>
          </a:xfrm>
          <a:prstGeom prst="rect">
            <a:avLst/>
          </a:prstGeom>
        </p:spPr>
        <p:txBody>
          <a:bodyPr spcFirstLastPara="1" wrap="square" lIns="121900" tIns="121900" rIns="121900" bIns="121900" anchor="t" anchorCtr="0">
            <a:noAutofit/>
          </a:bodyPr>
          <a:lstStyle>
            <a:lvl1pPr lvl="0" rtl="0">
              <a:spcBef>
                <a:spcPts val="0"/>
              </a:spcBef>
              <a:spcAft>
                <a:spcPts val="0"/>
              </a:spcAft>
              <a:buSzPts val="2000"/>
              <a:buNone/>
              <a:defRPr sz="2000" b="1"/>
            </a:lvl1pPr>
            <a:lvl2pPr lvl="1" rtl="0">
              <a:spcBef>
                <a:spcPts val="2100"/>
              </a:spcBef>
              <a:spcAft>
                <a:spcPts val="0"/>
              </a:spcAft>
              <a:buSzPts val="2000"/>
              <a:buNone/>
              <a:defRPr sz="2000" b="1"/>
            </a:lvl2pPr>
            <a:lvl3pPr lvl="2" rtl="0">
              <a:spcBef>
                <a:spcPts val="2100"/>
              </a:spcBef>
              <a:spcAft>
                <a:spcPts val="0"/>
              </a:spcAft>
              <a:buSzPts val="2000"/>
              <a:buNone/>
              <a:defRPr sz="2000" b="1"/>
            </a:lvl3pPr>
            <a:lvl4pPr lvl="3" rtl="0">
              <a:spcBef>
                <a:spcPts val="2100"/>
              </a:spcBef>
              <a:spcAft>
                <a:spcPts val="0"/>
              </a:spcAft>
              <a:buSzPts val="2000"/>
              <a:buNone/>
              <a:defRPr sz="2000" b="1"/>
            </a:lvl4pPr>
            <a:lvl5pPr lvl="4" rtl="0">
              <a:spcBef>
                <a:spcPts val="2100"/>
              </a:spcBef>
              <a:spcAft>
                <a:spcPts val="0"/>
              </a:spcAft>
              <a:buSzPts val="2000"/>
              <a:buNone/>
              <a:defRPr sz="2000" b="1"/>
            </a:lvl5pPr>
            <a:lvl6pPr lvl="5" rtl="0">
              <a:spcBef>
                <a:spcPts val="2100"/>
              </a:spcBef>
              <a:spcAft>
                <a:spcPts val="0"/>
              </a:spcAft>
              <a:buSzPts val="2000"/>
              <a:buNone/>
              <a:defRPr sz="2000" b="1"/>
            </a:lvl6pPr>
            <a:lvl7pPr lvl="6" rtl="0">
              <a:spcBef>
                <a:spcPts val="2100"/>
              </a:spcBef>
              <a:spcAft>
                <a:spcPts val="0"/>
              </a:spcAft>
              <a:buSzPts val="2000"/>
              <a:buNone/>
              <a:defRPr sz="2000" b="1"/>
            </a:lvl7pPr>
            <a:lvl8pPr lvl="7" rtl="0">
              <a:spcBef>
                <a:spcPts val="2100"/>
              </a:spcBef>
              <a:spcAft>
                <a:spcPts val="0"/>
              </a:spcAft>
              <a:buSzPts val="2000"/>
              <a:buNone/>
              <a:defRPr sz="2000" b="1"/>
            </a:lvl8pPr>
            <a:lvl9pPr lvl="8" rtl="0">
              <a:spcBef>
                <a:spcPts val="2100"/>
              </a:spcBef>
              <a:spcAft>
                <a:spcPts val="2100"/>
              </a:spcAft>
              <a:buSzPts val="2000"/>
              <a:buNone/>
              <a:defRPr sz="2000" b="1"/>
            </a:lvl9pPr>
          </a:lstStyle>
          <a:p>
            <a:endParaRPr/>
          </a:p>
        </p:txBody>
      </p:sp>
      <p:sp>
        <p:nvSpPr>
          <p:cNvPr id="2824" name="Google Shape;2824;p18"/>
          <p:cNvSpPr txBox="1">
            <a:spLocks noGrp="1"/>
          </p:cNvSpPr>
          <p:nvPr>
            <p:ph type="title"/>
          </p:nvPr>
        </p:nvSpPr>
        <p:spPr>
          <a:xfrm>
            <a:off x="720400" y="669575"/>
            <a:ext cx="10911900" cy="763500"/>
          </a:xfrm>
          <a:prstGeom prst="rect">
            <a:avLst/>
          </a:prstGeom>
        </p:spPr>
        <p:txBody>
          <a:bodyPr spcFirstLastPara="1" wrap="square" lIns="121900" tIns="121900" rIns="121900" bIns="121900" anchor="t" anchorCtr="0">
            <a:noAutofit/>
          </a:bodyPr>
          <a:lstStyle>
            <a:lvl1pPr marL="0" marR="0" lvl="0" indent="0" algn="ctr" rtl="0">
              <a:lnSpc>
                <a:spcPct val="100000"/>
              </a:lnSpc>
              <a:spcBef>
                <a:spcPts val="0"/>
              </a:spcBef>
              <a:spcAft>
                <a:spcPts val="0"/>
              </a:spcAft>
              <a:buClr>
                <a:schemeClr val="dk1"/>
              </a:buClr>
              <a:buSzPts val="4000"/>
              <a:buFont typeface="Aldrich"/>
              <a:buNone/>
              <a:defRPr/>
            </a:lvl1pPr>
            <a:lvl2pPr lvl="1"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a:endParaRPr/>
          </a:p>
        </p:txBody>
      </p:sp>
      <p:sp>
        <p:nvSpPr>
          <p:cNvPr id="2825" name="Google Shape;2825;p18"/>
          <p:cNvSpPr txBox="1">
            <a:spLocks noGrp="1"/>
          </p:cNvSpPr>
          <p:nvPr>
            <p:ph type="body" idx="7"/>
          </p:nvPr>
        </p:nvSpPr>
        <p:spPr>
          <a:xfrm>
            <a:off x="4571787" y="2361200"/>
            <a:ext cx="3250500" cy="834000"/>
          </a:xfrm>
          <a:prstGeom prst="rect">
            <a:avLst/>
          </a:prstGeom>
        </p:spPr>
        <p:txBody>
          <a:bodyPr spcFirstLastPara="1" wrap="square" lIns="121900" tIns="121900" rIns="121900" bIns="121900" anchor="t" anchorCtr="0">
            <a:noAutofit/>
          </a:bodyPr>
          <a:lstStyle>
            <a:lvl1pPr marL="457200" lvl="0" indent="-330200">
              <a:spcBef>
                <a:spcPts val="0"/>
              </a:spcBef>
              <a:spcAft>
                <a:spcPts val="0"/>
              </a:spcAft>
              <a:buSzPts val="1600"/>
              <a:buChar char="●"/>
              <a:defRPr sz="1600"/>
            </a:lvl1pPr>
            <a:lvl2pPr marL="914400" lvl="1" indent="-330200">
              <a:spcBef>
                <a:spcPts val="2100"/>
              </a:spcBef>
              <a:spcAft>
                <a:spcPts val="0"/>
              </a:spcAft>
              <a:buSzPts val="1600"/>
              <a:buChar char="○"/>
              <a:defRPr sz="1600"/>
            </a:lvl2pPr>
            <a:lvl3pPr marL="1371600" lvl="2" indent="-330200">
              <a:spcBef>
                <a:spcPts val="2100"/>
              </a:spcBef>
              <a:spcAft>
                <a:spcPts val="0"/>
              </a:spcAft>
              <a:buSzPts val="1600"/>
              <a:buChar char="■"/>
              <a:defRPr sz="1600"/>
            </a:lvl3pPr>
            <a:lvl4pPr marL="1828800" lvl="3" indent="-330200">
              <a:spcBef>
                <a:spcPts val="2100"/>
              </a:spcBef>
              <a:spcAft>
                <a:spcPts val="0"/>
              </a:spcAft>
              <a:buSzPts val="1600"/>
              <a:buChar char="●"/>
              <a:defRPr sz="1600"/>
            </a:lvl4pPr>
            <a:lvl5pPr marL="2286000" lvl="4" indent="-330200">
              <a:spcBef>
                <a:spcPts val="2100"/>
              </a:spcBef>
              <a:spcAft>
                <a:spcPts val="0"/>
              </a:spcAft>
              <a:buSzPts val="1600"/>
              <a:buChar char="○"/>
              <a:defRPr sz="1600"/>
            </a:lvl5pPr>
            <a:lvl6pPr marL="2743200" lvl="5" indent="-330200">
              <a:spcBef>
                <a:spcPts val="2100"/>
              </a:spcBef>
              <a:spcAft>
                <a:spcPts val="0"/>
              </a:spcAft>
              <a:buSzPts val="1600"/>
              <a:buChar char="■"/>
              <a:defRPr sz="1600"/>
            </a:lvl6pPr>
            <a:lvl7pPr marL="3200400" lvl="6" indent="-330200">
              <a:spcBef>
                <a:spcPts val="2100"/>
              </a:spcBef>
              <a:spcAft>
                <a:spcPts val="0"/>
              </a:spcAft>
              <a:buSzPts val="1600"/>
              <a:buChar char="●"/>
              <a:defRPr sz="1600"/>
            </a:lvl7pPr>
            <a:lvl8pPr marL="3657600" lvl="7" indent="-330200">
              <a:spcBef>
                <a:spcPts val="2100"/>
              </a:spcBef>
              <a:spcAft>
                <a:spcPts val="0"/>
              </a:spcAft>
              <a:buSzPts val="1600"/>
              <a:buChar char="○"/>
              <a:defRPr sz="1600"/>
            </a:lvl8pPr>
            <a:lvl9pPr marL="4114800" lvl="8" indent="-330200">
              <a:spcBef>
                <a:spcPts val="2100"/>
              </a:spcBef>
              <a:spcAft>
                <a:spcPts val="2100"/>
              </a:spcAft>
              <a:buSzPts val="1600"/>
              <a:buChar char="■"/>
              <a:defRPr sz="1600"/>
            </a:lvl9pPr>
          </a:lstStyle>
          <a:p>
            <a:endParaRPr/>
          </a:p>
        </p:txBody>
      </p:sp>
      <p:sp>
        <p:nvSpPr>
          <p:cNvPr id="2826" name="Google Shape;2826;p18"/>
          <p:cNvSpPr txBox="1">
            <a:spLocks noGrp="1"/>
          </p:cNvSpPr>
          <p:nvPr>
            <p:ph type="body" idx="8"/>
          </p:nvPr>
        </p:nvSpPr>
        <p:spPr>
          <a:xfrm>
            <a:off x="8381787" y="4190000"/>
            <a:ext cx="3250500" cy="834000"/>
          </a:xfrm>
          <a:prstGeom prst="rect">
            <a:avLst/>
          </a:prstGeom>
        </p:spPr>
        <p:txBody>
          <a:bodyPr spcFirstLastPara="1" wrap="square" lIns="121900" tIns="121900" rIns="121900" bIns="121900" anchor="t" anchorCtr="0">
            <a:noAutofit/>
          </a:bodyPr>
          <a:lstStyle>
            <a:lvl1pPr marL="457200" lvl="0" indent="-330200" rtl="0">
              <a:spcBef>
                <a:spcPts val="0"/>
              </a:spcBef>
              <a:spcAft>
                <a:spcPts val="0"/>
              </a:spcAft>
              <a:buSzPts val="1600"/>
              <a:buChar char="●"/>
              <a:defRPr sz="1600"/>
            </a:lvl1pPr>
            <a:lvl2pPr marL="914400" lvl="1" indent="-330200" rtl="0">
              <a:spcBef>
                <a:spcPts val="2100"/>
              </a:spcBef>
              <a:spcAft>
                <a:spcPts val="0"/>
              </a:spcAft>
              <a:buSzPts val="1600"/>
              <a:buChar char="○"/>
              <a:defRPr sz="1600"/>
            </a:lvl2pPr>
            <a:lvl3pPr marL="1371600" lvl="2" indent="-330200" rtl="0">
              <a:spcBef>
                <a:spcPts val="2100"/>
              </a:spcBef>
              <a:spcAft>
                <a:spcPts val="0"/>
              </a:spcAft>
              <a:buSzPts val="1600"/>
              <a:buChar char="■"/>
              <a:defRPr sz="1600"/>
            </a:lvl3pPr>
            <a:lvl4pPr marL="1828800" lvl="3" indent="-330200" rtl="0">
              <a:spcBef>
                <a:spcPts val="2100"/>
              </a:spcBef>
              <a:spcAft>
                <a:spcPts val="0"/>
              </a:spcAft>
              <a:buSzPts val="1600"/>
              <a:buChar char="●"/>
              <a:defRPr sz="1600"/>
            </a:lvl4pPr>
            <a:lvl5pPr marL="2286000" lvl="4" indent="-330200" rtl="0">
              <a:spcBef>
                <a:spcPts val="2100"/>
              </a:spcBef>
              <a:spcAft>
                <a:spcPts val="0"/>
              </a:spcAft>
              <a:buSzPts val="1600"/>
              <a:buChar char="○"/>
              <a:defRPr sz="1600"/>
            </a:lvl5pPr>
            <a:lvl6pPr marL="2743200" lvl="5" indent="-330200" rtl="0">
              <a:spcBef>
                <a:spcPts val="2100"/>
              </a:spcBef>
              <a:spcAft>
                <a:spcPts val="0"/>
              </a:spcAft>
              <a:buSzPts val="1600"/>
              <a:buChar char="■"/>
              <a:defRPr sz="1600"/>
            </a:lvl6pPr>
            <a:lvl7pPr marL="3200400" lvl="6" indent="-330200" rtl="0">
              <a:spcBef>
                <a:spcPts val="2100"/>
              </a:spcBef>
              <a:spcAft>
                <a:spcPts val="0"/>
              </a:spcAft>
              <a:buSzPts val="1600"/>
              <a:buChar char="●"/>
              <a:defRPr sz="1600"/>
            </a:lvl7pPr>
            <a:lvl8pPr marL="3657600" lvl="7" indent="-330200" rtl="0">
              <a:spcBef>
                <a:spcPts val="2100"/>
              </a:spcBef>
              <a:spcAft>
                <a:spcPts val="0"/>
              </a:spcAft>
              <a:buSzPts val="1600"/>
              <a:buChar char="○"/>
              <a:defRPr sz="1600"/>
            </a:lvl8pPr>
            <a:lvl9pPr marL="4114800" lvl="8" indent="-330200" rtl="0">
              <a:spcBef>
                <a:spcPts val="2100"/>
              </a:spcBef>
              <a:spcAft>
                <a:spcPts val="2100"/>
              </a:spcAft>
              <a:buSzPts val="1600"/>
              <a:buChar char="■"/>
              <a:defRPr sz="1600"/>
            </a:lvl9pPr>
          </a:lstStyle>
          <a:p>
            <a:endParaRPr/>
          </a:p>
        </p:txBody>
      </p:sp>
      <p:sp>
        <p:nvSpPr>
          <p:cNvPr id="2827" name="Google Shape;2827;p18"/>
          <p:cNvSpPr txBox="1">
            <a:spLocks noGrp="1"/>
          </p:cNvSpPr>
          <p:nvPr>
            <p:ph type="body" idx="9"/>
          </p:nvPr>
        </p:nvSpPr>
        <p:spPr>
          <a:xfrm>
            <a:off x="4571787" y="4190000"/>
            <a:ext cx="3250500" cy="834000"/>
          </a:xfrm>
          <a:prstGeom prst="rect">
            <a:avLst/>
          </a:prstGeom>
        </p:spPr>
        <p:txBody>
          <a:bodyPr spcFirstLastPara="1" wrap="square" lIns="121900" tIns="121900" rIns="121900" bIns="121900" anchor="t" anchorCtr="0">
            <a:noAutofit/>
          </a:bodyPr>
          <a:lstStyle>
            <a:lvl1pPr marL="457200" lvl="0" indent="-330200" rtl="0">
              <a:spcBef>
                <a:spcPts val="0"/>
              </a:spcBef>
              <a:spcAft>
                <a:spcPts val="0"/>
              </a:spcAft>
              <a:buSzPts val="1600"/>
              <a:buChar char="●"/>
              <a:defRPr sz="1600"/>
            </a:lvl1pPr>
            <a:lvl2pPr marL="914400" lvl="1" indent="-330200" rtl="0">
              <a:spcBef>
                <a:spcPts val="2100"/>
              </a:spcBef>
              <a:spcAft>
                <a:spcPts val="0"/>
              </a:spcAft>
              <a:buSzPts val="1600"/>
              <a:buChar char="○"/>
              <a:defRPr sz="1600"/>
            </a:lvl2pPr>
            <a:lvl3pPr marL="1371600" lvl="2" indent="-330200" rtl="0">
              <a:spcBef>
                <a:spcPts val="2100"/>
              </a:spcBef>
              <a:spcAft>
                <a:spcPts val="0"/>
              </a:spcAft>
              <a:buSzPts val="1600"/>
              <a:buChar char="■"/>
              <a:defRPr sz="1600"/>
            </a:lvl3pPr>
            <a:lvl4pPr marL="1828800" lvl="3" indent="-330200" rtl="0">
              <a:spcBef>
                <a:spcPts val="2100"/>
              </a:spcBef>
              <a:spcAft>
                <a:spcPts val="0"/>
              </a:spcAft>
              <a:buSzPts val="1600"/>
              <a:buChar char="●"/>
              <a:defRPr sz="1600"/>
            </a:lvl4pPr>
            <a:lvl5pPr marL="2286000" lvl="4" indent="-330200" rtl="0">
              <a:spcBef>
                <a:spcPts val="2100"/>
              </a:spcBef>
              <a:spcAft>
                <a:spcPts val="0"/>
              </a:spcAft>
              <a:buSzPts val="1600"/>
              <a:buChar char="○"/>
              <a:defRPr sz="1600"/>
            </a:lvl5pPr>
            <a:lvl6pPr marL="2743200" lvl="5" indent="-330200" rtl="0">
              <a:spcBef>
                <a:spcPts val="2100"/>
              </a:spcBef>
              <a:spcAft>
                <a:spcPts val="0"/>
              </a:spcAft>
              <a:buSzPts val="1600"/>
              <a:buChar char="■"/>
              <a:defRPr sz="1600"/>
            </a:lvl6pPr>
            <a:lvl7pPr marL="3200400" lvl="6" indent="-330200" rtl="0">
              <a:spcBef>
                <a:spcPts val="2100"/>
              </a:spcBef>
              <a:spcAft>
                <a:spcPts val="0"/>
              </a:spcAft>
              <a:buSzPts val="1600"/>
              <a:buChar char="●"/>
              <a:defRPr sz="1600"/>
            </a:lvl7pPr>
            <a:lvl8pPr marL="3657600" lvl="7" indent="-330200" rtl="0">
              <a:spcBef>
                <a:spcPts val="2100"/>
              </a:spcBef>
              <a:spcAft>
                <a:spcPts val="0"/>
              </a:spcAft>
              <a:buSzPts val="1600"/>
              <a:buChar char="○"/>
              <a:defRPr sz="1600"/>
            </a:lvl8pPr>
            <a:lvl9pPr marL="4114800" lvl="8" indent="-330200" rtl="0">
              <a:spcBef>
                <a:spcPts val="2100"/>
              </a:spcBef>
              <a:spcAft>
                <a:spcPts val="2100"/>
              </a:spcAft>
              <a:buSzPts val="1600"/>
              <a:buChar char="■"/>
              <a:defRPr sz="1600"/>
            </a:lvl9pPr>
          </a:lstStyle>
          <a:p>
            <a:endParaRPr/>
          </a:p>
        </p:txBody>
      </p:sp>
      <p:sp>
        <p:nvSpPr>
          <p:cNvPr id="2828" name="Google Shape;2828;p18"/>
          <p:cNvSpPr txBox="1">
            <a:spLocks noGrp="1"/>
          </p:cNvSpPr>
          <p:nvPr>
            <p:ph type="body" idx="13"/>
          </p:nvPr>
        </p:nvSpPr>
        <p:spPr>
          <a:xfrm>
            <a:off x="720400" y="2361200"/>
            <a:ext cx="3250500" cy="834000"/>
          </a:xfrm>
          <a:prstGeom prst="rect">
            <a:avLst/>
          </a:prstGeom>
        </p:spPr>
        <p:txBody>
          <a:bodyPr spcFirstLastPara="1" wrap="square" lIns="121900" tIns="121900" rIns="121900" bIns="121900" anchor="t" anchorCtr="0">
            <a:noAutofit/>
          </a:bodyPr>
          <a:lstStyle>
            <a:lvl1pPr marL="457200" lvl="0" indent="-330200" rtl="0">
              <a:spcBef>
                <a:spcPts val="0"/>
              </a:spcBef>
              <a:spcAft>
                <a:spcPts val="0"/>
              </a:spcAft>
              <a:buSzPts val="1600"/>
              <a:buChar char="●"/>
              <a:defRPr sz="1600"/>
            </a:lvl1pPr>
            <a:lvl2pPr marL="914400" lvl="1" indent="-330200" rtl="0">
              <a:spcBef>
                <a:spcPts val="2100"/>
              </a:spcBef>
              <a:spcAft>
                <a:spcPts val="0"/>
              </a:spcAft>
              <a:buSzPts val="1600"/>
              <a:buChar char="○"/>
              <a:defRPr sz="1600"/>
            </a:lvl2pPr>
            <a:lvl3pPr marL="1371600" lvl="2" indent="-330200" rtl="0">
              <a:spcBef>
                <a:spcPts val="2100"/>
              </a:spcBef>
              <a:spcAft>
                <a:spcPts val="0"/>
              </a:spcAft>
              <a:buSzPts val="1600"/>
              <a:buChar char="■"/>
              <a:defRPr sz="1600"/>
            </a:lvl3pPr>
            <a:lvl4pPr marL="1828800" lvl="3" indent="-330200" rtl="0">
              <a:spcBef>
                <a:spcPts val="2100"/>
              </a:spcBef>
              <a:spcAft>
                <a:spcPts val="0"/>
              </a:spcAft>
              <a:buSzPts val="1600"/>
              <a:buChar char="●"/>
              <a:defRPr sz="1600"/>
            </a:lvl4pPr>
            <a:lvl5pPr marL="2286000" lvl="4" indent="-330200" rtl="0">
              <a:spcBef>
                <a:spcPts val="2100"/>
              </a:spcBef>
              <a:spcAft>
                <a:spcPts val="0"/>
              </a:spcAft>
              <a:buSzPts val="1600"/>
              <a:buChar char="○"/>
              <a:defRPr sz="1600"/>
            </a:lvl5pPr>
            <a:lvl6pPr marL="2743200" lvl="5" indent="-330200" rtl="0">
              <a:spcBef>
                <a:spcPts val="2100"/>
              </a:spcBef>
              <a:spcAft>
                <a:spcPts val="0"/>
              </a:spcAft>
              <a:buSzPts val="1600"/>
              <a:buChar char="■"/>
              <a:defRPr sz="1600"/>
            </a:lvl6pPr>
            <a:lvl7pPr marL="3200400" lvl="6" indent="-330200" rtl="0">
              <a:spcBef>
                <a:spcPts val="2100"/>
              </a:spcBef>
              <a:spcAft>
                <a:spcPts val="0"/>
              </a:spcAft>
              <a:buSzPts val="1600"/>
              <a:buChar char="●"/>
              <a:defRPr sz="1600"/>
            </a:lvl7pPr>
            <a:lvl8pPr marL="3657600" lvl="7" indent="-330200" rtl="0">
              <a:spcBef>
                <a:spcPts val="2100"/>
              </a:spcBef>
              <a:spcAft>
                <a:spcPts val="0"/>
              </a:spcAft>
              <a:buSzPts val="1600"/>
              <a:buChar char="○"/>
              <a:defRPr sz="1600"/>
            </a:lvl8pPr>
            <a:lvl9pPr marL="4114800" lvl="8" indent="-330200" rtl="0">
              <a:spcBef>
                <a:spcPts val="2100"/>
              </a:spcBef>
              <a:spcAft>
                <a:spcPts val="2100"/>
              </a:spcAft>
              <a:buSzPts val="1600"/>
              <a:buChar char="■"/>
              <a:defRPr sz="1600"/>
            </a:lvl9pPr>
          </a:lstStyle>
          <a:p>
            <a:endParaRPr/>
          </a:p>
        </p:txBody>
      </p:sp>
      <p:sp>
        <p:nvSpPr>
          <p:cNvPr id="2829" name="Google Shape;2829;p18"/>
          <p:cNvSpPr txBox="1">
            <a:spLocks noGrp="1"/>
          </p:cNvSpPr>
          <p:nvPr>
            <p:ph type="body" idx="14"/>
          </p:nvPr>
        </p:nvSpPr>
        <p:spPr>
          <a:xfrm>
            <a:off x="8381787" y="2361200"/>
            <a:ext cx="3250500" cy="834000"/>
          </a:xfrm>
          <a:prstGeom prst="rect">
            <a:avLst/>
          </a:prstGeom>
        </p:spPr>
        <p:txBody>
          <a:bodyPr spcFirstLastPara="1" wrap="square" lIns="121900" tIns="121900" rIns="121900" bIns="121900" anchor="t" anchorCtr="0">
            <a:noAutofit/>
          </a:bodyPr>
          <a:lstStyle>
            <a:lvl1pPr marL="457200" lvl="0" indent="-330200" rtl="0">
              <a:spcBef>
                <a:spcPts val="0"/>
              </a:spcBef>
              <a:spcAft>
                <a:spcPts val="0"/>
              </a:spcAft>
              <a:buSzPts val="1600"/>
              <a:buChar char="●"/>
              <a:defRPr sz="1600"/>
            </a:lvl1pPr>
            <a:lvl2pPr marL="914400" lvl="1" indent="-330200" rtl="0">
              <a:spcBef>
                <a:spcPts val="2100"/>
              </a:spcBef>
              <a:spcAft>
                <a:spcPts val="0"/>
              </a:spcAft>
              <a:buSzPts val="1600"/>
              <a:buChar char="○"/>
              <a:defRPr sz="1600"/>
            </a:lvl2pPr>
            <a:lvl3pPr marL="1371600" lvl="2" indent="-330200" rtl="0">
              <a:spcBef>
                <a:spcPts val="2100"/>
              </a:spcBef>
              <a:spcAft>
                <a:spcPts val="0"/>
              </a:spcAft>
              <a:buSzPts val="1600"/>
              <a:buChar char="■"/>
              <a:defRPr sz="1600"/>
            </a:lvl3pPr>
            <a:lvl4pPr marL="1828800" lvl="3" indent="-330200" rtl="0">
              <a:spcBef>
                <a:spcPts val="2100"/>
              </a:spcBef>
              <a:spcAft>
                <a:spcPts val="0"/>
              </a:spcAft>
              <a:buSzPts val="1600"/>
              <a:buChar char="●"/>
              <a:defRPr sz="1600"/>
            </a:lvl4pPr>
            <a:lvl5pPr marL="2286000" lvl="4" indent="-330200" rtl="0">
              <a:spcBef>
                <a:spcPts val="2100"/>
              </a:spcBef>
              <a:spcAft>
                <a:spcPts val="0"/>
              </a:spcAft>
              <a:buSzPts val="1600"/>
              <a:buChar char="○"/>
              <a:defRPr sz="1600"/>
            </a:lvl5pPr>
            <a:lvl6pPr marL="2743200" lvl="5" indent="-330200" rtl="0">
              <a:spcBef>
                <a:spcPts val="2100"/>
              </a:spcBef>
              <a:spcAft>
                <a:spcPts val="0"/>
              </a:spcAft>
              <a:buSzPts val="1600"/>
              <a:buChar char="■"/>
              <a:defRPr sz="1600"/>
            </a:lvl6pPr>
            <a:lvl7pPr marL="3200400" lvl="6" indent="-330200" rtl="0">
              <a:spcBef>
                <a:spcPts val="2100"/>
              </a:spcBef>
              <a:spcAft>
                <a:spcPts val="0"/>
              </a:spcAft>
              <a:buSzPts val="1600"/>
              <a:buChar char="●"/>
              <a:defRPr sz="1600"/>
            </a:lvl7pPr>
            <a:lvl8pPr marL="3657600" lvl="7" indent="-330200" rtl="0">
              <a:spcBef>
                <a:spcPts val="2100"/>
              </a:spcBef>
              <a:spcAft>
                <a:spcPts val="0"/>
              </a:spcAft>
              <a:buSzPts val="1600"/>
              <a:buChar char="○"/>
              <a:defRPr sz="1600"/>
            </a:lvl8pPr>
            <a:lvl9pPr marL="4114800" lvl="8" indent="-330200" rtl="0">
              <a:spcBef>
                <a:spcPts val="2100"/>
              </a:spcBef>
              <a:spcAft>
                <a:spcPts val="2100"/>
              </a:spcAft>
              <a:buSzPts val="1600"/>
              <a:buChar char="■"/>
              <a:defRPr sz="1600"/>
            </a:lvl9pPr>
          </a:lstStyle>
          <a:p>
            <a:endParaRPr/>
          </a:p>
        </p:txBody>
      </p:sp>
      <p:sp>
        <p:nvSpPr>
          <p:cNvPr id="2830" name="Google Shape;2830;p18"/>
          <p:cNvSpPr txBox="1">
            <a:spLocks noGrp="1"/>
          </p:cNvSpPr>
          <p:nvPr>
            <p:ph type="body" idx="15"/>
          </p:nvPr>
        </p:nvSpPr>
        <p:spPr>
          <a:xfrm>
            <a:off x="720400" y="4190000"/>
            <a:ext cx="3250500" cy="834000"/>
          </a:xfrm>
          <a:prstGeom prst="rect">
            <a:avLst/>
          </a:prstGeom>
        </p:spPr>
        <p:txBody>
          <a:bodyPr spcFirstLastPara="1" wrap="square" lIns="121900" tIns="121900" rIns="121900" bIns="121900" anchor="t" anchorCtr="0">
            <a:noAutofit/>
          </a:bodyPr>
          <a:lstStyle>
            <a:lvl1pPr marL="457200" lvl="0" indent="-330200" rtl="0">
              <a:spcBef>
                <a:spcPts val="0"/>
              </a:spcBef>
              <a:spcAft>
                <a:spcPts val="0"/>
              </a:spcAft>
              <a:buSzPts val="1600"/>
              <a:buChar char="●"/>
              <a:defRPr sz="1600"/>
            </a:lvl1pPr>
            <a:lvl2pPr marL="914400" lvl="1" indent="-330200" rtl="0">
              <a:spcBef>
                <a:spcPts val="2100"/>
              </a:spcBef>
              <a:spcAft>
                <a:spcPts val="0"/>
              </a:spcAft>
              <a:buSzPts val="1600"/>
              <a:buChar char="○"/>
              <a:defRPr sz="1600"/>
            </a:lvl2pPr>
            <a:lvl3pPr marL="1371600" lvl="2" indent="-330200" rtl="0">
              <a:spcBef>
                <a:spcPts val="2100"/>
              </a:spcBef>
              <a:spcAft>
                <a:spcPts val="0"/>
              </a:spcAft>
              <a:buSzPts val="1600"/>
              <a:buChar char="■"/>
              <a:defRPr sz="1600"/>
            </a:lvl3pPr>
            <a:lvl4pPr marL="1828800" lvl="3" indent="-330200" rtl="0">
              <a:spcBef>
                <a:spcPts val="2100"/>
              </a:spcBef>
              <a:spcAft>
                <a:spcPts val="0"/>
              </a:spcAft>
              <a:buSzPts val="1600"/>
              <a:buChar char="●"/>
              <a:defRPr sz="1600"/>
            </a:lvl4pPr>
            <a:lvl5pPr marL="2286000" lvl="4" indent="-330200" rtl="0">
              <a:spcBef>
                <a:spcPts val="2100"/>
              </a:spcBef>
              <a:spcAft>
                <a:spcPts val="0"/>
              </a:spcAft>
              <a:buSzPts val="1600"/>
              <a:buChar char="○"/>
              <a:defRPr sz="1600"/>
            </a:lvl5pPr>
            <a:lvl6pPr marL="2743200" lvl="5" indent="-330200" rtl="0">
              <a:spcBef>
                <a:spcPts val="2100"/>
              </a:spcBef>
              <a:spcAft>
                <a:spcPts val="0"/>
              </a:spcAft>
              <a:buSzPts val="1600"/>
              <a:buChar char="■"/>
              <a:defRPr sz="1600"/>
            </a:lvl6pPr>
            <a:lvl7pPr marL="3200400" lvl="6" indent="-330200" rtl="0">
              <a:spcBef>
                <a:spcPts val="2100"/>
              </a:spcBef>
              <a:spcAft>
                <a:spcPts val="0"/>
              </a:spcAft>
              <a:buSzPts val="1600"/>
              <a:buChar char="●"/>
              <a:defRPr sz="1600"/>
            </a:lvl7pPr>
            <a:lvl8pPr marL="3657600" lvl="7" indent="-330200" rtl="0">
              <a:spcBef>
                <a:spcPts val="2100"/>
              </a:spcBef>
              <a:spcAft>
                <a:spcPts val="0"/>
              </a:spcAft>
              <a:buSzPts val="1600"/>
              <a:buChar char="○"/>
              <a:defRPr sz="1600"/>
            </a:lvl8pPr>
            <a:lvl9pPr marL="4114800" lvl="8" indent="-330200" rtl="0">
              <a:spcBef>
                <a:spcPts val="2100"/>
              </a:spcBef>
              <a:spcAft>
                <a:spcPts val="2100"/>
              </a:spcAft>
              <a:buSzPts val="1600"/>
              <a:buChar char="■"/>
              <a:defRPr sz="1600"/>
            </a:lvl9pPr>
          </a:lstStyle>
          <a:p>
            <a:endParaRPr/>
          </a:p>
        </p:txBody>
      </p:sp>
    </p:spTree>
    <p:extLst>
      <p:ext uri="{BB962C8B-B14F-4D97-AF65-F5344CB8AC3E}">
        <p14:creationId xmlns:p14="http://schemas.microsoft.com/office/powerpoint/2010/main" val="334354741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014 Map">
  <p:cSld name="014 Map">
    <p:spTree>
      <p:nvGrpSpPr>
        <p:cNvPr id="1" name="Shape 2831"/>
        <p:cNvGrpSpPr/>
        <p:nvPr/>
      </p:nvGrpSpPr>
      <p:grpSpPr>
        <a:xfrm>
          <a:off x="0" y="0"/>
          <a:ext cx="0" cy="0"/>
          <a:chOff x="0" y="0"/>
          <a:chExt cx="0" cy="0"/>
        </a:xfrm>
      </p:grpSpPr>
      <p:sp>
        <p:nvSpPr>
          <p:cNvPr id="2832" name="Google Shape;2832;p19"/>
          <p:cNvSpPr txBox="1">
            <a:spLocks noGrp="1"/>
          </p:cNvSpPr>
          <p:nvPr>
            <p:ph type="subTitle" idx="1"/>
          </p:nvPr>
        </p:nvSpPr>
        <p:spPr>
          <a:xfrm>
            <a:off x="8378500" y="1882375"/>
            <a:ext cx="3397800" cy="606900"/>
          </a:xfrm>
          <a:prstGeom prst="rect">
            <a:avLst/>
          </a:prstGeom>
        </p:spPr>
        <p:txBody>
          <a:bodyPr spcFirstLastPara="1" wrap="square" lIns="121900" tIns="121900" rIns="121900" bIns="121900" anchor="t" anchorCtr="0">
            <a:noAutofit/>
          </a:bodyPr>
          <a:lstStyle>
            <a:lvl1pPr lvl="0" rtl="0">
              <a:spcBef>
                <a:spcPts val="0"/>
              </a:spcBef>
              <a:spcAft>
                <a:spcPts val="0"/>
              </a:spcAft>
              <a:buSzPts val="1800"/>
              <a:buNone/>
              <a:defRPr sz="1800" b="1"/>
            </a:lvl1pPr>
            <a:lvl2pPr lvl="1" rtl="0">
              <a:spcBef>
                <a:spcPts val="2100"/>
              </a:spcBef>
              <a:spcAft>
                <a:spcPts val="0"/>
              </a:spcAft>
              <a:buSzPts val="1800"/>
              <a:buNone/>
              <a:defRPr sz="1800" b="1"/>
            </a:lvl2pPr>
            <a:lvl3pPr lvl="2" rtl="0">
              <a:spcBef>
                <a:spcPts val="2100"/>
              </a:spcBef>
              <a:spcAft>
                <a:spcPts val="0"/>
              </a:spcAft>
              <a:buSzPts val="1800"/>
              <a:buNone/>
              <a:defRPr sz="1800" b="1"/>
            </a:lvl3pPr>
            <a:lvl4pPr lvl="3" rtl="0">
              <a:spcBef>
                <a:spcPts val="2100"/>
              </a:spcBef>
              <a:spcAft>
                <a:spcPts val="0"/>
              </a:spcAft>
              <a:buSzPts val="1800"/>
              <a:buNone/>
              <a:defRPr sz="1800" b="1"/>
            </a:lvl4pPr>
            <a:lvl5pPr lvl="4" rtl="0">
              <a:spcBef>
                <a:spcPts val="2100"/>
              </a:spcBef>
              <a:spcAft>
                <a:spcPts val="0"/>
              </a:spcAft>
              <a:buSzPts val="1800"/>
              <a:buNone/>
              <a:defRPr sz="1800" b="1"/>
            </a:lvl5pPr>
            <a:lvl6pPr lvl="5" rtl="0">
              <a:spcBef>
                <a:spcPts val="2100"/>
              </a:spcBef>
              <a:spcAft>
                <a:spcPts val="0"/>
              </a:spcAft>
              <a:buSzPts val="1800"/>
              <a:buNone/>
              <a:defRPr sz="1800" b="1"/>
            </a:lvl6pPr>
            <a:lvl7pPr lvl="6" rtl="0">
              <a:spcBef>
                <a:spcPts val="2100"/>
              </a:spcBef>
              <a:spcAft>
                <a:spcPts val="0"/>
              </a:spcAft>
              <a:buSzPts val="1800"/>
              <a:buNone/>
              <a:defRPr sz="1800" b="1"/>
            </a:lvl7pPr>
            <a:lvl8pPr lvl="7" rtl="0">
              <a:spcBef>
                <a:spcPts val="2100"/>
              </a:spcBef>
              <a:spcAft>
                <a:spcPts val="0"/>
              </a:spcAft>
              <a:buSzPts val="1800"/>
              <a:buNone/>
              <a:defRPr sz="1800" b="1"/>
            </a:lvl8pPr>
            <a:lvl9pPr lvl="8" rtl="0">
              <a:spcBef>
                <a:spcPts val="2100"/>
              </a:spcBef>
              <a:spcAft>
                <a:spcPts val="2100"/>
              </a:spcAft>
              <a:buSzPts val="1800"/>
              <a:buNone/>
              <a:defRPr sz="1800" b="1"/>
            </a:lvl9pPr>
          </a:lstStyle>
          <a:p>
            <a:endParaRPr/>
          </a:p>
        </p:txBody>
      </p:sp>
      <p:sp>
        <p:nvSpPr>
          <p:cNvPr id="2833" name="Google Shape;2833;p19"/>
          <p:cNvSpPr txBox="1">
            <a:spLocks noGrp="1"/>
          </p:cNvSpPr>
          <p:nvPr>
            <p:ph type="subTitle" idx="2"/>
          </p:nvPr>
        </p:nvSpPr>
        <p:spPr>
          <a:xfrm>
            <a:off x="8378500" y="4102757"/>
            <a:ext cx="3397800" cy="606900"/>
          </a:xfrm>
          <a:prstGeom prst="rect">
            <a:avLst/>
          </a:prstGeom>
        </p:spPr>
        <p:txBody>
          <a:bodyPr spcFirstLastPara="1" wrap="square" lIns="121900" tIns="121900" rIns="121900" bIns="121900" anchor="t" anchorCtr="0">
            <a:noAutofit/>
          </a:bodyPr>
          <a:lstStyle>
            <a:lvl1pPr lvl="0" rtl="0">
              <a:spcBef>
                <a:spcPts val="0"/>
              </a:spcBef>
              <a:spcAft>
                <a:spcPts val="0"/>
              </a:spcAft>
              <a:buSzPts val="1800"/>
              <a:buNone/>
              <a:defRPr sz="1800" b="1"/>
            </a:lvl1pPr>
            <a:lvl2pPr lvl="1" rtl="0">
              <a:spcBef>
                <a:spcPts val="2100"/>
              </a:spcBef>
              <a:spcAft>
                <a:spcPts val="0"/>
              </a:spcAft>
              <a:buSzPts val="1800"/>
              <a:buNone/>
              <a:defRPr sz="1800" b="1"/>
            </a:lvl2pPr>
            <a:lvl3pPr lvl="2" rtl="0">
              <a:spcBef>
                <a:spcPts val="2100"/>
              </a:spcBef>
              <a:spcAft>
                <a:spcPts val="0"/>
              </a:spcAft>
              <a:buSzPts val="1800"/>
              <a:buNone/>
              <a:defRPr sz="1800" b="1"/>
            </a:lvl3pPr>
            <a:lvl4pPr lvl="3" rtl="0">
              <a:spcBef>
                <a:spcPts val="2100"/>
              </a:spcBef>
              <a:spcAft>
                <a:spcPts val="0"/>
              </a:spcAft>
              <a:buSzPts val="1800"/>
              <a:buNone/>
              <a:defRPr sz="1800" b="1"/>
            </a:lvl4pPr>
            <a:lvl5pPr lvl="4" rtl="0">
              <a:spcBef>
                <a:spcPts val="2100"/>
              </a:spcBef>
              <a:spcAft>
                <a:spcPts val="0"/>
              </a:spcAft>
              <a:buSzPts val="1800"/>
              <a:buNone/>
              <a:defRPr sz="1800" b="1"/>
            </a:lvl5pPr>
            <a:lvl6pPr lvl="5" rtl="0">
              <a:spcBef>
                <a:spcPts val="2100"/>
              </a:spcBef>
              <a:spcAft>
                <a:spcPts val="0"/>
              </a:spcAft>
              <a:buSzPts val="1800"/>
              <a:buNone/>
              <a:defRPr sz="1800" b="1"/>
            </a:lvl6pPr>
            <a:lvl7pPr lvl="6" rtl="0">
              <a:spcBef>
                <a:spcPts val="2100"/>
              </a:spcBef>
              <a:spcAft>
                <a:spcPts val="0"/>
              </a:spcAft>
              <a:buSzPts val="1800"/>
              <a:buNone/>
              <a:defRPr sz="1800" b="1"/>
            </a:lvl7pPr>
            <a:lvl8pPr lvl="7" rtl="0">
              <a:spcBef>
                <a:spcPts val="2100"/>
              </a:spcBef>
              <a:spcAft>
                <a:spcPts val="0"/>
              </a:spcAft>
              <a:buSzPts val="1800"/>
              <a:buNone/>
              <a:defRPr sz="1800" b="1"/>
            </a:lvl8pPr>
            <a:lvl9pPr lvl="8" rtl="0">
              <a:spcBef>
                <a:spcPts val="2100"/>
              </a:spcBef>
              <a:spcAft>
                <a:spcPts val="2100"/>
              </a:spcAft>
              <a:buSzPts val="1800"/>
              <a:buNone/>
              <a:defRPr sz="1800" b="1"/>
            </a:lvl9pPr>
          </a:lstStyle>
          <a:p>
            <a:endParaRPr/>
          </a:p>
        </p:txBody>
      </p:sp>
      <p:sp>
        <p:nvSpPr>
          <p:cNvPr id="2834" name="Google Shape;2834;p19"/>
          <p:cNvSpPr txBox="1">
            <a:spLocks noGrp="1"/>
          </p:cNvSpPr>
          <p:nvPr>
            <p:ph type="title"/>
          </p:nvPr>
        </p:nvSpPr>
        <p:spPr>
          <a:xfrm>
            <a:off x="415600" y="593367"/>
            <a:ext cx="11360700" cy="763500"/>
          </a:xfrm>
          <a:prstGeom prst="rect">
            <a:avLst/>
          </a:prstGeom>
        </p:spPr>
        <p:txBody>
          <a:bodyPr spcFirstLastPara="1" wrap="square" lIns="121900" tIns="121900" rIns="121900" bIns="121900" anchor="t" anchorCtr="0">
            <a:noAutofit/>
          </a:bodyPr>
          <a:lstStyle>
            <a:lvl1pPr marL="0" marR="0" lvl="0" indent="0" algn="l" rtl="0">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a:endParaRPr/>
          </a:p>
        </p:txBody>
      </p:sp>
      <p:sp>
        <p:nvSpPr>
          <p:cNvPr id="2835" name="Google Shape;2835;p19"/>
          <p:cNvSpPr txBox="1">
            <a:spLocks noGrp="1"/>
          </p:cNvSpPr>
          <p:nvPr>
            <p:ph type="body" idx="3"/>
          </p:nvPr>
        </p:nvSpPr>
        <p:spPr>
          <a:xfrm>
            <a:off x="8378500" y="2318375"/>
            <a:ext cx="3397800" cy="1553400"/>
          </a:xfrm>
          <a:prstGeom prst="rect">
            <a:avLst/>
          </a:prstGeom>
        </p:spPr>
        <p:txBody>
          <a:bodyPr spcFirstLastPara="1" wrap="square" lIns="121900" tIns="121900" rIns="121900" bIns="121900" anchor="t" anchorCtr="0">
            <a:noAutofit/>
          </a:bodyPr>
          <a:lstStyle>
            <a:lvl1pPr marL="457200" lvl="0" indent="-317500">
              <a:lnSpc>
                <a:spcPct val="100000"/>
              </a:lnSpc>
              <a:spcBef>
                <a:spcPts val="0"/>
              </a:spcBef>
              <a:spcAft>
                <a:spcPts val="0"/>
              </a:spcAft>
              <a:buSzPts val="1400"/>
              <a:buChar char="●"/>
              <a:defRPr sz="1400"/>
            </a:lvl1pPr>
            <a:lvl2pPr marL="914400" lvl="1" indent="-317500">
              <a:lnSpc>
                <a:spcPct val="100000"/>
              </a:lnSpc>
              <a:spcBef>
                <a:spcPts val="0"/>
              </a:spcBef>
              <a:spcAft>
                <a:spcPts val="0"/>
              </a:spcAft>
              <a:buSzPts val="1400"/>
              <a:buChar char="○"/>
              <a:defRPr sz="1400"/>
            </a:lvl2pPr>
            <a:lvl3pPr marL="1371600" lvl="2" indent="-317500">
              <a:lnSpc>
                <a:spcPct val="100000"/>
              </a:lnSpc>
              <a:spcBef>
                <a:spcPts val="0"/>
              </a:spcBef>
              <a:spcAft>
                <a:spcPts val="0"/>
              </a:spcAft>
              <a:buSzPts val="1400"/>
              <a:buChar char="■"/>
              <a:defRPr sz="1400"/>
            </a:lvl3pPr>
            <a:lvl4pPr marL="1828800" lvl="3" indent="-317500">
              <a:lnSpc>
                <a:spcPct val="100000"/>
              </a:lnSpc>
              <a:spcBef>
                <a:spcPts val="0"/>
              </a:spcBef>
              <a:spcAft>
                <a:spcPts val="0"/>
              </a:spcAft>
              <a:buSzPts val="1400"/>
              <a:buChar char="●"/>
              <a:defRPr sz="1400"/>
            </a:lvl4pPr>
            <a:lvl5pPr marL="2286000" lvl="4" indent="-317500">
              <a:lnSpc>
                <a:spcPct val="100000"/>
              </a:lnSpc>
              <a:spcBef>
                <a:spcPts val="0"/>
              </a:spcBef>
              <a:spcAft>
                <a:spcPts val="0"/>
              </a:spcAft>
              <a:buSzPts val="1400"/>
              <a:buChar char="○"/>
              <a:defRPr sz="1400"/>
            </a:lvl5pPr>
            <a:lvl6pPr marL="2743200" lvl="5" indent="-317500">
              <a:lnSpc>
                <a:spcPct val="100000"/>
              </a:lnSpc>
              <a:spcBef>
                <a:spcPts val="0"/>
              </a:spcBef>
              <a:spcAft>
                <a:spcPts val="0"/>
              </a:spcAft>
              <a:buSzPts val="1400"/>
              <a:buChar char="■"/>
              <a:defRPr sz="1400"/>
            </a:lvl6pPr>
            <a:lvl7pPr marL="3200400" lvl="6" indent="-317500">
              <a:lnSpc>
                <a:spcPct val="100000"/>
              </a:lnSpc>
              <a:spcBef>
                <a:spcPts val="0"/>
              </a:spcBef>
              <a:spcAft>
                <a:spcPts val="0"/>
              </a:spcAft>
              <a:buSzPts val="1400"/>
              <a:buChar char="●"/>
              <a:defRPr sz="1400"/>
            </a:lvl7pPr>
            <a:lvl8pPr marL="3657600" lvl="7" indent="-317500">
              <a:lnSpc>
                <a:spcPct val="100000"/>
              </a:lnSpc>
              <a:spcBef>
                <a:spcPts val="0"/>
              </a:spcBef>
              <a:spcAft>
                <a:spcPts val="0"/>
              </a:spcAft>
              <a:buSzPts val="1400"/>
              <a:buChar char="○"/>
              <a:defRPr sz="1400"/>
            </a:lvl8pPr>
            <a:lvl9pPr marL="4114800" lvl="8" indent="-317500">
              <a:lnSpc>
                <a:spcPct val="100000"/>
              </a:lnSpc>
              <a:spcBef>
                <a:spcPts val="0"/>
              </a:spcBef>
              <a:spcAft>
                <a:spcPts val="0"/>
              </a:spcAft>
              <a:buSzPts val="1400"/>
              <a:buChar char="■"/>
              <a:defRPr sz="1400"/>
            </a:lvl9pPr>
          </a:lstStyle>
          <a:p>
            <a:endParaRPr/>
          </a:p>
        </p:txBody>
      </p:sp>
      <p:sp>
        <p:nvSpPr>
          <p:cNvPr id="2836" name="Google Shape;2836;p19"/>
          <p:cNvSpPr txBox="1">
            <a:spLocks noGrp="1"/>
          </p:cNvSpPr>
          <p:nvPr>
            <p:ph type="body" idx="4"/>
          </p:nvPr>
        </p:nvSpPr>
        <p:spPr>
          <a:xfrm>
            <a:off x="8378500" y="4506700"/>
            <a:ext cx="3397800" cy="1553400"/>
          </a:xfrm>
          <a:prstGeom prst="rect">
            <a:avLst/>
          </a:prstGeom>
        </p:spPr>
        <p:txBody>
          <a:bodyPr spcFirstLastPara="1" wrap="square" lIns="121900" tIns="121900" rIns="121900" bIns="121900" anchor="t" anchorCtr="0">
            <a:noAutofit/>
          </a:bodyPr>
          <a:lstStyle>
            <a:lvl1pPr marL="457200" lvl="0" indent="-317500" rtl="0">
              <a:lnSpc>
                <a:spcPct val="100000"/>
              </a:lnSpc>
              <a:spcBef>
                <a:spcPts val="0"/>
              </a:spcBef>
              <a:spcAft>
                <a:spcPts val="0"/>
              </a:spcAft>
              <a:buSzPts val="1400"/>
              <a:buChar char="●"/>
              <a:defRPr sz="1400"/>
            </a:lvl1pPr>
            <a:lvl2pPr marL="914400" lvl="1" indent="-317500" rtl="0">
              <a:lnSpc>
                <a:spcPct val="100000"/>
              </a:lnSpc>
              <a:spcBef>
                <a:spcPts val="0"/>
              </a:spcBef>
              <a:spcAft>
                <a:spcPts val="0"/>
              </a:spcAft>
              <a:buSzPts val="1400"/>
              <a:buChar char="○"/>
              <a:defRPr sz="1400"/>
            </a:lvl2pPr>
            <a:lvl3pPr marL="1371600" lvl="2" indent="-317500" rtl="0">
              <a:lnSpc>
                <a:spcPct val="100000"/>
              </a:lnSpc>
              <a:spcBef>
                <a:spcPts val="0"/>
              </a:spcBef>
              <a:spcAft>
                <a:spcPts val="0"/>
              </a:spcAft>
              <a:buSzPts val="1400"/>
              <a:buChar char="■"/>
              <a:defRPr sz="1400"/>
            </a:lvl3pPr>
            <a:lvl4pPr marL="1828800" lvl="3" indent="-317500" rtl="0">
              <a:lnSpc>
                <a:spcPct val="100000"/>
              </a:lnSpc>
              <a:spcBef>
                <a:spcPts val="0"/>
              </a:spcBef>
              <a:spcAft>
                <a:spcPts val="0"/>
              </a:spcAft>
              <a:buSzPts val="1400"/>
              <a:buChar char="●"/>
              <a:defRPr sz="1400"/>
            </a:lvl4pPr>
            <a:lvl5pPr marL="2286000" lvl="4" indent="-317500" rtl="0">
              <a:lnSpc>
                <a:spcPct val="100000"/>
              </a:lnSpc>
              <a:spcBef>
                <a:spcPts val="0"/>
              </a:spcBef>
              <a:spcAft>
                <a:spcPts val="0"/>
              </a:spcAft>
              <a:buSzPts val="1400"/>
              <a:buChar char="○"/>
              <a:defRPr sz="1400"/>
            </a:lvl5pPr>
            <a:lvl6pPr marL="2743200" lvl="5" indent="-317500" rtl="0">
              <a:lnSpc>
                <a:spcPct val="100000"/>
              </a:lnSpc>
              <a:spcBef>
                <a:spcPts val="0"/>
              </a:spcBef>
              <a:spcAft>
                <a:spcPts val="0"/>
              </a:spcAft>
              <a:buSzPts val="1400"/>
              <a:buChar char="■"/>
              <a:defRPr sz="1400"/>
            </a:lvl6pPr>
            <a:lvl7pPr marL="3200400" lvl="6" indent="-317500" rtl="0">
              <a:lnSpc>
                <a:spcPct val="100000"/>
              </a:lnSpc>
              <a:spcBef>
                <a:spcPts val="0"/>
              </a:spcBef>
              <a:spcAft>
                <a:spcPts val="0"/>
              </a:spcAft>
              <a:buSzPts val="1400"/>
              <a:buChar char="●"/>
              <a:defRPr sz="1400"/>
            </a:lvl7pPr>
            <a:lvl8pPr marL="3657600" lvl="7" indent="-317500" rtl="0">
              <a:lnSpc>
                <a:spcPct val="100000"/>
              </a:lnSpc>
              <a:spcBef>
                <a:spcPts val="0"/>
              </a:spcBef>
              <a:spcAft>
                <a:spcPts val="0"/>
              </a:spcAft>
              <a:buSzPts val="1400"/>
              <a:buChar char="○"/>
              <a:defRPr sz="1400"/>
            </a:lvl8pPr>
            <a:lvl9pPr marL="4114800" lvl="8" indent="-317500" rtl="0">
              <a:lnSpc>
                <a:spcPct val="100000"/>
              </a:lnSpc>
              <a:spcBef>
                <a:spcPts val="0"/>
              </a:spcBef>
              <a:spcAft>
                <a:spcPts val="0"/>
              </a:spcAft>
              <a:buSzPts val="1400"/>
              <a:buChar char="■"/>
              <a:defRPr sz="1400"/>
            </a:lvl9pPr>
          </a:lstStyle>
          <a:p>
            <a:endParaRPr/>
          </a:p>
        </p:txBody>
      </p:sp>
      <p:grpSp>
        <p:nvGrpSpPr>
          <p:cNvPr id="2837" name="Google Shape;2837;p19"/>
          <p:cNvGrpSpPr/>
          <p:nvPr/>
        </p:nvGrpSpPr>
        <p:grpSpPr>
          <a:xfrm flipH="1">
            <a:off x="10234087" y="84469"/>
            <a:ext cx="950860" cy="896492"/>
            <a:chOff x="6795971" y="2730009"/>
            <a:chExt cx="1945294" cy="1834067"/>
          </a:xfrm>
        </p:grpSpPr>
        <p:sp>
          <p:nvSpPr>
            <p:cNvPr id="2838" name="Google Shape;2838;p19"/>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39" name="Google Shape;2839;p19"/>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840" name="Google Shape;2840;p19"/>
          <p:cNvGrpSpPr/>
          <p:nvPr/>
        </p:nvGrpSpPr>
        <p:grpSpPr>
          <a:xfrm rot="-3778417" flipH="1">
            <a:off x="9950617" y="495459"/>
            <a:ext cx="950812" cy="896447"/>
            <a:chOff x="6795971" y="2730008"/>
            <a:chExt cx="1945294" cy="1834067"/>
          </a:xfrm>
        </p:grpSpPr>
        <p:sp>
          <p:nvSpPr>
            <p:cNvPr id="2841" name="Google Shape;2841;p19"/>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42" name="Google Shape;2842;p19"/>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843" name="Google Shape;2843;p19"/>
          <p:cNvGrpSpPr/>
          <p:nvPr/>
        </p:nvGrpSpPr>
        <p:grpSpPr>
          <a:xfrm flipH="1">
            <a:off x="10591024" y="-22"/>
            <a:ext cx="1744905" cy="1752480"/>
            <a:chOff x="8302868" y="1340770"/>
            <a:chExt cx="3569773" cy="3585270"/>
          </a:xfrm>
        </p:grpSpPr>
        <p:grpSp>
          <p:nvGrpSpPr>
            <p:cNvPr id="2844" name="Google Shape;2844;p19"/>
            <p:cNvGrpSpPr/>
            <p:nvPr/>
          </p:nvGrpSpPr>
          <p:grpSpPr>
            <a:xfrm>
              <a:off x="8302868" y="1340770"/>
              <a:ext cx="3569773" cy="3585270"/>
              <a:chOff x="8302868" y="1340770"/>
              <a:chExt cx="3569773" cy="3585270"/>
            </a:xfrm>
          </p:grpSpPr>
          <p:grpSp>
            <p:nvGrpSpPr>
              <p:cNvPr id="2845" name="Google Shape;2845;p19"/>
              <p:cNvGrpSpPr/>
              <p:nvPr/>
            </p:nvGrpSpPr>
            <p:grpSpPr>
              <a:xfrm>
                <a:off x="8302868" y="1340770"/>
                <a:ext cx="3569773" cy="3585270"/>
                <a:chOff x="1668151" y="66635"/>
                <a:chExt cx="3569773" cy="3585270"/>
              </a:xfrm>
            </p:grpSpPr>
            <p:sp>
              <p:nvSpPr>
                <p:cNvPr id="2846" name="Google Shape;2846;p19"/>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47" name="Google Shape;2847;p19"/>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48" name="Google Shape;2848;p19"/>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49" name="Google Shape;2849;p19"/>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50" name="Google Shape;2850;p19"/>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51" name="Google Shape;2851;p19"/>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52" name="Google Shape;2852;p19"/>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53" name="Google Shape;2853;p19"/>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54" name="Google Shape;2854;p19"/>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55" name="Google Shape;2855;p19"/>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56" name="Google Shape;2856;p19"/>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57" name="Google Shape;2857;p19"/>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58" name="Google Shape;2858;p19"/>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59" name="Google Shape;2859;p19"/>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60" name="Google Shape;2860;p19"/>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61" name="Google Shape;2861;p19"/>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62" name="Google Shape;2862;p19"/>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63" name="Google Shape;2863;p19"/>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64" name="Google Shape;2864;p19"/>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65" name="Google Shape;2865;p19"/>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66" name="Google Shape;2866;p19"/>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67" name="Google Shape;2867;p19"/>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68" name="Google Shape;2868;p19"/>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69" name="Google Shape;2869;p19"/>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870" name="Google Shape;2870;p19"/>
              <p:cNvGrpSpPr/>
              <p:nvPr/>
            </p:nvGrpSpPr>
            <p:grpSpPr>
              <a:xfrm rot="166391">
                <a:off x="8608485" y="1696827"/>
                <a:ext cx="2884899" cy="2897423"/>
                <a:chOff x="1668151" y="66635"/>
                <a:chExt cx="3569773" cy="3585270"/>
              </a:xfrm>
            </p:grpSpPr>
            <p:sp>
              <p:nvSpPr>
                <p:cNvPr id="2871" name="Google Shape;2871;p19"/>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72" name="Google Shape;2872;p19"/>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73" name="Google Shape;2873;p19"/>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74" name="Google Shape;2874;p19"/>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75" name="Google Shape;2875;p19"/>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76" name="Google Shape;2876;p19"/>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77" name="Google Shape;2877;p19"/>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78" name="Google Shape;2878;p19"/>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79" name="Google Shape;2879;p19"/>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80" name="Google Shape;2880;p19"/>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81" name="Google Shape;2881;p19"/>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82" name="Google Shape;2882;p19"/>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83" name="Google Shape;2883;p19"/>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84" name="Google Shape;2884;p19"/>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85" name="Google Shape;2885;p19"/>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86" name="Google Shape;2886;p19"/>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87" name="Google Shape;2887;p19"/>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88" name="Google Shape;2888;p19"/>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89" name="Google Shape;2889;p19"/>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90" name="Google Shape;2890;p19"/>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91" name="Google Shape;2891;p19"/>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92" name="Google Shape;2892;p19"/>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93" name="Google Shape;2893;p19"/>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94" name="Google Shape;2894;p19"/>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2895" name="Google Shape;2895;p19"/>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896" name="Google Shape;2896;p19"/>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897" name="Google Shape;2897;p19"/>
          <p:cNvGrpSpPr/>
          <p:nvPr/>
        </p:nvGrpSpPr>
        <p:grpSpPr>
          <a:xfrm flipH="1">
            <a:off x="10106233" y="835713"/>
            <a:ext cx="1244423" cy="1249825"/>
            <a:chOff x="8302868" y="1340770"/>
            <a:chExt cx="3569773" cy="3585270"/>
          </a:xfrm>
        </p:grpSpPr>
        <p:grpSp>
          <p:nvGrpSpPr>
            <p:cNvPr id="2898" name="Google Shape;2898;p19"/>
            <p:cNvGrpSpPr/>
            <p:nvPr/>
          </p:nvGrpSpPr>
          <p:grpSpPr>
            <a:xfrm>
              <a:off x="8302868" y="1340770"/>
              <a:ext cx="3569773" cy="3585270"/>
              <a:chOff x="8302868" y="1340770"/>
              <a:chExt cx="3569773" cy="3585270"/>
            </a:xfrm>
          </p:grpSpPr>
          <p:grpSp>
            <p:nvGrpSpPr>
              <p:cNvPr id="2899" name="Google Shape;2899;p19"/>
              <p:cNvGrpSpPr/>
              <p:nvPr/>
            </p:nvGrpSpPr>
            <p:grpSpPr>
              <a:xfrm>
                <a:off x="8302868" y="1340770"/>
                <a:ext cx="3569773" cy="3585270"/>
                <a:chOff x="1668151" y="66635"/>
                <a:chExt cx="3569773" cy="3585270"/>
              </a:xfrm>
            </p:grpSpPr>
            <p:sp>
              <p:nvSpPr>
                <p:cNvPr id="2900" name="Google Shape;2900;p19"/>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01" name="Google Shape;2901;p19"/>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02" name="Google Shape;2902;p19"/>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03" name="Google Shape;2903;p19"/>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04" name="Google Shape;2904;p19"/>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05" name="Google Shape;2905;p19"/>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06" name="Google Shape;2906;p19"/>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07" name="Google Shape;2907;p19"/>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08" name="Google Shape;2908;p19"/>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09" name="Google Shape;2909;p19"/>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10" name="Google Shape;2910;p19"/>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11" name="Google Shape;2911;p19"/>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12" name="Google Shape;2912;p19"/>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13" name="Google Shape;2913;p19"/>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14" name="Google Shape;2914;p19"/>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15" name="Google Shape;2915;p19"/>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16" name="Google Shape;2916;p19"/>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17" name="Google Shape;2917;p19"/>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18" name="Google Shape;2918;p19"/>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19" name="Google Shape;2919;p19"/>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20" name="Google Shape;2920;p19"/>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21" name="Google Shape;2921;p19"/>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22" name="Google Shape;2922;p19"/>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23" name="Google Shape;2923;p19"/>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924" name="Google Shape;2924;p19"/>
              <p:cNvGrpSpPr/>
              <p:nvPr/>
            </p:nvGrpSpPr>
            <p:grpSpPr>
              <a:xfrm rot="166391">
                <a:off x="8608485" y="1696827"/>
                <a:ext cx="2884899" cy="2897423"/>
                <a:chOff x="1668151" y="66635"/>
                <a:chExt cx="3569773" cy="3585270"/>
              </a:xfrm>
            </p:grpSpPr>
            <p:sp>
              <p:nvSpPr>
                <p:cNvPr id="2925" name="Google Shape;2925;p19"/>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26" name="Google Shape;2926;p19"/>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27" name="Google Shape;2927;p19"/>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28" name="Google Shape;2928;p19"/>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29" name="Google Shape;2929;p19"/>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30" name="Google Shape;2930;p19"/>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31" name="Google Shape;2931;p19"/>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32" name="Google Shape;2932;p19"/>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33" name="Google Shape;2933;p19"/>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34" name="Google Shape;2934;p19"/>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35" name="Google Shape;2935;p19"/>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36" name="Google Shape;2936;p19"/>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37" name="Google Shape;2937;p19"/>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38" name="Google Shape;2938;p19"/>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39" name="Google Shape;2939;p19"/>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40" name="Google Shape;2940;p19"/>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41" name="Google Shape;2941;p19"/>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42" name="Google Shape;2942;p19"/>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43" name="Google Shape;2943;p19"/>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44" name="Google Shape;2944;p19"/>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45" name="Google Shape;2945;p19"/>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46" name="Google Shape;2946;p19"/>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47" name="Google Shape;2947;p19"/>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48" name="Google Shape;2948;p19"/>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2949" name="Google Shape;2949;p19"/>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50" name="Google Shape;2950;p19"/>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spTree>
    <p:extLst>
      <p:ext uri="{BB962C8B-B14F-4D97-AF65-F5344CB8AC3E}">
        <p14:creationId xmlns:p14="http://schemas.microsoft.com/office/powerpoint/2010/main" val="31272218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015 Timeline">
  <p:cSld name="015 Timeline">
    <p:bg>
      <p:bgPr>
        <a:solidFill>
          <a:schemeClr val="accent2"/>
        </a:solidFill>
        <a:effectLst/>
      </p:bgPr>
    </p:bg>
    <p:spTree>
      <p:nvGrpSpPr>
        <p:cNvPr id="1" name="Shape 2951"/>
        <p:cNvGrpSpPr/>
        <p:nvPr/>
      </p:nvGrpSpPr>
      <p:grpSpPr>
        <a:xfrm>
          <a:off x="0" y="0"/>
          <a:ext cx="0" cy="0"/>
          <a:chOff x="0" y="0"/>
          <a:chExt cx="0" cy="0"/>
        </a:xfrm>
      </p:grpSpPr>
      <p:sp>
        <p:nvSpPr>
          <p:cNvPr id="2952" name="Google Shape;2952;p20"/>
          <p:cNvSpPr/>
          <p:nvPr/>
        </p:nvSpPr>
        <p:spPr>
          <a:xfrm>
            <a:off x="383700" y="451800"/>
            <a:ext cx="11424600" cy="5954400"/>
          </a:xfrm>
          <a:prstGeom prst="rect">
            <a:avLst/>
          </a:prstGeom>
          <a:solidFill>
            <a:schemeClr val="lt2"/>
          </a:solidFill>
          <a:ln>
            <a:noFill/>
          </a:ln>
          <a:effectLst>
            <a:outerShdw blurRad="457200" dist="38100" dir="6180000" algn="bl" rotWithShape="0">
              <a:srgbClr val="000000">
                <a:alpha val="29000"/>
              </a:srgb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pic>
        <p:nvPicPr>
          <p:cNvPr id="2953" name="Google Shape;2953;p20"/>
          <p:cNvPicPr preferRelativeResize="0"/>
          <p:nvPr/>
        </p:nvPicPr>
        <p:blipFill rotWithShape="1">
          <a:blip r:embed="rId2">
            <a:alphaModFix amt="50000"/>
          </a:blip>
          <a:srcRect/>
          <a:stretch/>
        </p:blipFill>
        <p:spPr>
          <a:xfrm>
            <a:off x="383700" y="451800"/>
            <a:ext cx="11424600" cy="5954261"/>
          </a:xfrm>
          <a:prstGeom prst="rect">
            <a:avLst/>
          </a:prstGeom>
          <a:noFill/>
          <a:ln>
            <a:noFill/>
          </a:ln>
          <a:effectLst>
            <a:outerShdw blurRad="50800" dist="50800" dir="5400000" algn="ctr" rotWithShape="0">
              <a:srgbClr val="000000">
                <a:alpha val="0"/>
              </a:srgbClr>
            </a:outerShdw>
          </a:effectLst>
        </p:spPr>
      </p:pic>
      <p:sp>
        <p:nvSpPr>
          <p:cNvPr id="2954" name="Google Shape;2954;p20"/>
          <p:cNvSpPr txBox="1">
            <a:spLocks noGrp="1"/>
          </p:cNvSpPr>
          <p:nvPr>
            <p:ph type="subTitle" idx="1"/>
          </p:nvPr>
        </p:nvSpPr>
        <p:spPr>
          <a:xfrm>
            <a:off x="638388" y="2339431"/>
            <a:ext cx="1906500" cy="606900"/>
          </a:xfrm>
          <a:prstGeom prst="rect">
            <a:avLst/>
          </a:prstGeom>
        </p:spPr>
        <p:txBody>
          <a:bodyPr spcFirstLastPara="1" wrap="square" lIns="121900" tIns="121900" rIns="121900" bIns="121900" anchor="t" anchorCtr="0">
            <a:noAutofit/>
          </a:bodyPr>
          <a:lstStyle>
            <a:lvl1pPr lvl="0" algn="ctr" rtl="0">
              <a:spcBef>
                <a:spcPts val="0"/>
              </a:spcBef>
              <a:spcAft>
                <a:spcPts val="0"/>
              </a:spcAft>
              <a:buSzPts val="2200"/>
              <a:buNone/>
              <a:defRPr sz="2200" b="1"/>
            </a:lvl1pPr>
            <a:lvl2pPr lvl="1" algn="ctr" rtl="0">
              <a:spcBef>
                <a:spcPts val="2100"/>
              </a:spcBef>
              <a:spcAft>
                <a:spcPts val="0"/>
              </a:spcAft>
              <a:buSzPts val="2200"/>
              <a:buNone/>
              <a:defRPr sz="2200" b="1"/>
            </a:lvl2pPr>
            <a:lvl3pPr lvl="2" algn="ctr" rtl="0">
              <a:spcBef>
                <a:spcPts val="2100"/>
              </a:spcBef>
              <a:spcAft>
                <a:spcPts val="0"/>
              </a:spcAft>
              <a:buSzPts val="2200"/>
              <a:buNone/>
              <a:defRPr sz="2200" b="1"/>
            </a:lvl3pPr>
            <a:lvl4pPr lvl="3" algn="ctr" rtl="0">
              <a:spcBef>
                <a:spcPts val="2100"/>
              </a:spcBef>
              <a:spcAft>
                <a:spcPts val="0"/>
              </a:spcAft>
              <a:buSzPts val="2200"/>
              <a:buNone/>
              <a:defRPr sz="2200" b="1"/>
            </a:lvl4pPr>
            <a:lvl5pPr lvl="4" algn="ctr" rtl="0">
              <a:spcBef>
                <a:spcPts val="2100"/>
              </a:spcBef>
              <a:spcAft>
                <a:spcPts val="0"/>
              </a:spcAft>
              <a:buSzPts val="2200"/>
              <a:buNone/>
              <a:defRPr sz="2200" b="1"/>
            </a:lvl5pPr>
            <a:lvl6pPr lvl="5" algn="ctr" rtl="0">
              <a:spcBef>
                <a:spcPts val="2100"/>
              </a:spcBef>
              <a:spcAft>
                <a:spcPts val="0"/>
              </a:spcAft>
              <a:buSzPts val="2200"/>
              <a:buNone/>
              <a:defRPr sz="2200" b="1"/>
            </a:lvl6pPr>
            <a:lvl7pPr lvl="6" algn="ctr" rtl="0">
              <a:spcBef>
                <a:spcPts val="2100"/>
              </a:spcBef>
              <a:spcAft>
                <a:spcPts val="0"/>
              </a:spcAft>
              <a:buSzPts val="2200"/>
              <a:buNone/>
              <a:defRPr sz="2200" b="1"/>
            </a:lvl7pPr>
            <a:lvl8pPr lvl="7" algn="ctr" rtl="0">
              <a:spcBef>
                <a:spcPts val="2100"/>
              </a:spcBef>
              <a:spcAft>
                <a:spcPts val="0"/>
              </a:spcAft>
              <a:buSzPts val="2200"/>
              <a:buNone/>
              <a:defRPr sz="2200" b="1"/>
            </a:lvl8pPr>
            <a:lvl9pPr lvl="8" algn="ctr" rtl="0">
              <a:spcBef>
                <a:spcPts val="2100"/>
              </a:spcBef>
              <a:spcAft>
                <a:spcPts val="2100"/>
              </a:spcAft>
              <a:buSzPts val="2200"/>
              <a:buNone/>
              <a:defRPr sz="2200" b="1"/>
            </a:lvl9pPr>
          </a:lstStyle>
          <a:p>
            <a:endParaRPr/>
          </a:p>
        </p:txBody>
      </p:sp>
      <p:sp>
        <p:nvSpPr>
          <p:cNvPr id="2955" name="Google Shape;2955;p20"/>
          <p:cNvSpPr txBox="1">
            <a:spLocks noGrp="1"/>
          </p:cNvSpPr>
          <p:nvPr>
            <p:ph type="subTitle" idx="2"/>
          </p:nvPr>
        </p:nvSpPr>
        <p:spPr>
          <a:xfrm>
            <a:off x="2890566" y="2339431"/>
            <a:ext cx="1906500" cy="606900"/>
          </a:xfrm>
          <a:prstGeom prst="rect">
            <a:avLst/>
          </a:prstGeom>
        </p:spPr>
        <p:txBody>
          <a:bodyPr spcFirstLastPara="1" wrap="square" lIns="121900" tIns="121900" rIns="121900" bIns="121900" anchor="t" anchorCtr="0">
            <a:noAutofit/>
          </a:bodyPr>
          <a:lstStyle>
            <a:lvl1pPr lvl="0" algn="ctr" rtl="0">
              <a:spcBef>
                <a:spcPts val="0"/>
              </a:spcBef>
              <a:spcAft>
                <a:spcPts val="0"/>
              </a:spcAft>
              <a:buSzPts val="2200"/>
              <a:buNone/>
              <a:defRPr sz="2200" b="1"/>
            </a:lvl1pPr>
            <a:lvl2pPr lvl="1" algn="ctr" rtl="0">
              <a:spcBef>
                <a:spcPts val="2100"/>
              </a:spcBef>
              <a:spcAft>
                <a:spcPts val="0"/>
              </a:spcAft>
              <a:buSzPts val="2200"/>
              <a:buNone/>
              <a:defRPr sz="2200" b="1"/>
            </a:lvl2pPr>
            <a:lvl3pPr lvl="2" algn="ctr" rtl="0">
              <a:spcBef>
                <a:spcPts val="2100"/>
              </a:spcBef>
              <a:spcAft>
                <a:spcPts val="0"/>
              </a:spcAft>
              <a:buSzPts val="2200"/>
              <a:buNone/>
              <a:defRPr sz="2200" b="1"/>
            </a:lvl3pPr>
            <a:lvl4pPr lvl="3" algn="ctr" rtl="0">
              <a:spcBef>
                <a:spcPts val="2100"/>
              </a:spcBef>
              <a:spcAft>
                <a:spcPts val="0"/>
              </a:spcAft>
              <a:buSzPts val="2200"/>
              <a:buNone/>
              <a:defRPr sz="2200" b="1"/>
            </a:lvl4pPr>
            <a:lvl5pPr lvl="4" algn="ctr" rtl="0">
              <a:spcBef>
                <a:spcPts val="2100"/>
              </a:spcBef>
              <a:spcAft>
                <a:spcPts val="0"/>
              </a:spcAft>
              <a:buSzPts val="2200"/>
              <a:buNone/>
              <a:defRPr sz="2200" b="1"/>
            </a:lvl5pPr>
            <a:lvl6pPr lvl="5" algn="ctr" rtl="0">
              <a:spcBef>
                <a:spcPts val="2100"/>
              </a:spcBef>
              <a:spcAft>
                <a:spcPts val="0"/>
              </a:spcAft>
              <a:buSzPts val="2200"/>
              <a:buNone/>
              <a:defRPr sz="2200" b="1"/>
            </a:lvl6pPr>
            <a:lvl7pPr lvl="6" algn="ctr" rtl="0">
              <a:spcBef>
                <a:spcPts val="2100"/>
              </a:spcBef>
              <a:spcAft>
                <a:spcPts val="0"/>
              </a:spcAft>
              <a:buSzPts val="2200"/>
              <a:buNone/>
              <a:defRPr sz="2200" b="1"/>
            </a:lvl7pPr>
            <a:lvl8pPr lvl="7" algn="ctr" rtl="0">
              <a:spcBef>
                <a:spcPts val="2100"/>
              </a:spcBef>
              <a:spcAft>
                <a:spcPts val="0"/>
              </a:spcAft>
              <a:buSzPts val="2200"/>
              <a:buNone/>
              <a:defRPr sz="2200" b="1"/>
            </a:lvl8pPr>
            <a:lvl9pPr lvl="8" algn="ctr" rtl="0">
              <a:spcBef>
                <a:spcPts val="2100"/>
              </a:spcBef>
              <a:spcAft>
                <a:spcPts val="2100"/>
              </a:spcAft>
              <a:buSzPts val="2200"/>
              <a:buNone/>
              <a:defRPr sz="2200" b="1"/>
            </a:lvl9pPr>
          </a:lstStyle>
          <a:p>
            <a:endParaRPr/>
          </a:p>
        </p:txBody>
      </p:sp>
      <p:sp>
        <p:nvSpPr>
          <p:cNvPr id="2956" name="Google Shape;2956;p20"/>
          <p:cNvSpPr txBox="1">
            <a:spLocks noGrp="1"/>
          </p:cNvSpPr>
          <p:nvPr>
            <p:ph type="subTitle" idx="3"/>
          </p:nvPr>
        </p:nvSpPr>
        <p:spPr>
          <a:xfrm>
            <a:off x="5142745" y="2365931"/>
            <a:ext cx="1906500" cy="606900"/>
          </a:xfrm>
          <a:prstGeom prst="rect">
            <a:avLst/>
          </a:prstGeom>
        </p:spPr>
        <p:txBody>
          <a:bodyPr spcFirstLastPara="1" wrap="square" lIns="121900" tIns="121900" rIns="121900" bIns="121900" anchor="t" anchorCtr="0">
            <a:noAutofit/>
          </a:bodyPr>
          <a:lstStyle>
            <a:lvl1pPr lvl="0" algn="ctr" rtl="0">
              <a:spcBef>
                <a:spcPts val="0"/>
              </a:spcBef>
              <a:spcAft>
                <a:spcPts val="0"/>
              </a:spcAft>
              <a:buSzPts val="2200"/>
              <a:buNone/>
              <a:defRPr sz="2200" b="1"/>
            </a:lvl1pPr>
            <a:lvl2pPr lvl="1" algn="ctr" rtl="0">
              <a:spcBef>
                <a:spcPts val="2100"/>
              </a:spcBef>
              <a:spcAft>
                <a:spcPts val="0"/>
              </a:spcAft>
              <a:buSzPts val="2200"/>
              <a:buNone/>
              <a:defRPr sz="2200" b="1"/>
            </a:lvl2pPr>
            <a:lvl3pPr lvl="2" algn="ctr" rtl="0">
              <a:spcBef>
                <a:spcPts val="2100"/>
              </a:spcBef>
              <a:spcAft>
                <a:spcPts val="0"/>
              </a:spcAft>
              <a:buSzPts val="2200"/>
              <a:buNone/>
              <a:defRPr sz="2200" b="1"/>
            </a:lvl3pPr>
            <a:lvl4pPr lvl="3" algn="ctr" rtl="0">
              <a:spcBef>
                <a:spcPts val="2100"/>
              </a:spcBef>
              <a:spcAft>
                <a:spcPts val="0"/>
              </a:spcAft>
              <a:buSzPts val="2200"/>
              <a:buNone/>
              <a:defRPr sz="2200" b="1"/>
            </a:lvl4pPr>
            <a:lvl5pPr lvl="4" algn="ctr" rtl="0">
              <a:spcBef>
                <a:spcPts val="2100"/>
              </a:spcBef>
              <a:spcAft>
                <a:spcPts val="0"/>
              </a:spcAft>
              <a:buSzPts val="2200"/>
              <a:buNone/>
              <a:defRPr sz="2200" b="1"/>
            </a:lvl5pPr>
            <a:lvl6pPr lvl="5" algn="ctr" rtl="0">
              <a:spcBef>
                <a:spcPts val="2100"/>
              </a:spcBef>
              <a:spcAft>
                <a:spcPts val="0"/>
              </a:spcAft>
              <a:buSzPts val="2200"/>
              <a:buNone/>
              <a:defRPr sz="2200" b="1"/>
            </a:lvl6pPr>
            <a:lvl7pPr lvl="6" algn="ctr" rtl="0">
              <a:spcBef>
                <a:spcPts val="2100"/>
              </a:spcBef>
              <a:spcAft>
                <a:spcPts val="0"/>
              </a:spcAft>
              <a:buSzPts val="2200"/>
              <a:buNone/>
              <a:defRPr sz="2200" b="1"/>
            </a:lvl7pPr>
            <a:lvl8pPr lvl="7" algn="ctr" rtl="0">
              <a:spcBef>
                <a:spcPts val="2100"/>
              </a:spcBef>
              <a:spcAft>
                <a:spcPts val="0"/>
              </a:spcAft>
              <a:buSzPts val="2200"/>
              <a:buNone/>
              <a:defRPr sz="2200" b="1"/>
            </a:lvl8pPr>
            <a:lvl9pPr lvl="8" algn="ctr" rtl="0">
              <a:spcBef>
                <a:spcPts val="2100"/>
              </a:spcBef>
              <a:spcAft>
                <a:spcPts val="2100"/>
              </a:spcAft>
              <a:buSzPts val="2200"/>
              <a:buNone/>
              <a:defRPr sz="2200" b="1"/>
            </a:lvl9pPr>
          </a:lstStyle>
          <a:p>
            <a:endParaRPr/>
          </a:p>
        </p:txBody>
      </p:sp>
      <p:sp>
        <p:nvSpPr>
          <p:cNvPr id="2957" name="Google Shape;2957;p20"/>
          <p:cNvSpPr txBox="1">
            <a:spLocks noGrp="1"/>
          </p:cNvSpPr>
          <p:nvPr>
            <p:ph type="subTitle" idx="4"/>
          </p:nvPr>
        </p:nvSpPr>
        <p:spPr>
          <a:xfrm>
            <a:off x="7394923" y="2365931"/>
            <a:ext cx="1906500" cy="606900"/>
          </a:xfrm>
          <a:prstGeom prst="rect">
            <a:avLst/>
          </a:prstGeom>
        </p:spPr>
        <p:txBody>
          <a:bodyPr spcFirstLastPara="1" wrap="square" lIns="121900" tIns="121900" rIns="121900" bIns="121900" anchor="t" anchorCtr="0">
            <a:noAutofit/>
          </a:bodyPr>
          <a:lstStyle>
            <a:lvl1pPr lvl="0" algn="ctr" rtl="0">
              <a:spcBef>
                <a:spcPts val="0"/>
              </a:spcBef>
              <a:spcAft>
                <a:spcPts val="0"/>
              </a:spcAft>
              <a:buSzPts val="2200"/>
              <a:buNone/>
              <a:defRPr sz="2200" b="1"/>
            </a:lvl1pPr>
            <a:lvl2pPr lvl="1" algn="ctr" rtl="0">
              <a:spcBef>
                <a:spcPts val="2100"/>
              </a:spcBef>
              <a:spcAft>
                <a:spcPts val="0"/>
              </a:spcAft>
              <a:buSzPts val="2200"/>
              <a:buNone/>
              <a:defRPr sz="2200" b="1"/>
            </a:lvl2pPr>
            <a:lvl3pPr lvl="2" algn="ctr" rtl="0">
              <a:spcBef>
                <a:spcPts val="2100"/>
              </a:spcBef>
              <a:spcAft>
                <a:spcPts val="0"/>
              </a:spcAft>
              <a:buSzPts val="2200"/>
              <a:buNone/>
              <a:defRPr sz="2200" b="1"/>
            </a:lvl3pPr>
            <a:lvl4pPr lvl="3" algn="ctr" rtl="0">
              <a:spcBef>
                <a:spcPts val="2100"/>
              </a:spcBef>
              <a:spcAft>
                <a:spcPts val="0"/>
              </a:spcAft>
              <a:buSzPts val="2200"/>
              <a:buNone/>
              <a:defRPr sz="2200" b="1"/>
            </a:lvl4pPr>
            <a:lvl5pPr lvl="4" algn="ctr" rtl="0">
              <a:spcBef>
                <a:spcPts val="2100"/>
              </a:spcBef>
              <a:spcAft>
                <a:spcPts val="0"/>
              </a:spcAft>
              <a:buSzPts val="2200"/>
              <a:buNone/>
              <a:defRPr sz="2200" b="1"/>
            </a:lvl5pPr>
            <a:lvl6pPr lvl="5" algn="ctr" rtl="0">
              <a:spcBef>
                <a:spcPts val="2100"/>
              </a:spcBef>
              <a:spcAft>
                <a:spcPts val="0"/>
              </a:spcAft>
              <a:buSzPts val="2200"/>
              <a:buNone/>
              <a:defRPr sz="2200" b="1"/>
            </a:lvl6pPr>
            <a:lvl7pPr lvl="6" algn="ctr" rtl="0">
              <a:spcBef>
                <a:spcPts val="2100"/>
              </a:spcBef>
              <a:spcAft>
                <a:spcPts val="0"/>
              </a:spcAft>
              <a:buSzPts val="2200"/>
              <a:buNone/>
              <a:defRPr sz="2200" b="1"/>
            </a:lvl7pPr>
            <a:lvl8pPr lvl="7" algn="ctr" rtl="0">
              <a:spcBef>
                <a:spcPts val="2100"/>
              </a:spcBef>
              <a:spcAft>
                <a:spcPts val="0"/>
              </a:spcAft>
              <a:buSzPts val="2200"/>
              <a:buNone/>
              <a:defRPr sz="2200" b="1"/>
            </a:lvl8pPr>
            <a:lvl9pPr lvl="8" algn="ctr" rtl="0">
              <a:spcBef>
                <a:spcPts val="2100"/>
              </a:spcBef>
              <a:spcAft>
                <a:spcPts val="2100"/>
              </a:spcAft>
              <a:buSzPts val="2200"/>
              <a:buNone/>
              <a:defRPr sz="2200" b="1"/>
            </a:lvl9pPr>
          </a:lstStyle>
          <a:p>
            <a:endParaRPr/>
          </a:p>
        </p:txBody>
      </p:sp>
      <p:sp>
        <p:nvSpPr>
          <p:cNvPr id="2958" name="Google Shape;2958;p20"/>
          <p:cNvSpPr txBox="1">
            <a:spLocks noGrp="1"/>
          </p:cNvSpPr>
          <p:nvPr>
            <p:ph type="subTitle" idx="5"/>
          </p:nvPr>
        </p:nvSpPr>
        <p:spPr>
          <a:xfrm>
            <a:off x="9647102" y="2339431"/>
            <a:ext cx="1906500" cy="606900"/>
          </a:xfrm>
          <a:prstGeom prst="rect">
            <a:avLst/>
          </a:prstGeom>
        </p:spPr>
        <p:txBody>
          <a:bodyPr spcFirstLastPara="1" wrap="square" lIns="121900" tIns="121900" rIns="121900" bIns="121900" anchor="t" anchorCtr="0">
            <a:noAutofit/>
          </a:bodyPr>
          <a:lstStyle>
            <a:lvl1pPr lvl="0" algn="ctr" rtl="0">
              <a:spcBef>
                <a:spcPts val="0"/>
              </a:spcBef>
              <a:spcAft>
                <a:spcPts val="0"/>
              </a:spcAft>
              <a:buSzPts val="2200"/>
              <a:buNone/>
              <a:defRPr sz="2200" b="1"/>
            </a:lvl1pPr>
            <a:lvl2pPr lvl="1" algn="ctr" rtl="0">
              <a:spcBef>
                <a:spcPts val="2100"/>
              </a:spcBef>
              <a:spcAft>
                <a:spcPts val="0"/>
              </a:spcAft>
              <a:buSzPts val="2200"/>
              <a:buNone/>
              <a:defRPr sz="2200" b="1"/>
            </a:lvl2pPr>
            <a:lvl3pPr lvl="2" algn="ctr" rtl="0">
              <a:spcBef>
                <a:spcPts val="2100"/>
              </a:spcBef>
              <a:spcAft>
                <a:spcPts val="0"/>
              </a:spcAft>
              <a:buSzPts val="2200"/>
              <a:buNone/>
              <a:defRPr sz="2200" b="1"/>
            </a:lvl3pPr>
            <a:lvl4pPr lvl="3" algn="ctr" rtl="0">
              <a:spcBef>
                <a:spcPts val="2100"/>
              </a:spcBef>
              <a:spcAft>
                <a:spcPts val="0"/>
              </a:spcAft>
              <a:buSzPts val="2200"/>
              <a:buNone/>
              <a:defRPr sz="2200" b="1"/>
            </a:lvl4pPr>
            <a:lvl5pPr lvl="4" algn="ctr" rtl="0">
              <a:spcBef>
                <a:spcPts val="2100"/>
              </a:spcBef>
              <a:spcAft>
                <a:spcPts val="0"/>
              </a:spcAft>
              <a:buSzPts val="2200"/>
              <a:buNone/>
              <a:defRPr sz="2200" b="1"/>
            </a:lvl5pPr>
            <a:lvl6pPr lvl="5" algn="ctr" rtl="0">
              <a:spcBef>
                <a:spcPts val="2100"/>
              </a:spcBef>
              <a:spcAft>
                <a:spcPts val="0"/>
              </a:spcAft>
              <a:buSzPts val="2200"/>
              <a:buNone/>
              <a:defRPr sz="2200" b="1"/>
            </a:lvl6pPr>
            <a:lvl7pPr lvl="6" algn="ctr" rtl="0">
              <a:spcBef>
                <a:spcPts val="2100"/>
              </a:spcBef>
              <a:spcAft>
                <a:spcPts val="0"/>
              </a:spcAft>
              <a:buSzPts val="2200"/>
              <a:buNone/>
              <a:defRPr sz="2200" b="1"/>
            </a:lvl7pPr>
            <a:lvl8pPr lvl="7" algn="ctr" rtl="0">
              <a:spcBef>
                <a:spcPts val="2100"/>
              </a:spcBef>
              <a:spcAft>
                <a:spcPts val="0"/>
              </a:spcAft>
              <a:buSzPts val="2200"/>
              <a:buNone/>
              <a:defRPr sz="2200" b="1"/>
            </a:lvl8pPr>
            <a:lvl9pPr lvl="8" algn="ctr" rtl="0">
              <a:spcBef>
                <a:spcPts val="2100"/>
              </a:spcBef>
              <a:spcAft>
                <a:spcPts val="2100"/>
              </a:spcAft>
              <a:buSzPts val="2200"/>
              <a:buNone/>
              <a:defRPr sz="2200" b="1"/>
            </a:lvl9pPr>
          </a:lstStyle>
          <a:p>
            <a:endParaRPr/>
          </a:p>
        </p:txBody>
      </p:sp>
      <p:sp>
        <p:nvSpPr>
          <p:cNvPr id="2959" name="Google Shape;2959;p20"/>
          <p:cNvSpPr txBox="1">
            <a:spLocks noGrp="1"/>
          </p:cNvSpPr>
          <p:nvPr>
            <p:ph type="title"/>
          </p:nvPr>
        </p:nvSpPr>
        <p:spPr>
          <a:xfrm>
            <a:off x="638388" y="997800"/>
            <a:ext cx="10842600" cy="763500"/>
          </a:xfrm>
          <a:prstGeom prst="rect">
            <a:avLst/>
          </a:prstGeom>
        </p:spPr>
        <p:txBody>
          <a:bodyPr spcFirstLastPara="1" wrap="square" lIns="121900" tIns="121900" rIns="121900" bIns="121900" anchor="t" anchorCtr="0">
            <a:noAutofit/>
          </a:bodyPr>
          <a:lstStyle>
            <a:lvl1pPr marL="0" marR="0" lvl="0" indent="0" algn="ctr" rtl="0">
              <a:lnSpc>
                <a:spcPct val="100000"/>
              </a:lnSpc>
              <a:spcBef>
                <a:spcPts val="0"/>
              </a:spcBef>
              <a:spcAft>
                <a:spcPts val="0"/>
              </a:spcAft>
              <a:buClr>
                <a:schemeClr val="dk1"/>
              </a:buClr>
              <a:buSzPts val="4000"/>
              <a:buFont typeface="Aldrich"/>
              <a:buNone/>
              <a:defRPr/>
            </a:lvl1pPr>
            <a:lvl2pPr lvl="1"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algn="ct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a:endParaRPr/>
          </a:p>
        </p:txBody>
      </p:sp>
      <p:sp>
        <p:nvSpPr>
          <p:cNvPr id="2960" name="Google Shape;2960;p20"/>
          <p:cNvSpPr txBox="1">
            <a:spLocks noGrp="1"/>
          </p:cNvSpPr>
          <p:nvPr>
            <p:ph type="body" idx="6"/>
          </p:nvPr>
        </p:nvSpPr>
        <p:spPr>
          <a:xfrm>
            <a:off x="638388" y="3262054"/>
            <a:ext cx="1906500" cy="2330100"/>
          </a:xfrm>
          <a:prstGeom prst="rect">
            <a:avLst/>
          </a:prstGeom>
        </p:spPr>
        <p:txBody>
          <a:bodyPr spcFirstLastPara="1" wrap="square" lIns="121900" tIns="121900" rIns="121900" bIns="121900" anchor="t" anchorCtr="0">
            <a:noAutofit/>
          </a:bodyPr>
          <a:lstStyle>
            <a:lvl1pPr marL="457200" lvl="0" indent="-330200">
              <a:spcBef>
                <a:spcPts val="0"/>
              </a:spcBef>
              <a:spcAft>
                <a:spcPts val="0"/>
              </a:spcAft>
              <a:buSzPts val="1600"/>
              <a:buChar char="●"/>
              <a:defRPr sz="1600"/>
            </a:lvl1pPr>
            <a:lvl2pPr marL="914400" lvl="1" indent="-330200">
              <a:spcBef>
                <a:spcPts val="2100"/>
              </a:spcBef>
              <a:spcAft>
                <a:spcPts val="0"/>
              </a:spcAft>
              <a:buSzPts val="1600"/>
              <a:buChar char="○"/>
              <a:defRPr sz="1600"/>
            </a:lvl2pPr>
            <a:lvl3pPr marL="1371600" lvl="2" indent="-330200">
              <a:spcBef>
                <a:spcPts val="2100"/>
              </a:spcBef>
              <a:spcAft>
                <a:spcPts val="0"/>
              </a:spcAft>
              <a:buSzPts val="1600"/>
              <a:buChar char="■"/>
              <a:defRPr sz="1600"/>
            </a:lvl3pPr>
            <a:lvl4pPr marL="1828800" lvl="3" indent="-330200">
              <a:spcBef>
                <a:spcPts val="2100"/>
              </a:spcBef>
              <a:spcAft>
                <a:spcPts val="0"/>
              </a:spcAft>
              <a:buSzPts val="1600"/>
              <a:buChar char="●"/>
              <a:defRPr sz="1600"/>
            </a:lvl4pPr>
            <a:lvl5pPr marL="2286000" lvl="4" indent="-330200">
              <a:spcBef>
                <a:spcPts val="2100"/>
              </a:spcBef>
              <a:spcAft>
                <a:spcPts val="0"/>
              </a:spcAft>
              <a:buSzPts val="1600"/>
              <a:buChar char="○"/>
              <a:defRPr sz="1600"/>
            </a:lvl5pPr>
            <a:lvl6pPr marL="2743200" lvl="5" indent="-330200">
              <a:spcBef>
                <a:spcPts val="2100"/>
              </a:spcBef>
              <a:spcAft>
                <a:spcPts val="0"/>
              </a:spcAft>
              <a:buSzPts val="1600"/>
              <a:buChar char="■"/>
              <a:defRPr sz="1600"/>
            </a:lvl6pPr>
            <a:lvl7pPr marL="3200400" lvl="6" indent="-330200">
              <a:spcBef>
                <a:spcPts val="2100"/>
              </a:spcBef>
              <a:spcAft>
                <a:spcPts val="0"/>
              </a:spcAft>
              <a:buSzPts val="1600"/>
              <a:buChar char="●"/>
              <a:defRPr sz="1600"/>
            </a:lvl7pPr>
            <a:lvl8pPr marL="3657600" lvl="7" indent="-330200">
              <a:spcBef>
                <a:spcPts val="2100"/>
              </a:spcBef>
              <a:spcAft>
                <a:spcPts val="0"/>
              </a:spcAft>
              <a:buSzPts val="1600"/>
              <a:buChar char="○"/>
              <a:defRPr sz="1600"/>
            </a:lvl8pPr>
            <a:lvl9pPr marL="4114800" lvl="8" indent="-330200">
              <a:spcBef>
                <a:spcPts val="2100"/>
              </a:spcBef>
              <a:spcAft>
                <a:spcPts val="2100"/>
              </a:spcAft>
              <a:buSzPts val="1600"/>
              <a:buChar char="■"/>
              <a:defRPr sz="1600"/>
            </a:lvl9pPr>
          </a:lstStyle>
          <a:p>
            <a:endParaRPr/>
          </a:p>
        </p:txBody>
      </p:sp>
      <p:sp>
        <p:nvSpPr>
          <p:cNvPr id="2961" name="Google Shape;2961;p20"/>
          <p:cNvSpPr txBox="1">
            <a:spLocks noGrp="1"/>
          </p:cNvSpPr>
          <p:nvPr>
            <p:ph type="body" idx="7"/>
          </p:nvPr>
        </p:nvSpPr>
        <p:spPr>
          <a:xfrm>
            <a:off x="2890565" y="3262054"/>
            <a:ext cx="1906500" cy="2330100"/>
          </a:xfrm>
          <a:prstGeom prst="rect">
            <a:avLst/>
          </a:prstGeom>
        </p:spPr>
        <p:txBody>
          <a:bodyPr spcFirstLastPara="1" wrap="square" lIns="121900" tIns="121900" rIns="121900" bIns="121900" anchor="t" anchorCtr="0">
            <a:noAutofit/>
          </a:bodyPr>
          <a:lstStyle>
            <a:lvl1pPr marL="457200" lvl="0" indent="-330200" rtl="0">
              <a:spcBef>
                <a:spcPts val="0"/>
              </a:spcBef>
              <a:spcAft>
                <a:spcPts val="0"/>
              </a:spcAft>
              <a:buSzPts val="1600"/>
              <a:buChar char="●"/>
              <a:defRPr sz="1600"/>
            </a:lvl1pPr>
            <a:lvl2pPr marL="914400" lvl="1" indent="-330200" rtl="0">
              <a:spcBef>
                <a:spcPts val="2100"/>
              </a:spcBef>
              <a:spcAft>
                <a:spcPts val="0"/>
              </a:spcAft>
              <a:buSzPts val="1600"/>
              <a:buChar char="○"/>
              <a:defRPr sz="1600"/>
            </a:lvl2pPr>
            <a:lvl3pPr marL="1371600" lvl="2" indent="-330200" rtl="0">
              <a:spcBef>
                <a:spcPts val="2100"/>
              </a:spcBef>
              <a:spcAft>
                <a:spcPts val="0"/>
              </a:spcAft>
              <a:buSzPts val="1600"/>
              <a:buChar char="■"/>
              <a:defRPr sz="1600"/>
            </a:lvl3pPr>
            <a:lvl4pPr marL="1828800" lvl="3" indent="-330200" rtl="0">
              <a:spcBef>
                <a:spcPts val="2100"/>
              </a:spcBef>
              <a:spcAft>
                <a:spcPts val="0"/>
              </a:spcAft>
              <a:buSzPts val="1600"/>
              <a:buChar char="●"/>
              <a:defRPr sz="1600"/>
            </a:lvl4pPr>
            <a:lvl5pPr marL="2286000" lvl="4" indent="-330200" rtl="0">
              <a:spcBef>
                <a:spcPts val="2100"/>
              </a:spcBef>
              <a:spcAft>
                <a:spcPts val="0"/>
              </a:spcAft>
              <a:buSzPts val="1600"/>
              <a:buChar char="○"/>
              <a:defRPr sz="1600"/>
            </a:lvl5pPr>
            <a:lvl6pPr marL="2743200" lvl="5" indent="-330200" rtl="0">
              <a:spcBef>
                <a:spcPts val="2100"/>
              </a:spcBef>
              <a:spcAft>
                <a:spcPts val="0"/>
              </a:spcAft>
              <a:buSzPts val="1600"/>
              <a:buChar char="■"/>
              <a:defRPr sz="1600"/>
            </a:lvl6pPr>
            <a:lvl7pPr marL="3200400" lvl="6" indent="-330200" rtl="0">
              <a:spcBef>
                <a:spcPts val="2100"/>
              </a:spcBef>
              <a:spcAft>
                <a:spcPts val="0"/>
              </a:spcAft>
              <a:buSzPts val="1600"/>
              <a:buChar char="●"/>
              <a:defRPr sz="1600"/>
            </a:lvl7pPr>
            <a:lvl8pPr marL="3657600" lvl="7" indent="-330200" rtl="0">
              <a:spcBef>
                <a:spcPts val="2100"/>
              </a:spcBef>
              <a:spcAft>
                <a:spcPts val="0"/>
              </a:spcAft>
              <a:buSzPts val="1600"/>
              <a:buChar char="○"/>
              <a:defRPr sz="1600"/>
            </a:lvl8pPr>
            <a:lvl9pPr marL="4114800" lvl="8" indent="-330200" rtl="0">
              <a:spcBef>
                <a:spcPts val="2100"/>
              </a:spcBef>
              <a:spcAft>
                <a:spcPts val="2100"/>
              </a:spcAft>
              <a:buSzPts val="1600"/>
              <a:buChar char="■"/>
              <a:defRPr sz="1600"/>
            </a:lvl9pPr>
          </a:lstStyle>
          <a:p>
            <a:endParaRPr/>
          </a:p>
        </p:txBody>
      </p:sp>
      <p:sp>
        <p:nvSpPr>
          <p:cNvPr id="2962" name="Google Shape;2962;p20"/>
          <p:cNvSpPr txBox="1">
            <a:spLocks noGrp="1"/>
          </p:cNvSpPr>
          <p:nvPr>
            <p:ph type="body" idx="8"/>
          </p:nvPr>
        </p:nvSpPr>
        <p:spPr>
          <a:xfrm>
            <a:off x="5142741" y="3262054"/>
            <a:ext cx="1906500" cy="2330100"/>
          </a:xfrm>
          <a:prstGeom prst="rect">
            <a:avLst/>
          </a:prstGeom>
        </p:spPr>
        <p:txBody>
          <a:bodyPr spcFirstLastPara="1" wrap="square" lIns="121900" tIns="121900" rIns="121900" bIns="121900" anchor="t" anchorCtr="0">
            <a:noAutofit/>
          </a:bodyPr>
          <a:lstStyle>
            <a:lvl1pPr marL="457200" lvl="0" indent="-330200" rtl="0">
              <a:spcBef>
                <a:spcPts val="0"/>
              </a:spcBef>
              <a:spcAft>
                <a:spcPts val="0"/>
              </a:spcAft>
              <a:buSzPts val="1600"/>
              <a:buChar char="●"/>
              <a:defRPr sz="1600"/>
            </a:lvl1pPr>
            <a:lvl2pPr marL="914400" lvl="1" indent="-330200" rtl="0">
              <a:spcBef>
                <a:spcPts val="2100"/>
              </a:spcBef>
              <a:spcAft>
                <a:spcPts val="0"/>
              </a:spcAft>
              <a:buSzPts val="1600"/>
              <a:buChar char="○"/>
              <a:defRPr sz="1600"/>
            </a:lvl2pPr>
            <a:lvl3pPr marL="1371600" lvl="2" indent="-330200" rtl="0">
              <a:spcBef>
                <a:spcPts val="2100"/>
              </a:spcBef>
              <a:spcAft>
                <a:spcPts val="0"/>
              </a:spcAft>
              <a:buSzPts val="1600"/>
              <a:buChar char="■"/>
              <a:defRPr sz="1600"/>
            </a:lvl3pPr>
            <a:lvl4pPr marL="1828800" lvl="3" indent="-330200" rtl="0">
              <a:spcBef>
                <a:spcPts val="2100"/>
              </a:spcBef>
              <a:spcAft>
                <a:spcPts val="0"/>
              </a:spcAft>
              <a:buSzPts val="1600"/>
              <a:buChar char="●"/>
              <a:defRPr sz="1600"/>
            </a:lvl4pPr>
            <a:lvl5pPr marL="2286000" lvl="4" indent="-330200" rtl="0">
              <a:spcBef>
                <a:spcPts val="2100"/>
              </a:spcBef>
              <a:spcAft>
                <a:spcPts val="0"/>
              </a:spcAft>
              <a:buSzPts val="1600"/>
              <a:buChar char="○"/>
              <a:defRPr sz="1600"/>
            </a:lvl5pPr>
            <a:lvl6pPr marL="2743200" lvl="5" indent="-330200" rtl="0">
              <a:spcBef>
                <a:spcPts val="2100"/>
              </a:spcBef>
              <a:spcAft>
                <a:spcPts val="0"/>
              </a:spcAft>
              <a:buSzPts val="1600"/>
              <a:buChar char="■"/>
              <a:defRPr sz="1600"/>
            </a:lvl6pPr>
            <a:lvl7pPr marL="3200400" lvl="6" indent="-330200" rtl="0">
              <a:spcBef>
                <a:spcPts val="2100"/>
              </a:spcBef>
              <a:spcAft>
                <a:spcPts val="0"/>
              </a:spcAft>
              <a:buSzPts val="1600"/>
              <a:buChar char="●"/>
              <a:defRPr sz="1600"/>
            </a:lvl7pPr>
            <a:lvl8pPr marL="3657600" lvl="7" indent="-330200" rtl="0">
              <a:spcBef>
                <a:spcPts val="2100"/>
              </a:spcBef>
              <a:spcAft>
                <a:spcPts val="0"/>
              </a:spcAft>
              <a:buSzPts val="1600"/>
              <a:buChar char="○"/>
              <a:defRPr sz="1600"/>
            </a:lvl8pPr>
            <a:lvl9pPr marL="4114800" lvl="8" indent="-330200" rtl="0">
              <a:spcBef>
                <a:spcPts val="2100"/>
              </a:spcBef>
              <a:spcAft>
                <a:spcPts val="2100"/>
              </a:spcAft>
              <a:buSzPts val="1600"/>
              <a:buChar char="■"/>
              <a:defRPr sz="1600"/>
            </a:lvl9pPr>
          </a:lstStyle>
          <a:p>
            <a:endParaRPr/>
          </a:p>
        </p:txBody>
      </p:sp>
      <p:sp>
        <p:nvSpPr>
          <p:cNvPr id="2963" name="Google Shape;2963;p20"/>
          <p:cNvSpPr txBox="1">
            <a:spLocks noGrp="1"/>
          </p:cNvSpPr>
          <p:nvPr>
            <p:ph type="body" idx="9"/>
          </p:nvPr>
        </p:nvSpPr>
        <p:spPr>
          <a:xfrm>
            <a:off x="7394918" y="3262054"/>
            <a:ext cx="1906500" cy="2330100"/>
          </a:xfrm>
          <a:prstGeom prst="rect">
            <a:avLst/>
          </a:prstGeom>
        </p:spPr>
        <p:txBody>
          <a:bodyPr spcFirstLastPara="1" wrap="square" lIns="121900" tIns="121900" rIns="121900" bIns="121900" anchor="t" anchorCtr="0">
            <a:noAutofit/>
          </a:bodyPr>
          <a:lstStyle>
            <a:lvl1pPr marL="457200" lvl="0" indent="-330200" rtl="0">
              <a:spcBef>
                <a:spcPts val="0"/>
              </a:spcBef>
              <a:spcAft>
                <a:spcPts val="0"/>
              </a:spcAft>
              <a:buSzPts val="1600"/>
              <a:buChar char="●"/>
              <a:defRPr sz="1600"/>
            </a:lvl1pPr>
            <a:lvl2pPr marL="914400" lvl="1" indent="-330200" rtl="0">
              <a:spcBef>
                <a:spcPts val="2100"/>
              </a:spcBef>
              <a:spcAft>
                <a:spcPts val="0"/>
              </a:spcAft>
              <a:buSzPts val="1600"/>
              <a:buChar char="○"/>
              <a:defRPr sz="1600"/>
            </a:lvl2pPr>
            <a:lvl3pPr marL="1371600" lvl="2" indent="-330200" rtl="0">
              <a:spcBef>
                <a:spcPts val="2100"/>
              </a:spcBef>
              <a:spcAft>
                <a:spcPts val="0"/>
              </a:spcAft>
              <a:buSzPts val="1600"/>
              <a:buChar char="■"/>
              <a:defRPr sz="1600"/>
            </a:lvl3pPr>
            <a:lvl4pPr marL="1828800" lvl="3" indent="-330200" rtl="0">
              <a:spcBef>
                <a:spcPts val="2100"/>
              </a:spcBef>
              <a:spcAft>
                <a:spcPts val="0"/>
              </a:spcAft>
              <a:buSzPts val="1600"/>
              <a:buChar char="●"/>
              <a:defRPr sz="1600"/>
            </a:lvl4pPr>
            <a:lvl5pPr marL="2286000" lvl="4" indent="-330200" rtl="0">
              <a:spcBef>
                <a:spcPts val="2100"/>
              </a:spcBef>
              <a:spcAft>
                <a:spcPts val="0"/>
              </a:spcAft>
              <a:buSzPts val="1600"/>
              <a:buChar char="○"/>
              <a:defRPr sz="1600"/>
            </a:lvl5pPr>
            <a:lvl6pPr marL="2743200" lvl="5" indent="-330200" rtl="0">
              <a:spcBef>
                <a:spcPts val="2100"/>
              </a:spcBef>
              <a:spcAft>
                <a:spcPts val="0"/>
              </a:spcAft>
              <a:buSzPts val="1600"/>
              <a:buChar char="■"/>
              <a:defRPr sz="1600"/>
            </a:lvl6pPr>
            <a:lvl7pPr marL="3200400" lvl="6" indent="-330200" rtl="0">
              <a:spcBef>
                <a:spcPts val="2100"/>
              </a:spcBef>
              <a:spcAft>
                <a:spcPts val="0"/>
              </a:spcAft>
              <a:buSzPts val="1600"/>
              <a:buChar char="●"/>
              <a:defRPr sz="1600"/>
            </a:lvl7pPr>
            <a:lvl8pPr marL="3657600" lvl="7" indent="-330200" rtl="0">
              <a:spcBef>
                <a:spcPts val="2100"/>
              </a:spcBef>
              <a:spcAft>
                <a:spcPts val="0"/>
              </a:spcAft>
              <a:buSzPts val="1600"/>
              <a:buChar char="○"/>
              <a:defRPr sz="1600"/>
            </a:lvl8pPr>
            <a:lvl9pPr marL="4114800" lvl="8" indent="-330200" rtl="0">
              <a:spcBef>
                <a:spcPts val="2100"/>
              </a:spcBef>
              <a:spcAft>
                <a:spcPts val="2100"/>
              </a:spcAft>
              <a:buSzPts val="1600"/>
              <a:buChar char="■"/>
              <a:defRPr sz="1600"/>
            </a:lvl9pPr>
          </a:lstStyle>
          <a:p>
            <a:endParaRPr/>
          </a:p>
        </p:txBody>
      </p:sp>
      <p:sp>
        <p:nvSpPr>
          <p:cNvPr id="2964" name="Google Shape;2964;p20"/>
          <p:cNvSpPr txBox="1">
            <a:spLocks noGrp="1"/>
          </p:cNvSpPr>
          <p:nvPr>
            <p:ph type="body" idx="13"/>
          </p:nvPr>
        </p:nvSpPr>
        <p:spPr>
          <a:xfrm>
            <a:off x="9647095" y="3262054"/>
            <a:ext cx="1906500" cy="2330100"/>
          </a:xfrm>
          <a:prstGeom prst="rect">
            <a:avLst/>
          </a:prstGeom>
        </p:spPr>
        <p:txBody>
          <a:bodyPr spcFirstLastPara="1" wrap="square" lIns="121900" tIns="121900" rIns="121900" bIns="121900" anchor="t" anchorCtr="0">
            <a:noAutofit/>
          </a:bodyPr>
          <a:lstStyle>
            <a:lvl1pPr marL="457200" lvl="0" indent="-330200" rtl="0">
              <a:spcBef>
                <a:spcPts val="0"/>
              </a:spcBef>
              <a:spcAft>
                <a:spcPts val="0"/>
              </a:spcAft>
              <a:buSzPts val="1600"/>
              <a:buChar char="●"/>
              <a:defRPr sz="1600"/>
            </a:lvl1pPr>
            <a:lvl2pPr marL="914400" lvl="1" indent="-330200" rtl="0">
              <a:spcBef>
                <a:spcPts val="2100"/>
              </a:spcBef>
              <a:spcAft>
                <a:spcPts val="0"/>
              </a:spcAft>
              <a:buSzPts val="1600"/>
              <a:buChar char="○"/>
              <a:defRPr sz="1600"/>
            </a:lvl2pPr>
            <a:lvl3pPr marL="1371600" lvl="2" indent="-330200" rtl="0">
              <a:spcBef>
                <a:spcPts val="2100"/>
              </a:spcBef>
              <a:spcAft>
                <a:spcPts val="0"/>
              </a:spcAft>
              <a:buSzPts val="1600"/>
              <a:buChar char="■"/>
              <a:defRPr sz="1600"/>
            </a:lvl3pPr>
            <a:lvl4pPr marL="1828800" lvl="3" indent="-330200" rtl="0">
              <a:spcBef>
                <a:spcPts val="2100"/>
              </a:spcBef>
              <a:spcAft>
                <a:spcPts val="0"/>
              </a:spcAft>
              <a:buSzPts val="1600"/>
              <a:buChar char="●"/>
              <a:defRPr sz="1600"/>
            </a:lvl4pPr>
            <a:lvl5pPr marL="2286000" lvl="4" indent="-330200" rtl="0">
              <a:spcBef>
                <a:spcPts val="2100"/>
              </a:spcBef>
              <a:spcAft>
                <a:spcPts val="0"/>
              </a:spcAft>
              <a:buSzPts val="1600"/>
              <a:buChar char="○"/>
              <a:defRPr sz="1600"/>
            </a:lvl5pPr>
            <a:lvl6pPr marL="2743200" lvl="5" indent="-330200" rtl="0">
              <a:spcBef>
                <a:spcPts val="2100"/>
              </a:spcBef>
              <a:spcAft>
                <a:spcPts val="0"/>
              </a:spcAft>
              <a:buSzPts val="1600"/>
              <a:buChar char="■"/>
              <a:defRPr sz="1600"/>
            </a:lvl6pPr>
            <a:lvl7pPr marL="3200400" lvl="6" indent="-330200" rtl="0">
              <a:spcBef>
                <a:spcPts val="2100"/>
              </a:spcBef>
              <a:spcAft>
                <a:spcPts val="0"/>
              </a:spcAft>
              <a:buSzPts val="1600"/>
              <a:buChar char="●"/>
              <a:defRPr sz="1600"/>
            </a:lvl7pPr>
            <a:lvl8pPr marL="3657600" lvl="7" indent="-330200" rtl="0">
              <a:spcBef>
                <a:spcPts val="2100"/>
              </a:spcBef>
              <a:spcAft>
                <a:spcPts val="0"/>
              </a:spcAft>
              <a:buSzPts val="1600"/>
              <a:buChar char="○"/>
              <a:defRPr sz="1600"/>
            </a:lvl8pPr>
            <a:lvl9pPr marL="4114800" lvl="8" indent="-330200" rtl="0">
              <a:spcBef>
                <a:spcPts val="2100"/>
              </a:spcBef>
              <a:spcAft>
                <a:spcPts val="2100"/>
              </a:spcAft>
              <a:buSzPts val="1600"/>
              <a:buChar char="■"/>
              <a:defRPr sz="1600"/>
            </a:lvl9pPr>
          </a:lstStyle>
          <a:p>
            <a:endParaRPr/>
          </a:p>
        </p:txBody>
      </p:sp>
    </p:spTree>
    <p:extLst>
      <p:ext uri="{BB962C8B-B14F-4D97-AF65-F5344CB8AC3E}">
        <p14:creationId xmlns:p14="http://schemas.microsoft.com/office/powerpoint/2010/main" val="205934163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016 Title and text left">
  <p:cSld name="016 Title and text left">
    <p:bg>
      <p:bgPr>
        <a:solidFill>
          <a:schemeClr val="accent2"/>
        </a:solidFill>
        <a:effectLst/>
      </p:bgPr>
    </p:bg>
    <p:spTree>
      <p:nvGrpSpPr>
        <p:cNvPr id="1" name="Shape 2965"/>
        <p:cNvGrpSpPr/>
        <p:nvPr/>
      </p:nvGrpSpPr>
      <p:grpSpPr>
        <a:xfrm>
          <a:off x="0" y="0"/>
          <a:ext cx="0" cy="0"/>
          <a:chOff x="0" y="0"/>
          <a:chExt cx="0" cy="0"/>
        </a:xfrm>
      </p:grpSpPr>
      <p:sp>
        <p:nvSpPr>
          <p:cNvPr id="2966" name="Google Shape;2966;p21"/>
          <p:cNvSpPr/>
          <p:nvPr/>
        </p:nvSpPr>
        <p:spPr>
          <a:xfrm>
            <a:off x="383700" y="1040250"/>
            <a:ext cx="11424600" cy="4777500"/>
          </a:xfrm>
          <a:prstGeom prst="rect">
            <a:avLst/>
          </a:prstGeom>
          <a:solidFill>
            <a:schemeClr val="lt2"/>
          </a:solidFill>
          <a:ln>
            <a:noFill/>
          </a:ln>
          <a:effectLst>
            <a:outerShdw blurRad="457200" dist="38100" dir="6180000" algn="bl" rotWithShape="0">
              <a:srgbClr val="000000">
                <a:alpha val="29000"/>
              </a:srgb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pic>
        <p:nvPicPr>
          <p:cNvPr id="2967" name="Google Shape;2967;p21"/>
          <p:cNvPicPr preferRelativeResize="0"/>
          <p:nvPr/>
        </p:nvPicPr>
        <p:blipFill rotWithShape="1">
          <a:blip r:embed="rId2">
            <a:alphaModFix amt="50000"/>
          </a:blip>
          <a:srcRect/>
          <a:stretch/>
        </p:blipFill>
        <p:spPr>
          <a:xfrm>
            <a:off x="383700" y="1040250"/>
            <a:ext cx="11424600" cy="4777389"/>
          </a:xfrm>
          <a:prstGeom prst="rect">
            <a:avLst/>
          </a:prstGeom>
          <a:noFill/>
          <a:ln>
            <a:noFill/>
          </a:ln>
          <a:effectLst>
            <a:outerShdw blurRad="50800" dist="50800" dir="5400000" algn="ctr" rotWithShape="0">
              <a:srgbClr val="000000">
                <a:alpha val="0"/>
              </a:srgbClr>
            </a:outerShdw>
          </a:effectLst>
        </p:spPr>
      </p:pic>
      <p:sp>
        <p:nvSpPr>
          <p:cNvPr id="2968" name="Google Shape;2968;p21"/>
          <p:cNvSpPr txBox="1">
            <a:spLocks noGrp="1"/>
          </p:cNvSpPr>
          <p:nvPr>
            <p:ph type="title"/>
          </p:nvPr>
        </p:nvSpPr>
        <p:spPr>
          <a:xfrm>
            <a:off x="872800" y="1431575"/>
            <a:ext cx="5581500" cy="763500"/>
          </a:xfrm>
          <a:prstGeom prst="rect">
            <a:avLst/>
          </a:prstGeom>
        </p:spPr>
        <p:txBody>
          <a:bodyPr spcFirstLastPara="1" wrap="square" lIns="121900" tIns="121900" rIns="121900" bIns="121900" anchor="t" anchorCtr="0">
            <a:noAutofit/>
          </a:bodyPr>
          <a:lstStyle>
            <a:lvl1pPr marL="0" marR="0" lvl="0" indent="0" algn="r" rtl="0">
              <a:lnSpc>
                <a:spcPct val="100000"/>
              </a:lnSpc>
              <a:spcBef>
                <a:spcPts val="0"/>
              </a:spcBef>
              <a:spcAft>
                <a:spcPts val="0"/>
              </a:spcAft>
              <a:buClr>
                <a:schemeClr val="dk1"/>
              </a:buClr>
              <a:buSzPts val="4000"/>
              <a:buFont typeface="Aldrich"/>
              <a:buNone/>
              <a:defRPr/>
            </a:lvl1pPr>
            <a:lvl2pPr lvl="1" algn="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algn="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algn="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algn="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algn="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algn="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algn="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algn="r"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a:endParaRPr/>
          </a:p>
        </p:txBody>
      </p:sp>
      <p:sp>
        <p:nvSpPr>
          <p:cNvPr id="2969" name="Google Shape;2969;p21"/>
          <p:cNvSpPr txBox="1">
            <a:spLocks noGrp="1"/>
          </p:cNvSpPr>
          <p:nvPr>
            <p:ph type="body" idx="1"/>
          </p:nvPr>
        </p:nvSpPr>
        <p:spPr>
          <a:xfrm>
            <a:off x="872650" y="2981200"/>
            <a:ext cx="5581500" cy="2453700"/>
          </a:xfrm>
          <a:prstGeom prst="rect">
            <a:avLst/>
          </a:prstGeom>
        </p:spPr>
        <p:txBody>
          <a:bodyPr spcFirstLastPara="1" wrap="square" lIns="121900" tIns="121900" rIns="121900" bIns="121900" anchor="t" anchorCtr="0">
            <a:noAutofit/>
          </a:bodyPr>
          <a:lstStyle>
            <a:lvl1pPr marL="457200" lvl="0" indent="-349250" algn="r">
              <a:spcBef>
                <a:spcPts val="0"/>
              </a:spcBef>
              <a:spcAft>
                <a:spcPts val="0"/>
              </a:spcAft>
              <a:buSzPts val="1900"/>
              <a:buChar char="●"/>
              <a:defRPr/>
            </a:lvl1pPr>
            <a:lvl2pPr marL="914400" lvl="1" indent="-349250" algn="r">
              <a:spcBef>
                <a:spcPts val="2100"/>
              </a:spcBef>
              <a:spcAft>
                <a:spcPts val="0"/>
              </a:spcAft>
              <a:buSzPts val="1900"/>
              <a:buChar char="○"/>
              <a:defRPr/>
            </a:lvl2pPr>
            <a:lvl3pPr marL="1371600" lvl="2" indent="-349250" algn="r">
              <a:spcBef>
                <a:spcPts val="2100"/>
              </a:spcBef>
              <a:spcAft>
                <a:spcPts val="0"/>
              </a:spcAft>
              <a:buSzPts val="1900"/>
              <a:buChar char="■"/>
              <a:defRPr/>
            </a:lvl3pPr>
            <a:lvl4pPr marL="1828800" lvl="3" indent="-349250" algn="r">
              <a:spcBef>
                <a:spcPts val="2100"/>
              </a:spcBef>
              <a:spcAft>
                <a:spcPts val="0"/>
              </a:spcAft>
              <a:buSzPts val="1900"/>
              <a:buChar char="●"/>
              <a:defRPr/>
            </a:lvl4pPr>
            <a:lvl5pPr marL="2286000" lvl="4" indent="-349250" algn="r">
              <a:spcBef>
                <a:spcPts val="2100"/>
              </a:spcBef>
              <a:spcAft>
                <a:spcPts val="0"/>
              </a:spcAft>
              <a:buSzPts val="1900"/>
              <a:buChar char="○"/>
              <a:defRPr/>
            </a:lvl5pPr>
            <a:lvl6pPr marL="2743200" lvl="5" indent="-349250" algn="r">
              <a:spcBef>
                <a:spcPts val="2100"/>
              </a:spcBef>
              <a:spcAft>
                <a:spcPts val="0"/>
              </a:spcAft>
              <a:buSzPts val="1900"/>
              <a:buChar char="■"/>
              <a:defRPr/>
            </a:lvl6pPr>
            <a:lvl7pPr marL="3200400" lvl="6" indent="-349250" algn="r">
              <a:spcBef>
                <a:spcPts val="2100"/>
              </a:spcBef>
              <a:spcAft>
                <a:spcPts val="0"/>
              </a:spcAft>
              <a:buSzPts val="1900"/>
              <a:buChar char="●"/>
              <a:defRPr/>
            </a:lvl7pPr>
            <a:lvl8pPr marL="3657600" lvl="7" indent="-349250" algn="r">
              <a:spcBef>
                <a:spcPts val="2100"/>
              </a:spcBef>
              <a:spcAft>
                <a:spcPts val="0"/>
              </a:spcAft>
              <a:buSzPts val="1900"/>
              <a:buChar char="○"/>
              <a:defRPr/>
            </a:lvl8pPr>
            <a:lvl9pPr marL="4114800" lvl="8" indent="-349250" algn="r">
              <a:spcBef>
                <a:spcPts val="2100"/>
              </a:spcBef>
              <a:spcAft>
                <a:spcPts val="2100"/>
              </a:spcAft>
              <a:buSzPts val="1900"/>
              <a:buChar char="■"/>
              <a:defRPr/>
            </a:lvl9pPr>
          </a:lstStyle>
          <a:p>
            <a:endParaRPr/>
          </a:p>
        </p:txBody>
      </p:sp>
      <p:grpSp>
        <p:nvGrpSpPr>
          <p:cNvPr id="2970" name="Google Shape;2970;p21"/>
          <p:cNvGrpSpPr/>
          <p:nvPr/>
        </p:nvGrpSpPr>
        <p:grpSpPr>
          <a:xfrm rot="10800000" flipH="1">
            <a:off x="-76197" y="-76200"/>
            <a:ext cx="2323282" cy="2281497"/>
            <a:chOff x="-338757" y="4493430"/>
            <a:chExt cx="2966397" cy="2913045"/>
          </a:xfrm>
        </p:grpSpPr>
        <p:grpSp>
          <p:nvGrpSpPr>
            <p:cNvPr id="2971" name="Google Shape;2971;p21"/>
            <p:cNvGrpSpPr/>
            <p:nvPr/>
          </p:nvGrpSpPr>
          <p:grpSpPr>
            <a:xfrm rot="10800000" flipH="1">
              <a:off x="1064263" y="6258705"/>
              <a:ext cx="1112514" cy="1048903"/>
              <a:chOff x="6795971" y="2730009"/>
              <a:chExt cx="1945294" cy="1834067"/>
            </a:xfrm>
          </p:grpSpPr>
          <p:sp>
            <p:nvSpPr>
              <p:cNvPr id="2972" name="Google Shape;2972;p21"/>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73" name="Google Shape;2973;p21"/>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974" name="Google Shape;2974;p21"/>
            <p:cNvGrpSpPr/>
            <p:nvPr/>
          </p:nvGrpSpPr>
          <p:grpSpPr>
            <a:xfrm rot="8236485" flipH="1">
              <a:off x="1307001" y="5867212"/>
              <a:ext cx="1112443" cy="1048836"/>
              <a:chOff x="6795971" y="2730008"/>
              <a:chExt cx="1945294" cy="1834067"/>
            </a:xfrm>
          </p:grpSpPr>
          <p:sp>
            <p:nvSpPr>
              <p:cNvPr id="2975" name="Google Shape;2975;p21"/>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76" name="Google Shape;2976;p21"/>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977" name="Google Shape;2977;p21"/>
            <p:cNvGrpSpPr/>
            <p:nvPr/>
          </p:nvGrpSpPr>
          <p:grpSpPr>
            <a:xfrm rot="1696620" flipH="1">
              <a:off x="335508" y="4694343"/>
              <a:ext cx="1112395" cy="1048791"/>
              <a:chOff x="6795971" y="2730008"/>
              <a:chExt cx="1945294" cy="1834067"/>
            </a:xfrm>
          </p:grpSpPr>
          <p:sp>
            <p:nvSpPr>
              <p:cNvPr id="2978" name="Google Shape;2978;p21"/>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79" name="Google Shape;2979;p21"/>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980" name="Google Shape;2980;p21"/>
            <p:cNvGrpSpPr/>
            <p:nvPr/>
          </p:nvGrpSpPr>
          <p:grpSpPr>
            <a:xfrm rot="-2036577" flipH="1">
              <a:off x="-140728" y="4979630"/>
              <a:ext cx="1112409" cy="1048804"/>
              <a:chOff x="6795971" y="2730008"/>
              <a:chExt cx="1945294" cy="1834067"/>
            </a:xfrm>
          </p:grpSpPr>
          <p:sp>
            <p:nvSpPr>
              <p:cNvPr id="2981" name="Google Shape;2981;p21"/>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82" name="Google Shape;2982;p21"/>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2983" name="Google Shape;2983;p21"/>
            <p:cNvGrpSpPr/>
            <p:nvPr/>
          </p:nvGrpSpPr>
          <p:grpSpPr>
            <a:xfrm rot="10800000" flipH="1">
              <a:off x="-282364" y="5356059"/>
              <a:ext cx="2041553" cy="2050416"/>
              <a:chOff x="8302868" y="1340770"/>
              <a:chExt cx="3569773" cy="3585270"/>
            </a:xfrm>
          </p:grpSpPr>
          <p:grpSp>
            <p:nvGrpSpPr>
              <p:cNvPr id="2984" name="Google Shape;2984;p21"/>
              <p:cNvGrpSpPr/>
              <p:nvPr/>
            </p:nvGrpSpPr>
            <p:grpSpPr>
              <a:xfrm>
                <a:off x="8302868" y="1340770"/>
                <a:ext cx="3569773" cy="3585270"/>
                <a:chOff x="8302868" y="1340770"/>
                <a:chExt cx="3569773" cy="3585270"/>
              </a:xfrm>
            </p:grpSpPr>
            <p:grpSp>
              <p:nvGrpSpPr>
                <p:cNvPr id="2985" name="Google Shape;2985;p21"/>
                <p:cNvGrpSpPr/>
                <p:nvPr/>
              </p:nvGrpSpPr>
              <p:grpSpPr>
                <a:xfrm>
                  <a:off x="8302868" y="1340770"/>
                  <a:ext cx="3569773" cy="3585270"/>
                  <a:chOff x="1668151" y="66635"/>
                  <a:chExt cx="3569773" cy="3585270"/>
                </a:xfrm>
              </p:grpSpPr>
              <p:sp>
                <p:nvSpPr>
                  <p:cNvPr id="2986" name="Google Shape;2986;p21"/>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87" name="Google Shape;2987;p21"/>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88" name="Google Shape;2988;p21"/>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89" name="Google Shape;2989;p21"/>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90" name="Google Shape;2990;p21"/>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91" name="Google Shape;2991;p21"/>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92" name="Google Shape;2992;p21"/>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93" name="Google Shape;2993;p21"/>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94" name="Google Shape;2994;p21"/>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95" name="Google Shape;2995;p21"/>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96" name="Google Shape;2996;p21"/>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97" name="Google Shape;2997;p21"/>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98" name="Google Shape;2998;p21"/>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2999" name="Google Shape;2999;p21"/>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00" name="Google Shape;3000;p21"/>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01" name="Google Shape;3001;p21"/>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02" name="Google Shape;3002;p21"/>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03" name="Google Shape;3003;p21"/>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04" name="Google Shape;3004;p21"/>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05" name="Google Shape;3005;p21"/>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06" name="Google Shape;3006;p21"/>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07" name="Google Shape;3007;p21"/>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08" name="Google Shape;3008;p21"/>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09" name="Google Shape;3009;p21"/>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3010" name="Google Shape;3010;p21"/>
                <p:cNvGrpSpPr/>
                <p:nvPr/>
              </p:nvGrpSpPr>
              <p:grpSpPr>
                <a:xfrm rot="166391">
                  <a:off x="8608485" y="1696827"/>
                  <a:ext cx="2884899" cy="2897423"/>
                  <a:chOff x="1668151" y="66635"/>
                  <a:chExt cx="3569773" cy="3585270"/>
                </a:xfrm>
              </p:grpSpPr>
              <p:sp>
                <p:nvSpPr>
                  <p:cNvPr id="3011" name="Google Shape;3011;p21"/>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12" name="Google Shape;3012;p21"/>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13" name="Google Shape;3013;p21"/>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14" name="Google Shape;3014;p21"/>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15" name="Google Shape;3015;p21"/>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16" name="Google Shape;3016;p21"/>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17" name="Google Shape;3017;p21"/>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18" name="Google Shape;3018;p21"/>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19" name="Google Shape;3019;p21"/>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20" name="Google Shape;3020;p21"/>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21" name="Google Shape;3021;p21"/>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22" name="Google Shape;3022;p21"/>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23" name="Google Shape;3023;p21"/>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24" name="Google Shape;3024;p21"/>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25" name="Google Shape;3025;p21"/>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26" name="Google Shape;3026;p21"/>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27" name="Google Shape;3027;p21"/>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28" name="Google Shape;3028;p21"/>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29" name="Google Shape;3029;p21"/>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30" name="Google Shape;3030;p21"/>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31" name="Google Shape;3031;p21"/>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32" name="Google Shape;3032;p21"/>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33" name="Google Shape;3033;p21"/>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34" name="Google Shape;3034;p21"/>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3035" name="Google Shape;3035;p21"/>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36" name="Google Shape;3036;p21"/>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3037" name="Google Shape;3037;p21"/>
            <p:cNvGrpSpPr/>
            <p:nvPr/>
          </p:nvGrpSpPr>
          <p:grpSpPr>
            <a:xfrm rot="10800000" flipH="1">
              <a:off x="870669" y="4966200"/>
              <a:ext cx="1456110" cy="1462432"/>
              <a:chOff x="8302868" y="1340770"/>
              <a:chExt cx="3569773" cy="3585270"/>
            </a:xfrm>
          </p:grpSpPr>
          <p:grpSp>
            <p:nvGrpSpPr>
              <p:cNvPr id="3038" name="Google Shape;3038;p21"/>
              <p:cNvGrpSpPr/>
              <p:nvPr/>
            </p:nvGrpSpPr>
            <p:grpSpPr>
              <a:xfrm>
                <a:off x="8302868" y="1340770"/>
                <a:ext cx="3569773" cy="3585270"/>
                <a:chOff x="8302868" y="1340770"/>
                <a:chExt cx="3569773" cy="3585270"/>
              </a:xfrm>
            </p:grpSpPr>
            <p:grpSp>
              <p:nvGrpSpPr>
                <p:cNvPr id="3039" name="Google Shape;3039;p21"/>
                <p:cNvGrpSpPr/>
                <p:nvPr/>
              </p:nvGrpSpPr>
              <p:grpSpPr>
                <a:xfrm>
                  <a:off x="8302868" y="1340770"/>
                  <a:ext cx="3569773" cy="3585270"/>
                  <a:chOff x="1668151" y="66635"/>
                  <a:chExt cx="3569773" cy="3585270"/>
                </a:xfrm>
              </p:grpSpPr>
              <p:sp>
                <p:nvSpPr>
                  <p:cNvPr id="3040" name="Google Shape;3040;p21"/>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41" name="Google Shape;3041;p21"/>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42" name="Google Shape;3042;p21"/>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43" name="Google Shape;3043;p21"/>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44" name="Google Shape;3044;p21"/>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45" name="Google Shape;3045;p21"/>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46" name="Google Shape;3046;p21"/>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47" name="Google Shape;3047;p21"/>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48" name="Google Shape;3048;p21"/>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49" name="Google Shape;3049;p21"/>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50" name="Google Shape;3050;p21"/>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51" name="Google Shape;3051;p21"/>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52" name="Google Shape;3052;p21"/>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53" name="Google Shape;3053;p21"/>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54" name="Google Shape;3054;p21"/>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55" name="Google Shape;3055;p21"/>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56" name="Google Shape;3056;p21"/>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57" name="Google Shape;3057;p21"/>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58" name="Google Shape;3058;p21"/>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59" name="Google Shape;3059;p21"/>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60" name="Google Shape;3060;p21"/>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61" name="Google Shape;3061;p21"/>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62" name="Google Shape;3062;p21"/>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63" name="Google Shape;3063;p21"/>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3064" name="Google Shape;3064;p21"/>
                <p:cNvGrpSpPr/>
                <p:nvPr/>
              </p:nvGrpSpPr>
              <p:grpSpPr>
                <a:xfrm rot="166391">
                  <a:off x="8608485" y="1696827"/>
                  <a:ext cx="2884899" cy="2897423"/>
                  <a:chOff x="1668151" y="66635"/>
                  <a:chExt cx="3569773" cy="3585270"/>
                </a:xfrm>
              </p:grpSpPr>
              <p:sp>
                <p:nvSpPr>
                  <p:cNvPr id="3065" name="Google Shape;3065;p21"/>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66" name="Google Shape;3066;p21"/>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67" name="Google Shape;3067;p21"/>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68" name="Google Shape;3068;p21"/>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69" name="Google Shape;3069;p21"/>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70" name="Google Shape;3070;p21"/>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71" name="Google Shape;3071;p21"/>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72" name="Google Shape;3072;p21"/>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73" name="Google Shape;3073;p21"/>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74" name="Google Shape;3074;p21"/>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75" name="Google Shape;3075;p21"/>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76" name="Google Shape;3076;p21"/>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77" name="Google Shape;3077;p21"/>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78" name="Google Shape;3078;p21"/>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79" name="Google Shape;3079;p21"/>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80" name="Google Shape;3080;p21"/>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81" name="Google Shape;3081;p21"/>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82" name="Google Shape;3082;p21"/>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83" name="Google Shape;3083;p21"/>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84" name="Google Shape;3084;p21"/>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85" name="Google Shape;3085;p21"/>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86" name="Google Shape;3086;p21"/>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87" name="Google Shape;3087;p21"/>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88" name="Google Shape;3088;p21"/>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3089" name="Google Shape;3089;p21"/>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090" name="Google Shape;3090;p21"/>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219603470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017 Title and text right">
  <p:cSld name="017 Title and text right">
    <p:bg>
      <p:bgPr>
        <a:solidFill>
          <a:schemeClr val="accent2"/>
        </a:solidFill>
        <a:effectLst/>
      </p:bgPr>
    </p:bg>
    <p:spTree>
      <p:nvGrpSpPr>
        <p:cNvPr id="1" name="Shape 3091"/>
        <p:cNvGrpSpPr/>
        <p:nvPr/>
      </p:nvGrpSpPr>
      <p:grpSpPr>
        <a:xfrm>
          <a:off x="0" y="0"/>
          <a:ext cx="0" cy="0"/>
          <a:chOff x="0" y="0"/>
          <a:chExt cx="0" cy="0"/>
        </a:xfrm>
      </p:grpSpPr>
      <p:sp>
        <p:nvSpPr>
          <p:cNvPr id="3092" name="Google Shape;3092;p22"/>
          <p:cNvSpPr/>
          <p:nvPr/>
        </p:nvSpPr>
        <p:spPr>
          <a:xfrm>
            <a:off x="383700" y="1040250"/>
            <a:ext cx="11424600" cy="4777500"/>
          </a:xfrm>
          <a:prstGeom prst="rect">
            <a:avLst/>
          </a:prstGeom>
          <a:solidFill>
            <a:schemeClr val="lt2"/>
          </a:solidFill>
          <a:ln>
            <a:noFill/>
          </a:ln>
          <a:effectLst>
            <a:outerShdw blurRad="457200" dist="38100" dir="6180000" algn="bl" rotWithShape="0">
              <a:srgbClr val="000000">
                <a:alpha val="29000"/>
              </a:srgb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pic>
        <p:nvPicPr>
          <p:cNvPr id="3093" name="Google Shape;3093;p22"/>
          <p:cNvPicPr preferRelativeResize="0"/>
          <p:nvPr/>
        </p:nvPicPr>
        <p:blipFill rotWithShape="1">
          <a:blip r:embed="rId2">
            <a:alphaModFix amt="50000"/>
          </a:blip>
          <a:srcRect/>
          <a:stretch/>
        </p:blipFill>
        <p:spPr>
          <a:xfrm>
            <a:off x="383700" y="1040250"/>
            <a:ext cx="11424600" cy="4777389"/>
          </a:xfrm>
          <a:prstGeom prst="rect">
            <a:avLst/>
          </a:prstGeom>
          <a:noFill/>
          <a:ln>
            <a:noFill/>
          </a:ln>
          <a:effectLst>
            <a:outerShdw blurRad="50800" dist="50800" dir="5400000" algn="ctr" rotWithShape="0">
              <a:srgbClr val="000000">
                <a:alpha val="0"/>
              </a:srgbClr>
            </a:outerShdw>
          </a:effectLst>
        </p:spPr>
      </p:pic>
      <p:sp>
        <p:nvSpPr>
          <p:cNvPr id="3094" name="Google Shape;3094;p22"/>
          <p:cNvSpPr txBox="1">
            <a:spLocks noGrp="1"/>
          </p:cNvSpPr>
          <p:nvPr>
            <p:ph type="title"/>
          </p:nvPr>
        </p:nvSpPr>
        <p:spPr>
          <a:xfrm>
            <a:off x="5978200" y="1355375"/>
            <a:ext cx="5581500" cy="763500"/>
          </a:xfrm>
          <a:prstGeom prst="rect">
            <a:avLst/>
          </a:prstGeom>
        </p:spPr>
        <p:txBody>
          <a:bodyPr spcFirstLastPara="1" wrap="square" lIns="121900" tIns="121900" rIns="121900" bIns="121900" anchor="t" anchorCtr="0">
            <a:noAutofit/>
          </a:bodyPr>
          <a:lstStyle>
            <a:lvl1pPr marL="0" marR="0" lvl="0" indent="0" algn="l" rtl="0">
              <a:lnSpc>
                <a:spcPct val="100000"/>
              </a:lnSpc>
              <a:spcBef>
                <a:spcPts val="0"/>
              </a:spcBef>
              <a:spcAft>
                <a:spcPts val="0"/>
              </a:spcAft>
              <a:buClr>
                <a:schemeClr val="dk1"/>
              </a:buClr>
              <a:buSzPts val="4000"/>
              <a:buFont typeface="Aldrich"/>
              <a:buNone/>
              <a:defRPr/>
            </a:lvl1pPr>
            <a:lvl2pPr lvl="1"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2pPr>
            <a:lvl3pPr lvl="2"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3pPr>
            <a:lvl4pPr lvl="3"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4pPr>
            <a:lvl5pPr lvl="4"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5pPr>
            <a:lvl6pPr lvl="5"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6pPr>
            <a:lvl7pPr lvl="6"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7pPr>
            <a:lvl8pPr lvl="7"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8pPr>
            <a:lvl9pPr lvl="8" rtl="0">
              <a:spcBef>
                <a:spcPts val="0"/>
              </a:spcBef>
              <a:spcAft>
                <a:spcPts val="0"/>
              </a:spcAft>
              <a:buClr>
                <a:schemeClr val="dk1"/>
              </a:buClr>
              <a:buSzPts val="4000"/>
              <a:buFont typeface="Abril Fatface"/>
              <a:buNone/>
              <a:defRPr sz="4000">
                <a:solidFill>
                  <a:schemeClr val="dk1"/>
                </a:solidFill>
                <a:latin typeface="Abril Fatface"/>
                <a:ea typeface="Abril Fatface"/>
                <a:cs typeface="Abril Fatface"/>
                <a:sym typeface="Abril Fatface"/>
              </a:defRPr>
            </a:lvl9pPr>
          </a:lstStyle>
          <a:p>
            <a:endParaRPr/>
          </a:p>
        </p:txBody>
      </p:sp>
      <p:sp>
        <p:nvSpPr>
          <p:cNvPr id="3095" name="Google Shape;3095;p22"/>
          <p:cNvSpPr txBox="1">
            <a:spLocks noGrp="1"/>
          </p:cNvSpPr>
          <p:nvPr>
            <p:ph type="body" idx="1"/>
          </p:nvPr>
        </p:nvSpPr>
        <p:spPr>
          <a:xfrm>
            <a:off x="5978300" y="2741175"/>
            <a:ext cx="5581500" cy="2721600"/>
          </a:xfrm>
          <a:prstGeom prst="rect">
            <a:avLst/>
          </a:prstGeom>
        </p:spPr>
        <p:txBody>
          <a:bodyPr spcFirstLastPara="1" wrap="square" lIns="121900" tIns="121900" rIns="121900" bIns="121900" anchor="t" anchorCtr="0">
            <a:noAutofit/>
          </a:bodyPr>
          <a:lstStyle>
            <a:lvl1pPr marL="457200" lvl="0" indent="-349250">
              <a:spcBef>
                <a:spcPts val="0"/>
              </a:spcBef>
              <a:spcAft>
                <a:spcPts val="0"/>
              </a:spcAft>
              <a:buSzPts val="1900"/>
              <a:buChar char="●"/>
              <a:defRPr/>
            </a:lvl1pPr>
            <a:lvl2pPr marL="914400" lvl="1" indent="-349250">
              <a:spcBef>
                <a:spcPts val="2100"/>
              </a:spcBef>
              <a:spcAft>
                <a:spcPts val="0"/>
              </a:spcAft>
              <a:buSzPts val="1900"/>
              <a:buChar char="○"/>
              <a:defRPr/>
            </a:lvl2pPr>
            <a:lvl3pPr marL="1371600" lvl="2" indent="-349250">
              <a:spcBef>
                <a:spcPts val="2100"/>
              </a:spcBef>
              <a:spcAft>
                <a:spcPts val="0"/>
              </a:spcAft>
              <a:buSzPts val="1900"/>
              <a:buChar char="■"/>
              <a:defRPr/>
            </a:lvl3pPr>
            <a:lvl4pPr marL="1828800" lvl="3" indent="-349250">
              <a:spcBef>
                <a:spcPts val="2100"/>
              </a:spcBef>
              <a:spcAft>
                <a:spcPts val="0"/>
              </a:spcAft>
              <a:buSzPts val="1900"/>
              <a:buChar char="●"/>
              <a:defRPr/>
            </a:lvl4pPr>
            <a:lvl5pPr marL="2286000" lvl="4" indent="-349250">
              <a:spcBef>
                <a:spcPts val="2100"/>
              </a:spcBef>
              <a:spcAft>
                <a:spcPts val="0"/>
              </a:spcAft>
              <a:buSzPts val="1900"/>
              <a:buChar char="○"/>
              <a:defRPr/>
            </a:lvl5pPr>
            <a:lvl6pPr marL="2743200" lvl="5" indent="-349250">
              <a:spcBef>
                <a:spcPts val="2100"/>
              </a:spcBef>
              <a:spcAft>
                <a:spcPts val="0"/>
              </a:spcAft>
              <a:buSzPts val="1900"/>
              <a:buChar char="■"/>
              <a:defRPr/>
            </a:lvl6pPr>
            <a:lvl7pPr marL="3200400" lvl="6" indent="-349250">
              <a:spcBef>
                <a:spcPts val="2100"/>
              </a:spcBef>
              <a:spcAft>
                <a:spcPts val="0"/>
              </a:spcAft>
              <a:buSzPts val="1900"/>
              <a:buChar char="●"/>
              <a:defRPr/>
            </a:lvl7pPr>
            <a:lvl8pPr marL="3657600" lvl="7" indent="-349250">
              <a:spcBef>
                <a:spcPts val="2100"/>
              </a:spcBef>
              <a:spcAft>
                <a:spcPts val="0"/>
              </a:spcAft>
              <a:buSzPts val="1900"/>
              <a:buChar char="○"/>
              <a:defRPr/>
            </a:lvl8pPr>
            <a:lvl9pPr marL="4114800" lvl="8" indent="-349250">
              <a:spcBef>
                <a:spcPts val="2100"/>
              </a:spcBef>
              <a:spcAft>
                <a:spcPts val="2100"/>
              </a:spcAft>
              <a:buSzPts val="1900"/>
              <a:buChar char="■"/>
              <a:defRPr/>
            </a:lvl9pPr>
          </a:lstStyle>
          <a:p>
            <a:endParaRPr/>
          </a:p>
        </p:txBody>
      </p:sp>
    </p:spTree>
    <p:extLst>
      <p:ext uri="{BB962C8B-B14F-4D97-AF65-F5344CB8AC3E}">
        <p14:creationId xmlns:p14="http://schemas.microsoft.com/office/powerpoint/2010/main" val="383170331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018 Custom Layout 1">
  <p:cSld name="018 Custom Layout 1">
    <p:bg>
      <p:bgPr>
        <a:solidFill>
          <a:schemeClr val="lt2"/>
        </a:solidFill>
        <a:effectLst/>
      </p:bgPr>
    </p:bg>
    <p:spTree>
      <p:nvGrpSpPr>
        <p:cNvPr id="1" name="Shape 3096"/>
        <p:cNvGrpSpPr/>
        <p:nvPr/>
      </p:nvGrpSpPr>
      <p:grpSpPr>
        <a:xfrm>
          <a:off x="0" y="0"/>
          <a:ext cx="0" cy="0"/>
          <a:chOff x="0" y="0"/>
          <a:chExt cx="0" cy="0"/>
        </a:xfrm>
      </p:grpSpPr>
      <p:grpSp>
        <p:nvGrpSpPr>
          <p:cNvPr id="3097" name="Google Shape;3097;p23"/>
          <p:cNvGrpSpPr/>
          <p:nvPr/>
        </p:nvGrpSpPr>
        <p:grpSpPr>
          <a:xfrm>
            <a:off x="-3379748" y="-6078679"/>
            <a:ext cx="18951495" cy="19015358"/>
            <a:chOff x="-3394471" y="-6056173"/>
            <a:chExt cx="18951495" cy="19015358"/>
          </a:xfrm>
        </p:grpSpPr>
        <p:sp>
          <p:nvSpPr>
            <p:cNvPr id="3098" name="Google Shape;3098;p23"/>
            <p:cNvSpPr/>
            <p:nvPr/>
          </p:nvSpPr>
          <p:spPr>
            <a:xfrm rot="2700000">
              <a:off x="-580517" y="-3319363"/>
              <a:ext cx="13323587" cy="13477875"/>
            </a:xfrm>
            <a:custGeom>
              <a:avLst/>
              <a:gdLst/>
              <a:ahLst/>
              <a:cxnLst/>
              <a:rect l="l" t="t" r="r" b="b"/>
              <a:pathLst>
                <a:path w="13316182" h="13470384" extrusionOk="0">
                  <a:moveTo>
                    <a:pt x="13028182" y="4463459"/>
                  </a:moveTo>
                  <a:lnTo>
                    <a:pt x="13316182" y="4751459"/>
                  </a:lnTo>
                  <a:lnTo>
                    <a:pt x="13316182" y="4947217"/>
                  </a:lnTo>
                  <a:lnTo>
                    <a:pt x="13028182" y="5235217"/>
                  </a:lnTo>
                  <a:close/>
                  <a:moveTo>
                    <a:pt x="12376768" y="3812046"/>
                  </a:moveTo>
                  <a:lnTo>
                    <a:pt x="12664769" y="4100046"/>
                  </a:lnTo>
                  <a:lnTo>
                    <a:pt x="12664769" y="5598630"/>
                  </a:lnTo>
                  <a:lnTo>
                    <a:pt x="12376769" y="5886631"/>
                  </a:lnTo>
                  <a:close/>
                  <a:moveTo>
                    <a:pt x="11725359" y="3160636"/>
                  </a:moveTo>
                  <a:lnTo>
                    <a:pt x="12013359" y="3448636"/>
                  </a:lnTo>
                  <a:lnTo>
                    <a:pt x="12013360" y="6250040"/>
                  </a:lnTo>
                  <a:lnTo>
                    <a:pt x="11725360" y="6538039"/>
                  </a:lnTo>
                  <a:close/>
                  <a:moveTo>
                    <a:pt x="11073951" y="2509228"/>
                  </a:moveTo>
                  <a:lnTo>
                    <a:pt x="11361951" y="2797229"/>
                  </a:lnTo>
                  <a:lnTo>
                    <a:pt x="11361952" y="6901448"/>
                  </a:lnTo>
                  <a:lnTo>
                    <a:pt x="11073951" y="7189448"/>
                  </a:lnTo>
                  <a:close/>
                  <a:moveTo>
                    <a:pt x="10422541" y="1857818"/>
                  </a:moveTo>
                  <a:lnTo>
                    <a:pt x="10710541" y="2145819"/>
                  </a:lnTo>
                  <a:lnTo>
                    <a:pt x="10710542" y="7552858"/>
                  </a:lnTo>
                  <a:lnTo>
                    <a:pt x="10422541" y="7840858"/>
                  </a:lnTo>
                  <a:close/>
                  <a:moveTo>
                    <a:pt x="9771133" y="1206410"/>
                  </a:moveTo>
                  <a:lnTo>
                    <a:pt x="10059133" y="1494411"/>
                  </a:lnTo>
                  <a:lnTo>
                    <a:pt x="10059134" y="8204265"/>
                  </a:lnTo>
                  <a:lnTo>
                    <a:pt x="9771133" y="8492266"/>
                  </a:lnTo>
                  <a:close/>
                  <a:moveTo>
                    <a:pt x="9119723" y="555000"/>
                  </a:moveTo>
                  <a:lnTo>
                    <a:pt x="9407723" y="843000"/>
                  </a:lnTo>
                  <a:lnTo>
                    <a:pt x="9407723" y="8855676"/>
                  </a:lnTo>
                  <a:lnTo>
                    <a:pt x="9119723" y="9143676"/>
                  </a:lnTo>
                  <a:close/>
                  <a:moveTo>
                    <a:pt x="8468318" y="96406"/>
                  </a:moveTo>
                  <a:lnTo>
                    <a:pt x="8564723" y="0"/>
                  </a:lnTo>
                  <a:lnTo>
                    <a:pt x="8756317" y="191594"/>
                  </a:lnTo>
                  <a:lnTo>
                    <a:pt x="8756317" y="9507082"/>
                  </a:lnTo>
                  <a:lnTo>
                    <a:pt x="8468318" y="9795082"/>
                  </a:lnTo>
                  <a:close/>
                  <a:moveTo>
                    <a:pt x="7816904" y="747819"/>
                  </a:moveTo>
                  <a:lnTo>
                    <a:pt x="8104906" y="459818"/>
                  </a:lnTo>
                  <a:lnTo>
                    <a:pt x="8104905" y="10158494"/>
                  </a:lnTo>
                  <a:lnTo>
                    <a:pt x="7816904" y="10446495"/>
                  </a:lnTo>
                  <a:close/>
                  <a:moveTo>
                    <a:pt x="7165499" y="1399224"/>
                  </a:moveTo>
                  <a:lnTo>
                    <a:pt x="7453499" y="1111224"/>
                  </a:lnTo>
                  <a:lnTo>
                    <a:pt x="7453498" y="10809901"/>
                  </a:lnTo>
                  <a:lnTo>
                    <a:pt x="7165499" y="11097901"/>
                  </a:lnTo>
                  <a:close/>
                  <a:moveTo>
                    <a:pt x="6514086" y="2050637"/>
                  </a:moveTo>
                  <a:lnTo>
                    <a:pt x="6802086" y="1762637"/>
                  </a:lnTo>
                  <a:lnTo>
                    <a:pt x="6802086" y="11461313"/>
                  </a:lnTo>
                  <a:lnTo>
                    <a:pt x="6514086" y="11749313"/>
                  </a:lnTo>
                  <a:close/>
                  <a:moveTo>
                    <a:pt x="5862680" y="2702043"/>
                  </a:moveTo>
                  <a:lnTo>
                    <a:pt x="6150680" y="2414043"/>
                  </a:lnTo>
                  <a:lnTo>
                    <a:pt x="6150680" y="12112719"/>
                  </a:lnTo>
                  <a:lnTo>
                    <a:pt x="5862680" y="12400719"/>
                  </a:lnTo>
                  <a:close/>
                  <a:moveTo>
                    <a:pt x="5211269" y="3353454"/>
                  </a:moveTo>
                  <a:lnTo>
                    <a:pt x="5499269" y="3065454"/>
                  </a:lnTo>
                  <a:lnTo>
                    <a:pt x="5499268" y="12764131"/>
                  </a:lnTo>
                  <a:lnTo>
                    <a:pt x="5211269" y="13052130"/>
                  </a:lnTo>
                  <a:close/>
                  <a:moveTo>
                    <a:pt x="4559862" y="4004861"/>
                  </a:moveTo>
                  <a:lnTo>
                    <a:pt x="4847863" y="3716860"/>
                  </a:lnTo>
                  <a:lnTo>
                    <a:pt x="4847862" y="13415537"/>
                  </a:lnTo>
                  <a:lnTo>
                    <a:pt x="4793015" y="13470384"/>
                  </a:lnTo>
                  <a:lnTo>
                    <a:pt x="4559862" y="13237231"/>
                  </a:lnTo>
                  <a:close/>
                  <a:moveTo>
                    <a:pt x="3908450" y="4656273"/>
                  </a:moveTo>
                  <a:lnTo>
                    <a:pt x="4196450" y="4368273"/>
                  </a:lnTo>
                  <a:lnTo>
                    <a:pt x="4196450" y="12873819"/>
                  </a:lnTo>
                  <a:lnTo>
                    <a:pt x="3908450" y="12585818"/>
                  </a:lnTo>
                  <a:close/>
                  <a:moveTo>
                    <a:pt x="3257044" y="5307679"/>
                  </a:moveTo>
                  <a:lnTo>
                    <a:pt x="3545044" y="5019679"/>
                  </a:lnTo>
                  <a:lnTo>
                    <a:pt x="3545044" y="12222413"/>
                  </a:lnTo>
                  <a:lnTo>
                    <a:pt x="3257044" y="11934413"/>
                  </a:lnTo>
                  <a:close/>
                  <a:moveTo>
                    <a:pt x="2605635" y="5959088"/>
                  </a:moveTo>
                  <a:lnTo>
                    <a:pt x="2893635" y="5671088"/>
                  </a:lnTo>
                  <a:lnTo>
                    <a:pt x="2893635" y="11571004"/>
                  </a:lnTo>
                  <a:lnTo>
                    <a:pt x="2605635" y="11283004"/>
                  </a:lnTo>
                  <a:close/>
                  <a:moveTo>
                    <a:pt x="1954225" y="6610498"/>
                  </a:moveTo>
                  <a:lnTo>
                    <a:pt x="2242225" y="6322498"/>
                  </a:lnTo>
                  <a:lnTo>
                    <a:pt x="2242226" y="10919594"/>
                  </a:lnTo>
                  <a:lnTo>
                    <a:pt x="1954225" y="10631594"/>
                  </a:lnTo>
                  <a:close/>
                  <a:moveTo>
                    <a:pt x="1302816" y="7261907"/>
                  </a:moveTo>
                  <a:lnTo>
                    <a:pt x="1590816" y="6973907"/>
                  </a:lnTo>
                  <a:lnTo>
                    <a:pt x="1590816" y="10268184"/>
                  </a:lnTo>
                  <a:lnTo>
                    <a:pt x="1302816" y="9980184"/>
                  </a:lnTo>
                  <a:close/>
                  <a:moveTo>
                    <a:pt x="651407" y="7913316"/>
                  </a:moveTo>
                  <a:lnTo>
                    <a:pt x="939407" y="7625317"/>
                  </a:lnTo>
                  <a:lnTo>
                    <a:pt x="939407" y="9616775"/>
                  </a:lnTo>
                  <a:lnTo>
                    <a:pt x="651407" y="9328776"/>
                  </a:lnTo>
                  <a:close/>
                  <a:moveTo>
                    <a:pt x="0" y="8564724"/>
                  </a:moveTo>
                  <a:lnTo>
                    <a:pt x="288000" y="8276724"/>
                  </a:lnTo>
                  <a:lnTo>
                    <a:pt x="288000" y="8965368"/>
                  </a:lnTo>
                  <a:lnTo>
                    <a:pt x="0" y="8677368"/>
                  </a:lnTo>
                  <a:close/>
                </a:path>
              </a:pathLst>
            </a:custGeom>
            <a:solidFill>
              <a:schemeClr val="accent6"/>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3099" name="Google Shape;3099;p23"/>
            <p:cNvSpPr/>
            <p:nvPr/>
          </p:nvSpPr>
          <p:spPr>
            <a:xfrm rot="8100000">
              <a:off x="-558254" y="-3093093"/>
              <a:ext cx="13190087" cy="13342900"/>
            </a:xfrm>
            <a:custGeom>
              <a:avLst/>
              <a:gdLst/>
              <a:ahLst/>
              <a:cxnLst/>
              <a:rect l="l" t="t" r="r" b="b"/>
              <a:pathLst>
                <a:path w="13182756" h="13335484" extrusionOk="0">
                  <a:moveTo>
                    <a:pt x="13028183" y="8775619"/>
                  </a:moveTo>
                  <a:lnTo>
                    <a:pt x="13028183" y="8466472"/>
                  </a:lnTo>
                  <a:lnTo>
                    <a:pt x="13182756" y="8621046"/>
                  </a:lnTo>
                  <a:close/>
                  <a:moveTo>
                    <a:pt x="12376769" y="9427032"/>
                  </a:moveTo>
                  <a:lnTo>
                    <a:pt x="12376769" y="7815059"/>
                  </a:lnTo>
                  <a:lnTo>
                    <a:pt x="12664769" y="8103059"/>
                  </a:lnTo>
                  <a:lnTo>
                    <a:pt x="12664769" y="9139032"/>
                  </a:lnTo>
                  <a:close/>
                  <a:moveTo>
                    <a:pt x="11725360" y="10078441"/>
                  </a:moveTo>
                  <a:lnTo>
                    <a:pt x="11725360" y="7163650"/>
                  </a:lnTo>
                  <a:lnTo>
                    <a:pt x="12013360" y="7451650"/>
                  </a:lnTo>
                  <a:lnTo>
                    <a:pt x="12013361" y="9790441"/>
                  </a:lnTo>
                  <a:close/>
                  <a:moveTo>
                    <a:pt x="11073952" y="10729850"/>
                  </a:moveTo>
                  <a:lnTo>
                    <a:pt x="11073952" y="6512241"/>
                  </a:lnTo>
                  <a:lnTo>
                    <a:pt x="11361953" y="6800242"/>
                  </a:lnTo>
                  <a:lnTo>
                    <a:pt x="11361953" y="10441849"/>
                  </a:lnTo>
                  <a:close/>
                  <a:moveTo>
                    <a:pt x="10422542" y="11381259"/>
                  </a:moveTo>
                  <a:lnTo>
                    <a:pt x="10422542" y="5860832"/>
                  </a:lnTo>
                  <a:lnTo>
                    <a:pt x="10710542" y="6148832"/>
                  </a:lnTo>
                  <a:lnTo>
                    <a:pt x="10710542" y="11093259"/>
                  </a:lnTo>
                  <a:close/>
                  <a:moveTo>
                    <a:pt x="9771134" y="12032667"/>
                  </a:moveTo>
                  <a:lnTo>
                    <a:pt x="9771134" y="5209424"/>
                  </a:lnTo>
                  <a:lnTo>
                    <a:pt x="10059135" y="5497424"/>
                  </a:lnTo>
                  <a:lnTo>
                    <a:pt x="10059135" y="11744666"/>
                  </a:lnTo>
                  <a:close/>
                  <a:moveTo>
                    <a:pt x="9119724" y="12684077"/>
                  </a:moveTo>
                  <a:lnTo>
                    <a:pt x="9119724" y="4558014"/>
                  </a:lnTo>
                  <a:lnTo>
                    <a:pt x="9407724" y="4846013"/>
                  </a:lnTo>
                  <a:lnTo>
                    <a:pt x="9407724" y="12396077"/>
                  </a:lnTo>
                  <a:close/>
                  <a:moveTo>
                    <a:pt x="8468318" y="13335484"/>
                  </a:moveTo>
                  <a:lnTo>
                    <a:pt x="8468318" y="3906608"/>
                  </a:lnTo>
                  <a:lnTo>
                    <a:pt x="8756318" y="4194608"/>
                  </a:lnTo>
                  <a:lnTo>
                    <a:pt x="8756318" y="13047483"/>
                  </a:lnTo>
                  <a:close/>
                  <a:moveTo>
                    <a:pt x="288000" y="5424965"/>
                  </a:moveTo>
                  <a:lnTo>
                    <a:pt x="0" y="5136966"/>
                  </a:lnTo>
                  <a:lnTo>
                    <a:pt x="0" y="4561710"/>
                  </a:lnTo>
                  <a:lnTo>
                    <a:pt x="288000" y="4273710"/>
                  </a:lnTo>
                  <a:close/>
                  <a:moveTo>
                    <a:pt x="939408" y="6076373"/>
                  </a:moveTo>
                  <a:lnTo>
                    <a:pt x="651408" y="5788374"/>
                  </a:lnTo>
                  <a:lnTo>
                    <a:pt x="651408" y="3910302"/>
                  </a:lnTo>
                  <a:lnTo>
                    <a:pt x="939408" y="3622303"/>
                  </a:lnTo>
                  <a:close/>
                  <a:moveTo>
                    <a:pt x="1590816" y="6727782"/>
                  </a:moveTo>
                  <a:lnTo>
                    <a:pt x="1302817" y="6439782"/>
                  </a:lnTo>
                  <a:lnTo>
                    <a:pt x="1302817" y="3258894"/>
                  </a:lnTo>
                  <a:lnTo>
                    <a:pt x="1590816" y="2970894"/>
                  </a:lnTo>
                  <a:close/>
                  <a:moveTo>
                    <a:pt x="2242226" y="7379192"/>
                  </a:moveTo>
                  <a:lnTo>
                    <a:pt x="1954225" y="7091191"/>
                  </a:lnTo>
                  <a:lnTo>
                    <a:pt x="1954225" y="2607485"/>
                  </a:lnTo>
                  <a:lnTo>
                    <a:pt x="2242226" y="2319484"/>
                  </a:lnTo>
                  <a:close/>
                  <a:moveTo>
                    <a:pt x="2893636" y="8030601"/>
                  </a:moveTo>
                  <a:lnTo>
                    <a:pt x="2605636" y="7742601"/>
                  </a:lnTo>
                  <a:lnTo>
                    <a:pt x="2605636" y="1956074"/>
                  </a:lnTo>
                  <a:lnTo>
                    <a:pt x="2893635" y="1668075"/>
                  </a:lnTo>
                  <a:close/>
                  <a:moveTo>
                    <a:pt x="3545045" y="8682011"/>
                  </a:moveTo>
                  <a:lnTo>
                    <a:pt x="3257045" y="8394011"/>
                  </a:lnTo>
                  <a:lnTo>
                    <a:pt x="3257045" y="1304666"/>
                  </a:lnTo>
                  <a:lnTo>
                    <a:pt x="3545045" y="1016666"/>
                  </a:lnTo>
                  <a:close/>
                  <a:moveTo>
                    <a:pt x="4196451" y="9333417"/>
                  </a:moveTo>
                  <a:lnTo>
                    <a:pt x="3908451" y="9045417"/>
                  </a:lnTo>
                  <a:lnTo>
                    <a:pt x="3908451" y="653259"/>
                  </a:lnTo>
                  <a:lnTo>
                    <a:pt x="4196451" y="365259"/>
                  </a:lnTo>
                  <a:close/>
                  <a:moveTo>
                    <a:pt x="4847864" y="9984829"/>
                  </a:moveTo>
                  <a:lnTo>
                    <a:pt x="4559863" y="9696829"/>
                  </a:lnTo>
                  <a:lnTo>
                    <a:pt x="4559863" y="1847"/>
                  </a:lnTo>
                  <a:lnTo>
                    <a:pt x="4561710" y="0"/>
                  </a:lnTo>
                  <a:lnTo>
                    <a:pt x="4847864" y="286154"/>
                  </a:lnTo>
                  <a:close/>
                  <a:moveTo>
                    <a:pt x="5499269" y="10636235"/>
                  </a:moveTo>
                  <a:lnTo>
                    <a:pt x="5211270" y="10348236"/>
                  </a:lnTo>
                  <a:lnTo>
                    <a:pt x="5211270" y="649559"/>
                  </a:lnTo>
                  <a:lnTo>
                    <a:pt x="5499270" y="937559"/>
                  </a:lnTo>
                  <a:close/>
                  <a:moveTo>
                    <a:pt x="6150681" y="11287647"/>
                  </a:moveTo>
                  <a:lnTo>
                    <a:pt x="5862681" y="10999647"/>
                  </a:lnTo>
                  <a:lnTo>
                    <a:pt x="5862681" y="1300970"/>
                  </a:lnTo>
                  <a:lnTo>
                    <a:pt x="6150681" y="1588971"/>
                  </a:lnTo>
                  <a:close/>
                  <a:moveTo>
                    <a:pt x="6802087" y="11939053"/>
                  </a:moveTo>
                  <a:lnTo>
                    <a:pt x="6514087" y="11651053"/>
                  </a:lnTo>
                  <a:lnTo>
                    <a:pt x="6514087" y="1952377"/>
                  </a:lnTo>
                  <a:lnTo>
                    <a:pt x="6802087" y="2240376"/>
                  </a:lnTo>
                  <a:close/>
                  <a:moveTo>
                    <a:pt x="7453499" y="12590465"/>
                  </a:moveTo>
                  <a:lnTo>
                    <a:pt x="7165499" y="12302465"/>
                  </a:lnTo>
                  <a:lnTo>
                    <a:pt x="7165500" y="2603790"/>
                  </a:lnTo>
                  <a:lnTo>
                    <a:pt x="7453500" y="2891789"/>
                  </a:lnTo>
                  <a:close/>
                  <a:moveTo>
                    <a:pt x="8104906" y="13241872"/>
                  </a:moveTo>
                  <a:lnTo>
                    <a:pt x="7816905" y="12953871"/>
                  </a:lnTo>
                  <a:lnTo>
                    <a:pt x="7816905" y="3255194"/>
                  </a:lnTo>
                  <a:lnTo>
                    <a:pt x="8104906" y="3543196"/>
                  </a:lnTo>
                  <a:close/>
                </a:path>
              </a:pathLst>
            </a:custGeom>
            <a:solidFill>
              <a:schemeClr val="accent6"/>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grpSp>
      <p:grpSp>
        <p:nvGrpSpPr>
          <p:cNvPr id="3100" name="Google Shape;3100;p23"/>
          <p:cNvGrpSpPr/>
          <p:nvPr/>
        </p:nvGrpSpPr>
        <p:grpSpPr>
          <a:xfrm>
            <a:off x="-3379748" y="-6084104"/>
            <a:ext cx="18951495" cy="19015358"/>
            <a:chOff x="-3394471" y="-6056173"/>
            <a:chExt cx="18951495" cy="19015358"/>
          </a:xfrm>
        </p:grpSpPr>
        <p:sp>
          <p:nvSpPr>
            <p:cNvPr id="3101" name="Google Shape;3101;p23"/>
            <p:cNvSpPr/>
            <p:nvPr/>
          </p:nvSpPr>
          <p:spPr>
            <a:xfrm rot="2700000">
              <a:off x="-580517" y="-3319363"/>
              <a:ext cx="13323587" cy="13477875"/>
            </a:xfrm>
            <a:custGeom>
              <a:avLst/>
              <a:gdLst/>
              <a:ahLst/>
              <a:cxnLst/>
              <a:rect l="l" t="t" r="r" b="b"/>
              <a:pathLst>
                <a:path w="13316182" h="13470384" extrusionOk="0">
                  <a:moveTo>
                    <a:pt x="13028182" y="4463459"/>
                  </a:moveTo>
                  <a:lnTo>
                    <a:pt x="13316182" y="4751459"/>
                  </a:lnTo>
                  <a:lnTo>
                    <a:pt x="13316182" y="4947217"/>
                  </a:lnTo>
                  <a:lnTo>
                    <a:pt x="13028182" y="5235217"/>
                  </a:lnTo>
                  <a:close/>
                  <a:moveTo>
                    <a:pt x="12376768" y="3812046"/>
                  </a:moveTo>
                  <a:lnTo>
                    <a:pt x="12664769" y="4100046"/>
                  </a:lnTo>
                  <a:lnTo>
                    <a:pt x="12664769" y="5598630"/>
                  </a:lnTo>
                  <a:lnTo>
                    <a:pt x="12376769" y="5886631"/>
                  </a:lnTo>
                  <a:close/>
                  <a:moveTo>
                    <a:pt x="11725359" y="3160636"/>
                  </a:moveTo>
                  <a:lnTo>
                    <a:pt x="12013359" y="3448636"/>
                  </a:lnTo>
                  <a:lnTo>
                    <a:pt x="12013360" y="6250040"/>
                  </a:lnTo>
                  <a:lnTo>
                    <a:pt x="11725360" y="6538039"/>
                  </a:lnTo>
                  <a:close/>
                  <a:moveTo>
                    <a:pt x="11073951" y="2509228"/>
                  </a:moveTo>
                  <a:lnTo>
                    <a:pt x="11361951" y="2797229"/>
                  </a:lnTo>
                  <a:lnTo>
                    <a:pt x="11361952" y="6901448"/>
                  </a:lnTo>
                  <a:lnTo>
                    <a:pt x="11073951" y="7189448"/>
                  </a:lnTo>
                  <a:close/>
                  <a:moveTo>
                    <a:pt x="10422541" y="1857818"/>
                  </a:moveTo>
                  <a:lnTo>
                    <a:pt x="10710541" y="2145819"/>
                  </a:lnTo>
                  <a:lnTo>
                    <a:pt x="10710542" y="7552858"/>
                  </a:lnTo>
                  <a:lnTo>
                    <a:pt x="10422541" y="7840858"/>
                  </a:lnTo>
                  <a:close/>
                  <a:moveTo>
                    <a:pt x="9771133" y="1206410"/>
                  </a:moveTo>
                  <a:lnTo>
                    <a:pt x="10059133" y="1494411"/>
                  </a:lnTo>
                  <a:lnTo>
                    <a:pt x="10059134" y="8204265"/>
                  </a:lnTo>
                  <a:lnTo>
                    <a:pt x="9771133" y="8492266"/>
                  </a:lnTo>
                  <a:close/>
                  <a:moveTo>
                    <a:pt x="9119723" y="555000"/>
                  </a:moveTo>
                  <a:lnTo>
                    <a:pt x="9407723" y="843000"/>
                  </a:lnTo>
                  <a:lnTo>
                    <a:pt x="9407723" y="8855676"/>
                  </a:lnTo>
                  <a:lnTo>
                    <a:pt x="9119723" y="9143676"/>
                  </a:lnTo>
                  <a:close/>
                  <a:moveTo>
                    <a:pt x="8468318" y="96406"/>
                  </a:moveTo>
                  <a:lnTo>
                    <a:pt x="8564723" y="0"/>
                  </a:lnTo>
                  <a:lnTo>
                    <a:pt x="8756317" y="191594"/>
                  </a:lnTo>
                  <a:lnTo>
                    <a:pt x="8756317" y="9507082"/>
                  </a:lnTo>
                  <a:lnTo>
                    <a:pt x="8468318" y="9795082"/>
                  </a:lnTo>
                  <a:close/>
                  <a:moveTo>
                    <a:pt x="7816904" y="747819"/>
                  </a:moveTo>
                  <a:lnTo>
                    <a:pt x="8104906" y="459818"/>
                  </a:lnTo>
                  <a:lnTo>
                    <a:pt x="8104905" y="10158494"/>
                  </a:lnTo>
                  <a:lnTo>
                    <a:pt x="7816904" y="10446495"/>
                  </a:lnTo>
                  <a:close/>
                  <a:moveTo>
                    <a:pt x="7165499" y="1399224"/>
                  </a:moveTo>
                  <a:lnTo>
                    <a:pt x="7453499" y="1111224"/>
                  </a:lnTo>
                  <a:lnTo>
                    <a:pt x="7453498" y="10809901"/>
                  </a:lnTo>
                  <a:lnTo>
                    <a:pt x="7165499" y="11097901"/>
                  </a:lnTo>
                  <a:close/>
                  <a:moveTo>
                    <a:pt x="6514086" y="2050637"/>
                  </a:moveTo>
                  <a:lnTo>
                    <a:pt x="6802086" y="1762637"/>
                  </a:lnTo>
                  <a:lnTo>
                    <a:pt x="6802086" y="11461313"/>
                  </a:lnTo>
                  <a:lnTo>
                    <a:pt x="6514086" y="11749313"/>
                  </a:lnTo>
                  <a:close/>
                  <a:moveTo>
                    <a:pt x="5862680" y="2702043"/>
                  </a:moveTo>
                  <a:lnTo>
                    <a:pt x="6150680" y="2414043"/>
                  </a:lnTo>
                  <a:lnTo>
                    <a:pt x="6150680" y="12112719"/>
                  </a:lnTo>
                  <a:lnTo>
                    <a:pt x="5862680" y="12400719"/>
                  </a:lnTo>
                  <a:close/>
                  <a:moveTo>
                    <a:pt x="5211269" y="3353454"/>
                  </a:moveTo>
                  <a:lnTo>
                    <a:pt x="5499269" y="3065454"/>
                  </a:lnTo>
                  <a:lnTo>
                    <a:pt x="5499268" y="12764131"/>
                  </a:lnTo>
                  <a:lnTo>
                    <a:pt x="5211269" y="13052130"/>
                  </a:lnTo>
                  <a:close/>
                  <a:moveTo>
                    <a:pt x="4559862" y="4004861"/>
                  </a:moveTo>
                  <a:lnTo>
                    <a:pt x="4847863" y="3716860"/>
                  </a:lnTo>
                  <a:lnTo>
                    <a:pt x="4847862" y="13415537"/>
                  </a:lnTo>
                  <a:lnTo>
                    <a:pt x="4793015" y="13470384"/>
                  </a:lnTo>
                  <a:lnTo>
                    <a:pt x="4559862" y="13237231"/>
                  </a:lnTo>
                  <a:close/>
                  <a:moveTo>
                    <a:pt x="3908450" y="4656273"/>
                  </a:moveTo>
                  <a:lnTo>
                    <a:pt x="4196450" y="4368273"/>
                  </a:lnTo>
                  <a:lnTo>
                    <a:pt x="4196450" y="12873819"/>
                  </a:lnTo>
                  <a:lnTo>
                    <a:pt x="3908450" y="12585818"/>
                  </a:lnTo>
                  <a:close/>
                  <a:moveTo>
                    <a:pt x="3257044" y="5307679"/>
                  </a:moveTo>
                  <a:lnTo>
                    <a:pt x="3545044" y="5019679"/>
                  </a:lnTo>
                  <a:lnTo>
                    <a:pt x="3545044" y="12222413"/>
                  </a:lnTo>
                  <a:lnTo>
                    <a:pt x="3257044" y="11934413"/>
                  </a:lnTo>
                  <a:close/>
                  <a:moveTo>
                    <a:pt x="2605635" y="5959088"/>
                  </a:moveTo>
                  <a:lnTo>
                    <a:pt x="2893635" y="5671088"/>
                  </a:lnTo>
                  <a:lnTo>
                    <a:pt x="2893635" y="11571004"/>
                  </a:lnTo>
                  <a:lnTo>
                    <a:pt x="2605635" y="11283004"/>
                  </a:lnTo>
                  <a:close/>
                  <a:moveTo>
                    <a:pt x="1954225" y="6610498"/>
                  </a:moveTo>
                  <a:lnTo>
                    <a:pt x="2242225" y="6322498"/>
                  </a:lnTo>
                  <a:lnTo>
                    <a:pt x="2242226" y="10919594"/>
                  </a:lnTo>
                  <a:lnTo>
                    <a:pt x="1954225" y="10631594"/>
                  </a:lnTo>
                  <a:close/>
                  <a:moveTo>
                    <a:pt x="1302816" y="7261907"/>
                  </a:moveTo>
                  <a:lnTo>
                    <a:pt x="1590816" y="6973907"/>
                  </a:lnTo>
                  <a:lnTo>
                    <a:pt x="1590816" y="10268184"/>
                  </a:lnTo>
                  <a:lnTo>
                    <a:pt x="1302816" y="9980184"/>
                  </a:lnTo>
                  <a:close/>
                  <a:moveTo>
                    <a:pt x="651407" y="7913316"/>
                  </a:moveTo>
                  <a:lnTo>
                    <a:pt x="939407" y="7625317"/>
                  </a:lnTo>
                  <a:lnTo>
                    <a:pt x="939407" y="9616775"/>
                  </a:lnTo>
                  <a:lnTo>
                    <a:pt x="651407" y="9328776"/>
                  </a:lnTo>
                  <a:close/>
                  <a:moveTo>
                    <a:pt x="0" y="8564724"/>
                  </a:moveTo>
                  <a:lnTo>
                    <a:pt x="288000" y="8276724"/>
                  </a:lnTo>
                  <a:lnTo>
                    <a:pt x="288000" y="8965368"/>
                  </a:lnTo>
                  <a:lnTo>
                    <a:pt x="0" y="8677368"/>
                  </a:lnTo>
                  <a:close/>
                </a:path>
              </a:pathLst>
            </a:custGeom>
            <a:solidFill>
              <a:srgbClr val="000000">
                <a:alpha val="9500"/>
              </a:srgbClr>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sp>
          <p:nvSpPr>
            <p:cNvPr id="3102" name="Google Shape;3102;p23"/>
            <p:cNvSpPr/>
            <p:nvPr/>
          </p:nvSpPr>
          <p:spPr>
            <a:xfrm rot="8100000">
              <a:off x="-558254" y="-3093093"/>
              <a:ext cx="13190087" cy="13342900"/>
            </a:xfrm>
            <a:custGeom>
              <a:avLst/>
              <a:gdLst/>
              <a:ahLst/>
              <a:cxnLst/>
              <a:rect l="l" t="t" r="r" b="b"/>
              <a:pathLst>
                <a:path w="13182756" h="13335484" extrusionOk="0">
                  <a:moveTo>
                    <a:pt x="13028183" y="8775619"/>
                  </a:moveTo>
                  <a:lnTo>
                    <a:pt x="13028183" y="8466472"/>
                  </a:lnTo>
                  <a:lnTo>
                    <a:pt x="13182756" y="8621046"/>
                  </a:lnTo>
                  <a:close/>
                  <a:moveTo>
                    <a:pt x="12376769" y="9427032"/>
                  </a:moveTo>
                  <a:lnTo>
                    <a:pt x="12376769" y="7815059"/>
                  </a:lnTo>
                  <a:lnTo>
                    <a:pt x="12664769" y="8103059"/>
                  </a:lnTo>
                  <a:lnTo>
                    <a:pt x="12664769" y="9139032"/>
                  </a:lnTo>
                  <a:close/>
                  <a:moveTo>
                    <a:pt x="11725360" y="10078441"/>
                  </a:moveTo>
                  <a:lnTo>
                    <a:pt x="11725360" y="7163650"/>
                  </a:lnTo>
                  <a:lnTo>
                    <a:pt x="12013360" y="7451650"/>
                  </a:lnTo>
                  <a:lnTo>
                    <a:pt x="12013361" y="9790441"/>
                  </a:lnTo>
                  <a:close/>
                  <a:moveTo>
                    <a:pt x="11073952" y="10729850"/>
                  </a:moveTo>
                  <a:lnTo>
                    <a:pt x="11073952" y="6512241"/>
                  </a:lnTo>
                  <a:lnTo>
                    <a:pt x="11361953" y="6800242"/>
                  </a:lnTo>
                  <a:lnTo>
                    <a:pt x="11361953" y="10441849"/>
                  </a:lnTo>
                  <a:close/>
                  <a:moveTo>
                    <a:pt x="10422542" y="11381259"/>
                  </a:moveTo>
                  <a:lnTo>
                    <a:pt x="10422542" y="5860832"/>
                  </a:lnTo>
                  <a:lnTo>
                    <a:pt x="10710542" y="6148832"/>
                  </a:lnTo>
                  <a:lnTo>
                    <a:pt x="10710542" y="11093259"/>
                  </a:lnTo>
                  <a:close/>
                  <a:moveTo>
                    <a:pt x="9771134" y="12032667"/>
                  </a:moveTo>
                  <a:lnTo>
                    <a:pt x="9771134" y="5209424"/>
                  </a:lnTo>
                  <a:lnTo>
                    <a:pt x="10059135" y="5497424"/>
                  </a:lnTo>
                  <a:lnTo>
                    <a:pt x="10059135" y="11744666"/>
                  </a:lnTo>
                  <a:close/>
                  <a:moveTo>
                    <a:pt x="9119724" y="12684077"/>
                  </a:moveTo>
                  <a:lnTo>
                    <a:pt x="9119724" y="4558014"/>
                  </a:lnTo>
                  <a:lnTo>
                    <a:pt x="9407724" y="4846013"/>
                  </a:lnTo>
                  <a:lnTo>
                    <a:pt x="9407724" y="12396077"/>
                  </a:lnTo>
                  <a:close/>
                  <a:moveTo>
                    <a:pt x="8468318" y="13335484"/>
                  </a:moveTo>
                  <a:lnTo>
                    <a:pt x="8468318" y="3906608"/>
                  </a:lnTo>
                  <a:lnTo>
                    <a:pt x="8756318" y="4194608"/>
                  </a:lnTo>
                  <a:lnTo>
                    <a:pt x="8756318" y="13047483"/>
                  </a:lnTo>
                  <a:close/>
                  <a:moveTo>
                    <a:pt x="288000" y="5424965"/>
                  </a:moveTo>
                  <a:lnTo>
                    <a:pt x="0" y="5136966"/>
                  </a:lnTo>
                  <a:lnTo>
                    <a:pt x="0" y="4561710"/>
                  </a:lnTo>
                  <a:lnTo>
                    <a:pt x="288000" y="4273710"/>
                  </a:lnTo>
                  <a:close/>
                  <a:moveTo>
                    <a:pt x="939408" y="6076373"/>
                  </a:moveTo>
                  <a:lnTo>
                    <a:pt x="651408" y="5788374"/>
                  </a:lnTo>
                  <a:lnTo>
                    <a:pt x="651408" y="3910302"/>
                  </a:lnTo>
                  <a:lnTo>
                    <a:pt x="939408" y="3622303"/>
                  </a:lnTo>
                  <a:close/>
                  <a:moveTo>
                    <a:pt x="1590816" y="6727782"/>
                  </a:moveTo>
                  <a:lnTo>
                    <a:pt x="1302817" y="6439782"/>
                  </a:lnTo>
                  <a:lnTo>
                    <a:pt x="1302817" y="3258894"/>
                  </a:lnTo>
                  <a:lnTo>
                    <a:pt x="1590816" y="2970894"/>
                  </a:lnTo>
                  <a:close/>
                  <a:moveTo>
                    <a:pt x="2242226" y="7379192"/>
                  </a:moveTo>
                  <a:lnTo>
                    <a:pt x="1954225" y="7091191"/>
                  </a:lnTo>
                  <a:lnTo>
                    <a:pt x="1954225" y="2607485"/>
                  </a:lnTo>
                  <a:lnTo>
                    <a:pt x="2242226" y="2319484"/>
                  </a:lnTo>
                  <a:close/>
                  <a:moveTo>
                    <a:pt x="2893636" y="8030601"/>
                  </a:moveTo>
                  <a:lnTo>
                    <a:pt x="2605636" y="7742601"/>
                  </a:lnTo>
                  <a:lnTo>
                    <a:pt x="2605636" y="1956074"/>
                  </a:lnTo>
                  <a:lnTo>
                    <a:pt x="2893635" y="1668075"/>
                  </a:lnTo>
                  <a:close/>
                  <a:moveTo>
                    <a:pt x="3545045" y="8682011"/>
                  </a:moveTo>
                  <a:lnTo>
                    <a:pt x="3257045" y="8394011"/>
                  </a:lnTo>
                  <a:lnTo>
                    <a:pt x="3257045" y="1304666"/>
                  </a:lnTo>
                  <a:lnTo>
                    <a:pt x="3545045" y="1016666"/>
                  </a:lnTo>
                  <a:close/>
                  <a:moveTo>
                    <a:pt x="4196451" y="9333417"/>
                  </a:moveTo>
                  <a:lnTo>
                    <a:pt x="3908451" y="9045417"/>
                  </a:lnTo>
                  <a:lnTo>
                    <a:pt x="3908451" y="653259"/>
                  </a:lnTo>
                  <a:lnTo>
                    <a:pt x="4196451" y="365259"/>
                  </a:lnTo>
                  <a:close/>
                  <a:moveTo>
                    <a:pt x="4847864" y="9984829"/>
                  </a:moveTo>
                  <a:lnTo>
                    <a:pt x="4559863" y="9696829"/>
                  </a:lnTo>
                  <a:lnTo>
                    <a:pt x="4559863" y="1847"/>
                  </a:lnTo>
                  <a:lnTo>
                    <a:pt x="4561710" y="0"/>
                  </a:lnTo>
                  <a:lnTo>
                    <a:pt x="4847864" y="286154"/>
                  </a:lnTo>
                  <a:close/>
                  <a:moveTo>
                    <a:pt x="5499269" y="10636235"/>
                  </a:moveTo>
                  <a:lnTo>
                    <a:pt x="5211270" y="10348236"/>
                  </a:lnTo>
                  <a:lnTo>
                    <a:pt x="5211270" y="649559"/>
                  </a:lnTo>
                  <a:lnTo>
                    <a:pt x="5499270" y="937559"/>
                  </a:lnTo>
                  <a:close/>
                  <a:moveTo>
                    <a:pt x="6150681" y="11287647"/>
                  </a:moveTo>
                  <a:lnTo>
                    <a:pt x="5862681" y="10999647"/>
                  </a:lnTo>
                  <a:lnTo>
                    <a:pt x="5862681" y="1300970"/>
                  </a:lnTo>
                  <a:lnTo>
                    <a:pt x="6150681" y="1588971"/>
                  </a:lnTo>
                  <a:close/>
                  <a:moveTo>
                    <a:pt x="6802087" y="11939053"/>
                  </a:moveTo>
                  <a:lnTo>
                    <a:pt x="6514087" y="11651053"/>
                  </a:lnTo>
                  <a:lnTo>
                    <a:pt x="6514087" y="1952377"/>
                  </a:lnTo>
                  <a:lnTo>
                    <a:pt x="6802087" y="2240376"/>
                  </a:lnTo>
                  <a:close/>
                  <a:moveTo>
                    <a:pt x="7453499" y="12590465"/>
                  </a:moveTo>
                  <a:lnTo>
                    <a:pt x="7165499" y="12302465"/>
                  </a:lnTo>
                  <a:lnTo>
                    <a:pt x="7165500" y="2603790"/>
                  </a:lnTo>
                  <a:lnTo>
                    <a:pt x="7453500" y="2891789"/>
                  </a:lnTo>
                  <a:close/>
                  <a:moveTo>
                    <a:pt x="8104906" y="13241872"/>
                  </a:moveTo>
                  <a:lnTo>
                    <a:pt x="7816905" y="12953871"/>
                  </a:lnTo>
                  <a:lnTo>
                    <a:pt x="7816905" y="3255194"/>
                  </a:lnTo>
                  <a:lnTo>
                    <a:pt x="8104906" y="3543196"/>
                  </a:lnTo>
                  <a:close/>
                </a:path>
              </a:pathLst>
            </a:custGeom>
            <a:solidFill>
              <a:srgbClr val="000000">
                <a:alpha val="9500"/>
              </a:srgbClr>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grpSp>
      <p:grpSp>
        <p:nvGrpSpPr>
          <p:cNvPr id="3103" name="Google Shape;3103;p23"/>
          <p:cNvGrpSpPr/>
          <p:nvPr/>
        </p:nvGrpSpPr>
        <p:grpSpPr>
          <a:xfrm rot="-349546">
            <a:off x="3722664" y="1241481"/>
            <a:ext cx="7919720" cy="4679835"/>
            <a:chOff x="2899493" y="1190406"/>
            <a:chExt cx="7920000" cy="4680000"/>
          </a:xfrm>
        </p:grpSpPr>
        <p:sp>
          <p:nvSpPr>
            <p:cNvPr id="3104" name="Google Shape;3104;p23"/>
            <p:cNvSpPr/>
            <p:nvPr/>
          </p:nvSpPr>
          <p:spPr>
            <a:xfrm>
              <a:off x="2899493" y="1190406"/>
              <a:ext cx="7920000" cy="4680000"/>
            </a:xfrm>
            <a:prstGeom prst="rect">
              <a:avLst/>
            </a:prstGeom>
            <a:solidFill>
              <a:schemeClr val="lt1"/>
            </a:solidFill>
            <a:ln>
              <a:noFill/>
            </a:ln>
            <a:effectLst>
              <a:outerShdw blurRad="50800" dist="38100" dir="18900000" algn="bl" rotWithShape="0">
                <a:srgbClr val="000000">
                  <a:alpha val="40000"/>
                </a:srgb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FFFF"/>
                </a:solidFill>
                <a:effectLst/>
                <a:uLnTx/>
                <a:uFillTx/>
                <a:latin typeface="Calibri"/>
                <a:ea typeface="Calibri"/>
                <a:cs typeface="Calibri"/>
                <a:sym typeface="Calibri"/>
              </a:endParaRPr>
            </a:p>
          </p:txBody>
        </p:sp>
        <p:pic>
          <p:nvPicPr>
            <p:cNvPr id="3105" name="Google Shape;3105;p23"/>
            <p:cNvPicPr preferRelativeResize="0"/>
            <p:nvPr/>
          </p:nvPicPr>
          <p:blipFill rotWithShape="1">
            <a:blip r:embed="rId2">
              <a:alphaModFix amt="50000"/>
            </a:blip>
            <a:srcRect/>
            <a:stretch/>
          </p:blipFill>
          <p:spPr>
            <a:xfrm>
              <a:off x="2899493" y="1190406"/>
              <a:ext cx="7920000" cy="4679998"/>
            </a:xfrm>
            <a:prstGeom prst="rect">
              <a:avLst/>
            </a:prstGeom>
            <a:noFill/>
            <a:ln>
              <a:noFill/>
            </a:ln>
            <a:effectLst>
              <a:outerShdw blurRad="50800" dist="50800" dir="5400000" algn="ctr" rotWithShape="0">
                <a:srgbClr val="000000">
                  <a:alpha val="0"/>
                </a:srgbClr>
              </a:outerShdw>
            </a:effectLst>
          </p:spPr>
        </p:pic>
      </p:grpSp>
      <p:sp>
        <p:nvSpPr>
          <p:cNvPr id="3106" name="Google Shape;3106;p23"/>
          <p:cNvSpPr txBox="1">
            <a:spLocks noGrp="1"/>
          </p:cNvSpPr>
          <p:nvPr>
            <p:ph type="subTitle" idx="1"/>
          </p:nvPr>
        </p:nvSpPr>
        <p:spPr>
          <a:xfrm rot="-310216">
            <a:off x="4660120" y="2945439"/>
            <a:ext cx="6438396" cy="719209"/>
          </a:xfrm>
          <a:prstGeom prst="rect">
            <a:avLst/>
          </a:prstGeom>
        </p:spPr>
        <p:txBody>
          <a:bodyPr spcFirstLastPara="1" wrap="square" lIns="121900" tIns="121900" rIns="121900" bIns="121900" anchor="t" anchorCtr="0">
            <a:noAutofit/>
          </a:bodyPr>
          <a:lstStyle>
            <a:lvl1pPr lvl="0" algn="ctr" rtl="0">
              <a:spcBef>
                <a:spcPts val="0"/>
              </a:spcBef>
              <a:spcAft>
                <a:spcPts val="0"/>
              </a:spcAft>
              <a:buSzPts val="2100"/>
              <a:buNone/>
              <a:defRPr sz="2100" b="1"/>
            </a:lvl1pPr>
            <a:lvl2pPr lvl="1" algn="ctr" rtl="0">
              <a:spcBef>
                <a:spcPts val="2100"/>
              </a:spcBef>
              <a:spcAft>
                <a:spcPts val="0"/>
              </a:spcAft>
              <a:buSzPts val="2100"/>
              <a:buNone/>
              <a:defRPr sz="2100" b="1"/>
            </a:lvl2pPr>
            <a:lvl3pPr lvl="2" algn="ctr" rtl="0">
              <a:spcBef>
                <a:spcPts val="2100"/>
              </a:spcBef>
              <a:spcAft>
                <a:spcPts val="0"/>
              </a:spcAft>
              <a:buSzPts val="2100"/>
              <a:buNone/>
              <a:defRPr sz="2100" b="1"/>
            </a:lvl3pPr>
            <a:lvl4pPr lvl="3" algn="ctr" rtl="0">
              <a:spcBef>
                <a:spcPts val="2100"/>
              </a:spcBef>
              <a:spcAft>
                <a:spcPts val="0"/>
              </a:spcAft>
              <a:buSzPts val="2100"/>
              <a:buNone/>
              <a:defRPr sz="2100" b="1"/>
            </a:lvl4pPr>
            <a:lvl5pPr lvl="4" algn="ctr" rtl="0">
              <a:spcBef>
                <a:spcPts val="2100"/>
              </a:spcBef>
              <a:spcAft>
                <a:spcPts val="0"/>
              </a:spcAft>
              <a:buSzPts val="2100"/>
              <a:buNone/>
              <a:defRPr sz="2100" b="1"/>
            </a:lvl5pPr>
            <a:lvl6pPr lvl="5" algn="ctr" rtl="0">
              <a:spcBef>
                <a:spcPts val="2100"/>
              </a:spcBef>
              <a:spcAft>
                <a:spcPts val="0"/>
              </a:spcAft>
              <a:buSzPts val="2100"/>
              <a:buNone/>
              <a:defRPr sz="2100" b="1"/>
            </a:lvl6pPr>
            <a:lvl7pPr lvl="6" algn="ctr" rtl="0">
              <a:spcBef>
                <a:spcPts val="2100"/>
              </a:spcBef>
              <a:spcAft>
                <a:spcPts val="0"/>
              </a:spcAft>
              <a:buSzPts val="2100"/>
              <a:buNone/>
              <a:defRPr sz="2100" b="1"/>
            </a:lvl7pPr>
            <a:lvl8pPr lvl="7" algn="ctr" rtl="0">
              <a:spcBef>
                <a:spcPts val="2100"/>
              </a:spcBef>
              <a:spcAft>
                <a:spcPts val="0"/>
              </a:spcAft>
              <a:buSzPts val="2100"/>
              <a:buNone/>
              <a:defRPr sz="2100" b="1"/>
            </a:lvl8pPr>
            <a:lvl9pPr lvl="8" algn="ctr" rtl="0">
              <a:spcBef>
                <a:spcPts val="2100"/>
              </a:spcBef>
              <a:spcAft>
                <a:spcPts val="2100"/>
              </a:spcAft>
              <a:buSzPts val="2100"/>
              <a:buNone/>
              <a:defRPr sz="2100" b="1"/>
            </a:lvl9pPr>
          </a:lstStyle>
          <a:p>
            <a:endParaRPr/>
          </a:p>
        </p:txBody>
      </p:sp>
      <p:sp>
        <p:nvSpPr>
          <p:cNvPr id="3107" name="Google Shape;3107;p23"/>
          <p:cNvSpPr txBox="1">
            <a:spLocks noGrp="1"/>
          </p:cNvSpPr>
          <p:nvPr>
            <p:ph type="title"/>
          </p:nvPr>
        </p:nvSpPr>
        <p:spPr>
          <a:xfrm rot="-310216">
            <a:off x="4550804" y="2017485"/>
            <a:ext cx="6438396" cy="764829"/>
          </a:xfrm>
          <a:prstGeom prst="rect">
            <a:avLst/>
          </a:prstGeom>
        </p:spPr>
        <p:txBody>
          <a:bodyPr spcFirstLastPara="1" wrap="square" lIns="121900" tIns="121900" rIns="121900" bIns="121900" anchor="b" anchorCtr="0">
            <a:noAutofit/>
          </a:bodyPr>
          <a:lstStyle>
            <a:lvl1pPr marL="0" marR="0" lvl="0" indent="0" algn="ctr" rtl="0">
              <a:lnSpc>
                <a:spcPct val="100000"/>
              </a:lnSpc>
              <a:spcBef>
                <a:spcPts val="0"/>
              </a:spcBef>
              <a:spcAft>
                <a:spcPts val="0"/>
              </a:spcAft>
              <a:buClr>
                <a:schemeClr val="dk1"/>
              </a:buClr>
              <a:buSzPts val="5000"/>
              <a:buFont typeface="Aldrich"/>
              <a:buNone/>
              <a:defRPr sz="5000"/>
            </a:lvl1pPr>
            <a:lvl2pPr lvl="1" algn="ctr" rtl="0">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2pPr>
            <a:lvl3pPr lvl="2" algn="ctr" rtl="0">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3pPr>
            <a:lvl4pPr lvl="3" algn="ctr" rtl="0">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4pPr>
            <a:lvl5pPr lvl="4" algn="ctr" rtl="0">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5pPr>
            <a:lvl6pPr lvl="5" algn="ctr" rtl="0">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6pPr>
            <a:lvl7pPr lvl="6" algn="ctr" rtl="0">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7pPr>
            <a:lvl8pPr lvl="7" algn="ctr" rtl="0">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8pPr>
            <a:lvl9pPr lvl="8" algn="ctr" rtl="0">
              <a:spcBef>
                <a:spcPts val="0"/>
              </a:spcBef>
              <a:spcAft>
                <a:spcPts val="0"/>
              </a:spcAft>
              <a:buClr>
                <a:schemeClr val="dk1"/>
              </a:buClr>
              <a:buSzPts val="8000"/>
              <a:buFont typeface="Abril Fatface"/>
              <a:buNone/>
              <a:defRPr sz="8000">
                <a:solidFill>
                  <a:schemeClr val="dk1"/>
                </a:solidFill>
                <a:latin typeface="Abril Fatface"/>
                <a:ea typeface="Abril Fatface"/>
                <a:cs typeface="Abril Fatface"/>
                <a:sym typeface="Abril Fatface"/>
              </a:defRPr>
            </a:lvl9pPr>
          </a:lstStyle>
          <a:p>
            <a:endParaRPr/>
          </a:p>
        </p:txBody>
      </p:sp>
      <p:sp>
        <p:nvSpPr>
          <p:cNvPr id="3108" name="Google Shape;3108;p23"/>
          <p:cNvSpPr txBox="1">
            <a:spLocks noGrp="1"/>
          </p:cNvSpPr>
          <p:nvPr>
            <p:ph type="body" idx="2"/>
          </p:nvPr>
        </p:nvSpPr>
        <p:spPr>
          <a:xfrm rot="-310216">
            <a:off x="4801371" y="3803307"/>
            <a:ext cx="6438396" cy="1344089"/>
          </a:xfrm>
          <a:prstGeom prst="rect">
            <a:avLst/>
          </a:prstGeom>
        </p:spPr>
        <p:txBody>
          <a:bodyPr spcFirstLastPara="1" wrap="square" lIns="121900" tIns="121900" rIns="121900" bIns="121900" anchor="t" anchorCtr="0">
            <a:noAutofit/>
          </a:bodyPr>
          <a:lstStyle>
            <a:lvl1pPr marL="457200" lvl="0" indent="-349250" algn="ctr">
              <a:lnSpc>
                <a:spcPct val="100000"/>
              </a:lnSpc>
              <a:spcBef>
                <a:spcPts val="0"/>
              </a:spcBef>
              <a:spcAft>
                <a:spcPts val="0"/>
              </a:spcAft>
              <a:buSzPts val="1900"/>
              <a:buChar char="●"/>
              <a:defRPr/>
            </a:lvl1pPr>
            <a:lvl2pPr marL="914400" lvl="1" indent="-349250" algn="ctr">
              <a:lnSpc>
                <a:spcPct val="100000"/>
              </a:lnSpc>
              <a:spcBef>
                <a:spcPts val="0"/>
              </a:spcBef>
              <a:spcAft>
                <a:spcPts val="0"/>
              </a:spcAft>
              <a:buSzPts val="1900"/>
              <a:buChar char="○"/>
              <a:defRPr/>
            </a:lvl2pPr>
            <a:lvl3pPr marL="1371600" lvl="2" indent="-349250" algn="ctr">
              <a:lnSpc>
                <a:spcPct val="100000"/>
              </a:lnSpc>
              <a:spcBef>
                <a:spcPts val="0"/>
              </a:spcBef>
              <a:spcAft>
                <a:spcPts val="0"/>
              </a:spcAft>
              <a:buSzPts val="1900"/>
              <a:buChar char="■"/>
              <a:defRPr/>
            </a:lvl3pPr>
            <a:lvl4pPr marL="1828800" lvl="3" indent="-349250" algn="ctr">
              <a:lnSpc>
                <a:spcPct val="100000"/>
              </a:lnSpc>
              <a:spcBef>
                <a:spcPts val="0"/>
              </a:spcBef>
              <a:spcAft>
                <a:spcPts val="0"/>
              </a:spcAft>
              <a:buSzPts val="1900"/>
              <a:buChar char="●"/>
              <a:defRPr/>
            </a:lvl4pPr>
            <a:lvl5pPr marL="2286000" lvl="4" indent="-349250" algn="ctr">
              <a:lnSpc>
                <a:spcPct val="100000"/>
              </a:lnSpc>
              <a:spcBef>
                <a:spcPts val="0"/>
              </a:spcBef>
              <a:spcAft>
                <a:spcPts val="0"/>
              </a:spcAft>
              <a:buSzPts val="1900"/>
              <a:buChar char="○"/>
              <a:defRPr/>
            </a:lvl5pPr>
            <a:lvl6pPr marL="2743200" lvl="5" indent="-349250" algn="ctr">
              <a:lnSpc>
                <a:spcPct val="100000"/>
              </a:lnSpc>
              <a:spcBef>
                <a:spcPts val="0"/>
              </a:spcBef>
              <a:spcAft>
                <a:spcPts val="0"/>
              </a:spcAft>
              <a:buSzPts val="1900"/>
              <a:buChar char="■"/>
              <a:defRPr/>
            </a:lvl6pPr>
            <a:lvl7pPr marL="3200400" lvl="6" indent="-349250" algn="ctr">
              <a:lnSpc>
                <a:spcPct val="100000"/>
              </a:lnSpc>
              <a:spcBef>
                <a:spcPts val="0"/>
              </a:spcBef>
              <a:spcAft>
                <a:spcPts val="0"/>
              </a:spcAft>
              <a:buSzPts val="1900"/>
              <a:buChar char="●"/>
              <a:defRPr/>
            </a:lvl7pPr>
            <a:lvl8pPr marL="3657600" lvl="7" indent="-349250" algn="ctr">
              <a:lnSpc>
                <a:spcPct val="100000"/>
              </a:lnSpc>
              <a:spcBef>
                <a:spcPts val="0"/>
              </a:spcBef>
              <a:spcAft>
                <a:spcPts val="0"/>
              </a:spcAft>
              <a:buSzPts val="1900"/>
              <a:buChar char="○"/>
              <a:defRPr/>
            </a:lvl8pPr>
            <a:lvl9pPr marL="4114800" lvl="8" indent="-349250" algn="ctr">
              <a:lnSpc>
                <a:spcPct val="100000"/>
              </a:lnSpc>
              <a:spcBef>
                <a:spcPts val="0"/>
              </a:spcBef>
              <a:spcAft>
                <a:spcPts val="0"/>
              </a:spcAft>
              <a:buSzPts val="1900"/>
              <a:buChar char="■"/>
              <a:defRPr/>
            </a:lvl9pPr>
          </a:lstStyle>
          <a:p>
            <a:endParaRPr/>
          </a:p>
        </p:txBody>
      </p:sp>
      <p:grpSp>
        <p:nvGrpSpPr>
          <p:cNvPr id="3109" name="Google Shape;3109;p23"/>
          <p:cNvGrpSpPr/>
          <p:nvPr/>
        </p:nvGrpSpPr>
        <p:grpSpPr>
          <a:xfrm>
            <a:off x="-326358" y="86341"/>
            <a:ext cx="6789150" cy="6987946"/>
            <a:chOff x="-326358" y="86341"/>
            <a:chExt cx="6789150" cy="6987946"/>
          </a:xfrm>
        </p:grpSpPr>
        <p:grpSp>
          <p:nvGrpSpPr>
            <p:cNvPr id="3110" name="Google Shape;3110;p23"/>
            <p:cNvGrpSpPr/>
            <p:nvPr/>
          </p:nvGrpSpPr>
          <p:grpSpPr>
            <a:xfrm>
              <a:off x="2301091" y="5608417"/>
              <a:ext cx="1681936" cy="1465870"/>
              <a:chOff x="7448362" y="6019246"/>
              <a:chExt cx="1425248" cy="1465870"/>
            </a:xfrm>
          </p:grpSpPr>
          <p:sp>
            <p:nvSpPr>
              <p:cNvPr id="3111" name="Google Shape;3111;p23"/>
              <p:cNvSpPr/>
              <p:nvPr/>
            </p:nvSpPr>
            <p:spPr>
              <a:xfrm rot="-1269944" flipH="1">
                <a:off x="8084472" y="6036260"/>
                <a:ext cx="357015" cy="1410285"/>
              </a:xfrm>
              <a:custGeom>
                <a:avLst/>
                <a:gdLst/>
                <a:ahLst/>
                <a:cxnLst/>
                <a:rect l="l" t="t" r="r" b="b"/>
                <a:pathLst>
                  <a:path w="370953" h="2712180" extrusionOk="0">
                    <a:moveTo>
                      <a:pt x="-719" y="45729"/>
                    </a:moveTo>
                    <a:cubicBezTo>
                      <a:pt x="59279" y="188462"/>
                      <a:pt x="108819" y="335385"/>
                      <a:pt x="147490" y="485308"/>
                    </a:cubicBezTo>
                    <a:cubicBezTo>
                      <a:pt x="209880" y="726958"/>
                      <a:pt x="228358" y="916029"/>
                      <a:pt x="245503" y="1099576"/>
                    </a:cubicBezTo>
                    <a:cubicBezTo>
                      <a:pt x="263505" y="1293209"/>
                      <a:pt x="270820" y="1487691"/>
                      <a:pt x="267410" y="1682125"/>
                    </a:cubicBezTo>
                    <a:cubicBezTo>
                      <a:pt x="267410" y="1690221"/>
                      <a:pt x="272078" y="1938252"/>
                      <a:pt x="272268" y="1963398"/>
                    </a:cubicBezTo>
                    <a:cubicBezTo>
                      <a:pt x="273859" y="2197904"/>
                      <a:pt x="275506" y="2432475"/>
                      <a:pt x="277221" y="2667105"/>
                    </a:cubicBezTo>
                    <a:cubicBezTo>
                      <a:pt x="278897" y="2686136"/>
                      <a:pt x="291223" y="2702567"/>
                      <a:pt x="309035" y="2709491"/>
                    </a:cubicBezTo>
                    <a:cubicBezTo>
                      <a:pt x="332980" y="2716959"/>
                      <a:pt x="358802" y="2705891"/>
                      <a:pt x="369899" y="2683393"/>
                    </a:cubicBezTo>
                    <a:cubicBezTo>
                      <a:pt x="370347" y="2540137"/>
                      <a:pt x="370347" y="2396281"/>
                      <a:pt x="369899" y="2251815"/>
                    </a:cubicBezTo>
                    <a:cubicBezTo>
                      <a:pt x="369328" y="2029568"/>
                      <a:pt x="367737" y="1808712"/>
                      <a:pt x="365137" y="1589256"/>
                    </a:cubicBezTo>
                    <a:cubicBezTo>
                      <a:pt x="365137" y="1561348"/>
                      <a:pt x="358374" y="1316460"/>
                      <a:pt x="357898" y="1307602"/>
                    </a:cubicBezTo>
                    <a:cubicBezTo>
                      <a:pt x="350849" y="1154306"/>
                      <a:pt x="335876" y="1001478"/>
                      <a:pt x="313035" y="849735"/>
                    </a:cubicBezTo>
                    <a:cubicBezTo>
                      <a:pt x="293785" y="715051"/>
                      <a:pt x="267267" y="581501"/>
                      <a:pt x="233597" y="449685"/>
                    </a:cubicBezTo>
                    <a:cubicBezTo>
                      <a:pt x="194135" y="296561"/>
                      <a:pt x="144595" y="146218"/>
                      <a:pt x="85292" y="-372"/>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12" name="Google Shape;3112;p23"/>
              <p:cNvSpPr/>
              <p:nvPr/>
            </p:nvSpPr>
            <p:spPr>
              <a:xfrm rot="1450415">
                <a:off x="7720842" y="6062046"/>
                <a:ext cx="357816" cy="1411327"/>
              </a:xfrm>
              <a:custGeom>
                <a:avLst/>
                <a:gdLst/>
                <a:ahLst/>
                <a:cxnLst/>
                <a:rect l="l" t="t" r="r" b="b"/>
                <a:pathLst>
                  <a:path w="370953" h="2712180" extrusionOk="0">
                    <a:moveTo>
                      <a:pt x="-719" y="45729"/>
                    </a:moveTo>
                    <a:cubicBezTo>
                      <a:pt x="59279" y="188462"/>
                      <a:pt x="108819" y="335385"/>
                      <a:pt x="147490" y="485308"/>
                    </a:cubicBezTo>
                    <a:cubicBezTo>
                      <a:pt x="209880" y="726958"/>
                      <a:pt x="228358" y="916029"/>
                      <a:pt x="245503" y="1099576"/>
                    </a:cubicBezTo>
                    <a:cubicBezTo>
                      <a:pt x="263505" y="1293209"/>
                      <a:pt x="270820" y="1487691"/>
                      <a:pt x="267410" y="1682125"/>
                    </a:cubicBezTo>
                    <a:cubicBezTo>
                      <a:pt x="267410" y="1690221"/>
                      <a:pt x="272078" y="1938252"/>
                      <a:pt x="272268" y="1963398"/>
                    </a:cubicBezTo>
                    <a:cubicBezTo>
                      <a:pt x="273859" y="2197904"/>
                      <a:pt x="275506" y="2432475"/>
                      <a:pt x="277221" y="2667105"/>
                    </a:cubicBezTo>
                    <a:cubicBezTo>
                      <a:pt x="278897" y="2686136"/>
                      <a:pt x="291223" y="2702567"/>
                      <a:pt x="309035" y="2709491"/>
                    </a:cubicBezTo>
                    <a:cubicBezTo>
                      <a:pt x="332980" y="2716959"/>
                      <a:pt x="358802" y="2705891"/>
                      <a:pt x="369899" y="2683393"/>
                    </a:cubicBezTo>
                    <a:cubicBezTo>
                      <a:pt x="370347" y="2540137"/>
                      <a:pt x="370347" y="2396281"/>
                      <a:pt x="369899" y="2251815"/>
                    </a:cubicBezTo>
                    <a:cubicBezTo>
                      <a:pt x="369328" y="2029568"/>
                      <a:pt x="367737" y="1808712"/>
                      <a:pt x="365137" y="1589256"/>
                    </a:cubicBezTo>
                    <a:cubicBezTo>
                      <a:pt x="365137" y="1561348"/>
                      <a:pt x="358374" y="1316460"/>
                      <a:pt x="357898" y="1307602"/>
                    </a:cubicBezTo>
                    <a:cubicBezTo>
                      <a:pt x="350849" y="1154306"/>
                      <a:pt x="335876" y="1001478"/>
                      <a:pt x="313035" y="849735"/>
                    </a:cubicBezTo>
                    <a:cubicBezTo>
                      <a:pt x="293785" y="715051"/>
                      <a:pt x="267267" y="581501"/>
                      <a:pt x="233597" y="449685"/>
                    </a:cubicBezTo>
                    <a:cubicBezTo>
                      <a:pt x="194135" y="296561"/>
                      <a:pt x="144595" y="146218"/>
                      <a:pt x="85292" y="-372"/>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13" name="Google Shape;3113;p23"/>
              <p:cNvSpPr/>
              <p:nvPr/>
            </p:nvSpPr>
            <p:spPr>
              <a:xfrm rot="-1961968" flipH="1">
                <a:off x="8161749" y="6009861"/>
                <a:ext cx="357060" cy="1412451"/>
              </a:xfrm>
              <a:custGeom>
                <a:avLst/>
                <a:gdLst/>
                <a:ahLst/>
                <a:cxnLst/>
                <a:rect l="l" t="t" r="r" b="b"/>
                <a:pathLst>
                  <a:path w="370953" h="2712180" extrusionOk="0">
                    <a:moveTo>
                      <a:pt x="-719" y="45729"/>
                    </a:moveTo>
                    <a:cubicBezTo>
                      <a:pt x="59279" y="188462"/>
                      <a:pt x="108819" y="335385"/>
                      <a:pt x="147490" y="485308"/>
                    </a:cubicBezTo>
                    <a:cubicBezTo>
                      <a:pt x="209880" y="726958"/>
                      <a:pt x="228358" y="916029"/>
                      <a:pt x="245503" y="1099576"/>
                    </a:cubicBezTo>
                    <a:cubicBezTo>
                      <a:pt x="263505" y="1293209"/>
                      <a:pt x="270820" y="1487691"/>
                      <a:pt x="267410" y="1682125"/>
                    </a:cubicBezTo>
                    <a:cubicBezTo>
                      <a:pt x="267410" y="1690221"/>
                      <a:pt x="272078" y="1938252"/>
                      <a:pt x="272268" y="1963398"/>
                    </a:cubicBezTo>
                    <a:cubicBezTo>
                      <a:pt x="273859" y="2197904"/>
                      <a:pt x="275506" y="2432475"/>
                      <a:pt x="277221" y="2667105"/>
                    </a:cubicBezTo>
                    <a:cubicBezTo>
                      <a:pt x="278897" y="2686136"/>
                      <a:pt x="291223" y="2702567"/>
                      <a:pt x="309035" y="2709491"/>
                    </a:cubicBezTo>
                    <a:cubicBezTo>
                      <a:pt x="332980" y="2716959"/>
                      <a:pt x="358802" y="2705891"/>
                      <a:pt x="369899" y="2683393"/>
                    </a:cubicBezTo>
                    <a:cubicBezTo>
                      <a:pt x="370347" y="2540137"/>
                      <a:pt x="370347" y="2396281"/>
                      <a:pt x="369899" y="2251815"/>
                    </a:cubicBezTo>
                    <a:cubicBezTo>
                      <a:pt x="369328" y="2029568"/>
                      <a:pt x="367737" y="1808712"/>
                      <a:pt x="365137" y="1589256"/>
                    </a:cubicBezTo>
                    <a:cubicBezTo>
                      <a:pt x="365137" y="1561348"/>
                      <a:pt x="358374" y="1316460"/>
                      <a:pt x="357898" y="1307602"/>
                    </a:cubicBezTo>
                    <a:cubicBezTo>
                      <a:pt x="350849" y="1154306"/>
                      <a:pt x="335876" y="1001478"/>
                      <a:pt x="313035" y="849735"/>
                    </a:cubicBezTo>
                    <a:cubicBezTo>
                      <a:pt x="293785" y="715051"/>
                      <a:pt x="267267" y="581501"/>
                      <a:pt x="233597" y="449685"/>
                    </a:cubicBezTo>
                    <a:cubicBezTo>
                      <a:pt x="194135" y="296561"/>
                      <a:pt x="144595" y="146218"/>
                      <a:pt x="85292" y="-372"/>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14" name="Google Shape;3114;p23"/>
              <p:cNvSpPr/>
              <p:nvPr/>
            </p:nvSpPr>
            <p:spPr>
              <a:xfrm rot="701362">
                <a:off x="7814477" y="6044757"/>
                <a:ext cx="357028" cy="1412223"/>
              </a:xfrm>
              <a:custGeom>
                <a:avLst/>
                <a:gdLst/>
                <a:ahLst/>
                <a:cxnLst/>
                <a:rect l="l" t="t" r="r" b="b"/>
                <a:pathLst>
                  <a:path w="370953" h="2712180" extrusionOk="0">
                    <a:moveTo>
                      <a:pt x="-719" y="45729"/>
                    </a:moveTo>
                    <a:cubicBezTo>
                      <a:pt x="59279" y="188462"/>
                      <a:pt x="108819" y="335385"/>
                      <a:pt x="147490" y="485308"/>
                    </a:cubicBezTo>
                    <a:cubicBezTo>
                      <a:pt x="209880" y="726958"/>
                      <a:pt x="228358" y="916029"/>
                      <a:pt x="245503" y="1099576"/>
                    </a:cubicBezTo>
                    <a:cubicBezTo>
                      <a:pt x="263505" y="1293209"/>
                      <a:pt x="270820" y="1487691"/>
                      <a:pt x="267410" y="1682125"/>
                    </a:cubicBezTo>
                    <a:cubicBezTo>
                      <a:pt x="267410" y="1690221"/>
                      <a:pt x="272078" y="1938252"/>
                      <a:pt x="272268" y="1963398"/>
                    </a:cubicBezTo>
                    <a:cubicBezTo>
                      <a:pt x="273859" y="2197904"/>
                      <a:pt x="275506" y="2432475"/>
                      <a:pt x="277221" y="2667105"/>
                    </a:cubicBezTo>
                    <a:cubicBezTo>
                      <a:pt x="278897" y="2686136"/>
                      <a:pt x="291223" y="2702567"/>
                      <a:pt x="309035" y="2709491"/>
                    </a:cubicBezTo>
                    <a:cubicBezTo>
                      <a:pt x="332980" y="2716959"/>
                      <a:pt x="358802" y="2705891"/>
                      <a:pt x="369899" y="2683393"/>
                    </a:cubicBezTo>
                    <a:cubicBezTo>
                      <a:pt x="370347" y="2540137"/>
                      <a:pt x="370347" y="2396281"/>
                      <a:pt x="369899" y="2251815"/>
                    </a:cubicBezTo>
                    <a:cubicBezTo>
                      <a:pt x="369328" y="2029568"/>
                      <a:pt x="367737" y="1808712"/>
                      <a:pt x="365137" y="1589256"/>
                    </a:cubicBezTo>
                    <a:cubicBezTo>
                      <a:pt x="365137" y="1561348"/>
                      <a:pt x="358374" y="1316460"/>
                      <a:pt x="357898" y="1307602"/>
                    </a:cubicBezTo>
                    <a:cubicBezTo>
                      <a:pt x="350849" y="1154306"/>
                      <a:pt x="335876" y="1001478"/>
                      <a:pt x="313035" y="849735"/>
                    </a:cubicBezTo>
                    <a:cubicBezTo>
                      <a:pt x="293785" y="715051"/>
                      <a:pt x="267267" y="581501"/>
                      <a:pt x="233597" y="449685"/>
                    </a:cubicBezTo>
                    <a:cubicBezTo>
                      <a:pt x="194135" y="296561"/>
                      <a:pt x="144595" y="146218"/>
                      <a:pt x="85292" y="-372"/>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3115" name="Google Shape;3115;p23"/>
            <p:cNvGrpSpPr/>
            <p:nvPr/>
          </p:nvGrpSpPr>
          <p:grpSpPr>
            <a:xfrm rot="-462853">
              <a:off x="843804" y="364354"/>
              <a:ext cx="3225271" cy="5561234"/>
              <a:chOff x="7439986" y="1019902"/>
              <a:chExt cx="2687364" cy="4633738"/>
            </a:xfrm>
          </p:grpSpPr>
          <p:sp>
            <p:nvSpPr>
              <p:cNvPr id="3116" name="Google Shape;3116;p23"/>
              <p:cNvSpPr/>
              <p:nvPr/>
            </p:nvSpPr>
            <p:spPr>
              <a:xfrm>
                <a:off x="8546650" y="2778218"/>
                <a:ext cx="732198" cy="2875422"/>
              </a:xfrm>
              <a:custGeom>
                <a:avLst/>
                <a:gdLst/>
                <a:ahLst/>
                <a:cxnLst/>
                <a:rect l="l" t="t" r="r" b="b"/>
                <a:pathLst>
                  <a:path w="690753" h="2712662" extrusionOk="0">
                    <a:moveTo>
                      <a:pt x="20183" y="46328"/>
                    </a:moveTo>
                    <a:cubicBezTo>
                      <a:pt x="80267" y="189012"/>
                      <a:pt x="129835" y="335897"/>
                      <a:pt x="168487" y="485811"/>
                    </a:cubicBezTo>
                    <a:cubicBezTo>
                      <a:pt x="230876" y="727556"/>
                      <a:pt x="249355" y="916627"/>
                      <a:pt x="266500" y="1100174"/>
                    </a:cubicBezTo>
                    <a:cubicBezTo>
                      <a:pt x="284645" y="1293769"/>
                      <a:pt x="292056" y="1488213"/>
                      <a:pt x="288693" y="1682627"/>
                    </a:cubicBezTo>
                    <a:cubicBezTo>
                      <a:pt x="288684" y="1686885"/>
                      <a:pt x="285226" y="1690342"/>
                      <a:pt x="280968" y="1690333"/>
                    </a:cubicBezTo>
                    <a:cubicBezTo>
                      <a:pt x="278006" y="1690333"/>
                      <a:pt x="275310" y="1688628"/>
                      <a:pt x="274025" y="1685961"/>
                    </a:cubicBezTo>
                    <a:cubicBezTo>
                      <a:pt x="227437" y="1590635"/>
                      <a:pt x="152781" y="1511863"/>
                      <a:pt x="60093" y="1460219"/>
                    </a:cubicBezTo>
                    <a:lnTo>
                      <a:pt x="15135" y="1420499"/>
                    </a:lnTo>
                    <a:cubicBezTo>
                      <a:pt x="9801" y="1435549"/>
                      <a:pt x="4496" y="1450570"/>
                      <a:pt x="-772" y="1465553"/>
                    </a:cubicBezTo>
                    <a:cubicBezTo>
                      <a:pt x="13954" y="1470287"/>
                      <a:pt x="28155" y="1476516"/>
                      <a:pt x="41614" y="1484126"/>
                    </a:cubicBezTo>
                    <a:cubicBezTo>
                      <a:pt x="86287" y="1509368"/>
                      <a:pt x="111337" y="1543943"/>
                      <a:pt x="131626" y="1574138"/>
                    </a:cubicBezTo>
                    <a:cubicBezTo>
                      <a:pt x="178975" y="1640679"/>
                      <a:pt x="218084" y="1712698"/>
                      <a:pt x="248116" y="1788641"/>
                    </a:cubicBezTo>
                    <a:cubicBezTo>
                      <a:pt x="258404" y="1814739"/>
                      <a:pt x="270691" y="1848743"/>
                      <a:pt x="282501" y="1889701"/>
                    </a:cubicBezTo>
                    <a:cubicBezTo>
                      <a:pt x="289474" y="1913828"/>
                      <a:pt x="293132" y="1938793"/>
                      <a:pt x="293360" y="1963901"/>
                    </a:cubicBezTo>
                    <a:cubicBezTo>
                      <a:pt x="295075" y="2198473"/>
                      <a:pt x="296760" y="2433073"/>
                      <a:pt x="298409" y="2667703"/>
                    </a:cubicBezTo>
                    <a:cubicBezTo>
                      <a:pt x="300037" y="2686753"/>
                      <a:pt x="312391" y="2703203"/>
                      <a:pt x="330222" y="2710089"/>
                    </a:cubicBezTo>
                    <a:cubicBezTo>
                      <a:pt x="354263" y="2717414"/>
                      <a:pt x="380057" y="2706193"/>
                      <a:pt x="391087" y="2683610"/>
                    </a:cubicBezTo>
                    <a:cubicBezTo>
                      <a:pt x="391467" y="2540353"/>
                      <a:pt x="391467" y="2396459"/>
                      <a:pt x="391087" y="2251937"/>
                    </a:cubicBezTo>
                    <a:cubicBezTo>
                      <a:pt x="390391" y="2029690"/>
                      <a:pt x="388801" y="1808862"/>
                      <a:pt x="386324" y="1589473"/>
                    </a:cubicBezTo>
                    <a:cubicBezTo>
                      <a:pt x="385867" y="1561584"/>
                      <a:pt x="389068" y="1533761"/>
                      <a:pt x="395849" y="1506701"/>
                    </a:cubicBezTo>
                    <a:cubicBezTo>
                      <a:pt x="416518" y="1425453"/>
                      <a:pt x="435568" y="1356968"/>
                      <a:pt x="457000" y="1306676"/>
                    </a:cubicBezTo>
                    <a:cubicBezTo>
                      <a:pt x="571300" y="1039214"/>
                      <a:pt x="652929" y="1035118"/>
                      <a:pt x="689981" y="1020926"/>
                    </a:cubicBezTo>
                    <a:lnTo>
                      <a:pt x="663597" y="957108"/>
                    </a:lnTo>
                    <a:cubicBezTo>
                      <a:pt x="630155" y="981387"/>
                      <a:pt x="599151" y="1008848"/>
                      <a:pt x="571014" y="1039118"/>
                    </a:cubicBezTo>
                    <a:cubicBezTo>
                      <a:pt x="546678" y="1065522"/>
                      <a:pt x="524532" y="1093878"/>
                      <a:pt x="504815" y="1123891"/>
                    </a:cubicBezTo>
                    <a:cubicBezTo>
                      <a:pt x="464286" y="1183898"/>
                      <a:pt x="427672" y="1246440"/>
                      <a:pt x="395182" y="1311153"/>
                    </a:cubicBezTo>
                    <a:cubicBezTo>
                      <a:pt x="393125" y="1315420"/>
                      <a:pt x="388001" y="1317201"/>
                      <a:pt x="383734" y="1315143"/>
                    </a:cubicBezTo>
                    <a:cubicBezTo>
                      <a:pt x="380866" y="1313762"/>
                      <a:pt x="379009" y="1310905"/>
                      <a:pt x="378894" y="1307723"/>
                    </a:cubicBezTo>
                    <a:cubicBezTo>
                      <a:pt x="371770" y="1154428"/>
                      <a:pt x="356768" y="1001609"/>
                      <a:pt x="333937" y="849857"/>
                    </a:cubicBezTo>
                    <a:cubicBezTo>
                      <a:pt x="314791" y="715164"/>
                      <a:pt x="288302" y="581614"/>
                      <a:pt x="254593" y="449807"/>
                    </a:cubicBezTo>
                    <a:cubicBezTo>
                      <a:pt x="215113" y="296654"/>
                      <a:pt x="165573" y="146283"/>
                      <a:pt x="106289" y="-345"/>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3117" name="Google Shape;3117;p23"/>
              <p:cNvGrpSpPr/>
              <p:nvPr/>
            </p:nvGrpSpPr>
            <p:grpSpPr>
              <a:xfrm rot="1803350">
                <a:off x="8963309" y="3170400"/>
                <a:ext cx="995866" cy="938925"/>
                <a:chOff x="6795971" y="2730008"/>
                <a:chExt cx="1945294" cy="1834067"/>
              </a:xfrm>
            </p:grpSpPr>
            <p:sp>
              <p:nvSpPr>
                <p:cNvPr id="3118" name="Google Shape;3118;p23"/>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19" name="Google Shape;3119;p2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3120" name="Google Shape;3120;p23"/>
              <p:cNvGrpSpPr/>
              <p:nvPr/>
            </p:nvGrpSpPr>
            <p:grpSpPr>
              <a:xfrm rot="-3462280">
                <a:off x="7822029" y="3466526"/>
                <a:ext cx="1108302" cy="1044932"/>
                <a:chOff x="6795971" y="2730009"/>
                <a:chExt cx="1945294" cy="1834067"/>
              </a:xfrm>
            </p:grpSpPr>
            <p:sp>
              <p:nvSpPr>
                <p:cNvPr id="3121" name="Google Shape;3121;p23"/>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22" name="Google Shape;3122;p2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3123" name="Google Shape;3123;p23"/>
              <p:cNvGrpSpPr/>
              <p:nvPr/>
            </p:nvGrpSpPr>
            <p:grpSpPr>
              <a:xfrm>
                <a:off x="7439986" y="1019902"/>
                <a:ext cx="2331062" cy="2341181"/>
                <a:chOff x="8302868" y="1340770"/>
                <a:chExt cx="3569773" cy="3585270"/>
              </a:xfrm>
            </p:grpSpPr>
            <p:grpSp>
              <p:nvGrpSpPr>
                <p:cNvPr id="3124" name="Google Shape;3124;p23"/>
                <p:cNvGrpSpPr/>
                <p:nvPr/>
              </p:nvGrpSpPr>
              <p:grpSpPr>
                <a:xfrm>
                  <a:off x="8302868" y="1340770"/>
                  <a:ext cx="3569773" cy="3585270"/>
                  <a:chOff x="8302868" y="1340770"/>
                  <a:chExt cx="3569773" cy="3585270"/>
                </a:xfrm>
              </p:grpSpPr>
              <p:grpSp>
                <p:nvGrpSpPr>
                  <p:cNvPr id="3125" name="Google Shape;3125;p23"/>
                  <p:cNvGrpSpPr/>
                  <p:nvPr/>
                </p:nvGrpSpPr>
                <p:grpSpPr>
                  <a:xfrm>
                    <a:off x="8302868" y="1340770"/>
                    <a:ext cx="3569773" cy="3585270"/>
                    <a:chOff x="1668151" y="66635"/>
                    <a:chExt cx="3569773" cy="3585270"/>
                  </a:xfrm>
                </p:grpSpPr>
                <p:sp>
                  <p:nvSpPr>
                    <p:cNvPr id="3126" name="Google Shape;3126;p2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27" name="Google Shape;3127;p2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28" name="Google Shape;3128;p2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29" name="Google Shape;3129;p2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30" name="Google Shape;3130;p2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31" name="Google Shape;3131;p2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32" name="Google Shape;3132;p2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33" name="Google Shape;3133;p2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34" name="Google Shape;3134;p2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35" name="Google Shape;3135;p2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36" name="Google Shape;3136;p23"/>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37" name="Google Shape;3137;p2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38" name="Google Shape;3138;p2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39" name="Google Shape;3139;p23"/>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40" name="Google Shape;3140;p2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41" name="Google Shape;3141;p2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42" name="Google Shape;3142;p2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43" name="Google Shape;3143;p2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44" name="Google Shape;3144;p2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45" name="Google Shape;3145;p2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46" name="Google Shape;3146;p2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47" name="Google Shape;3147;p2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48" name="Google Shape;3148;p23"/>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49" name="Google Shape;3149;p2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3150" name="Google Shape;3150;p23"/>
                  <p:cNvGrpSpPr/>
                  <p:nvPr/>
                </p:nvGrpSpPr>
                <p:grpSpPr>
                  <a:xfrm rot="166391">
                    <a:off x="8608485" y="1696827"/>
                    <a:ext cx="2884899" cy="2897423"/>
                    <a:chOff x="1668151" y="66635"/>
                    <a:chExt cx="3569773" cy="3585270"/>
                  </a:xfrm>
                </p:grpSpPr>
                <p:sp>
                  <p:nvSpPr>
                    <p:cNvPr id="3151" name="Google Shape;3151;p2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52" name="Google Shape;3152;p2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53" name="Google Shape;3153;p2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54" name="Google Shape;3154;p2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55" name="Google Shape;3155;p2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56" name="Google Shape;3156;p2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57" name="Google Shape;3157;p2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58" name="Google Shape;3158;p2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59" name="Google Shape;3159;p2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60" name="Google Shape;3160;p2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61" name="Google Shape;3161;p23"/>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62" name="Google Shape;3162;p2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63" name="Google Shape;3163;p2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64" name="Google Shape;3164;p23"/>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65" name="Google Shape;3165;p2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66" name="Google Shape;3166;p2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67" name="Google Shape;3167;p2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68" name="Google Shape;3168;p2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69" name="Google Shape;3169;p2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70" name="Google Shape;3170;p2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71" name="Google Shape;3171;p2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72" name="Google Shape;3172;p2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73" name="Google Shape;3173;p23"/>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74" name="Google Shape;3174;p2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3175" name="Google Shape;3175;p23"/>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76" name="Google Shape;3176;p23"/>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3177" name="Google Shape;3177;p23"/>
            <p:cNvGrpSpPr/>
            <p:nvPr/>
          </p:nvGrpSpPr>
          <p:grpSpPr>
            <a:xfrm rot="689213" flipH="1">
              <a:off x="2205137" y="351787"/>
              <a:ext cx="3225209" cy="5561128"/>
              <a:chOff x="7439985" y="1019902"/>
              <a:chExt cx="2687364" cy="4633739"/>
            </a:xfrm>
          </p:grpSpPr>
          <p:sp>
            <p:nvSpPr>
              <p:cNvPr id="3178" name="Google Shape;3178;p23"/>
              <p:cNvSpPr/>
              <p:nvPr/>
            </p:nvSpPr>
            <p:spPr>
              <a:xfrm>
                <a:off x="8546650" y="2778219"/>
                <a:ext cx="732198" cy="2875422"/>
              </a:xfrm>
              <a:custGeom>
                <a:avLst/>
                <a:gdLst/>
                <a:ahLst/>
                <a:cxnLst/>
                <a:rect l="l" t="t" r="r" b="b"/>
                <a:pathLst>
                  <a:path w="690753" h="2712662" extrusionOk="0">
                    <a:moveTo>
                      <a:pt x="20183" y="46328"/>
                    </a:moveTo>
                    <a:cubicBezTo>
                      <a:pt x="80267" y="189012"/>
                      <a:pt x="129835" y="335897"/>
                      <a:pt x="168487" y="485811"/>
                    </a:cubicBezTo>
                    <a:cubicBezTo>
                      <a:pt x="230876" y="727556"/>
                      <a:pt x="249355" y="916627"/>
                      <a:pt x="266500" y="1100174"/>
                    </a:cubicBezTo>
                    <a:cubicBezTo>
                      <a:pt x="284645" y="1293769"/>
                      <a:pt x="292056" y="1488213"/>
                      <a:pt x="288693" y="1682627"/>
                    </a:cubicBezTo>
                    <a:cubicBezTo>
                      <a:pt x="288684" y="1686885"/>
                      <a:pt x="285226" y="1690342"/>
                      <a:pt x="280968" y="1690333"/>
                    </a:cubicBezTo>
                    <a:cubicBezTo>
                      <a:pt x="278006" y="1690333"/>
                      <a:pt x="275310" y="1688628"/>
                      <a:pt x="274025" y="1685961"/>
                    </a:cubicBezTo>
                    <a:cubicBezTo>
                      <a:pt x="227437" y="1590635"/>
                      <a:pt x="152781" y="1511863"/>
                      <a:pt x="60093" y="1460219"/>
                    </a:cubicBezTo>
                    <a:lnTo>
                      <a:pt x="15135" y="1420499"/>
                    </a:lnTo>
                    <a:cubicBezTo>
                      <a:pt x="9801" y="1435549"/>
                      <a:pt x="4496" y="1450570"/>
                      <a:pt x="-772" y="1465553"/>
                    </a:cubicBezTo>
                    <a:cubicBezTo>
                      <a:pt x="13954" y="1470287"/>
                      <a:pt x="28155" y="1476516"/>
                      <a:pt x="41614" y="1484126"/>
                    </a:cubicBezTo>
                    <a:cubicBezTo>
                      <a:pt x="86287" y="1509368"/>
                      <a:pt x="111337" y="1543943"/>
                      <a:pt x="131626" y="1574138"/>
                    </a:cubicBezTo>
                    <a:cubicBezTo>
                      <a:pt x="178975" y="1640679"/>
                      <a:pt x="218084" y="1712698"/>
                      <a:pt x="248116" y="1788641"/>
                    </a:cubicBezTo>
                    <a:cubicBezTo>
                      <a:pt x="258404" y="1814739"/>
                      <a:pt x="270691" y="1848743"/>
                      <a:pt x="282501" y="1889701"/>
                    </a:cubicBezTo>
                    <a:cubicBezTo>
                      <a:pt x="289474" y="1913828"/>
                      <a:pt x="293132" y="1938793"/>
                      <a:pt x="293360" y="1963901"/>
                    </a:cubicBezTo>
                    <a:cubicBezTo>
                      <a:pt x="295075" y="2198473"/>
                      <a:pt x="296760" y="2433073"/>
                      <a:pt x="298409" y="2667703"/>
                    </a:cubicBezTo>
                    <a:cubicBezTo>
                      <a:pt x="300037" y="2686753"/>
                      <a:pt x="312391" y="2703203"/>
                      <a:pt x="330222" y="2710089"/>
                    </a:cubicBezTo>
                    <a:cubicBezTo>
                      <a:pt x="354263" y="2717414"/>
                      <a:pt x="380057" y="2706193"/>
                      <a:pt x="391087" y="2683610"/>
                    </a:cubicBezTo>
                    <a:cubicBezTo>
                      <a:pt x="391467" y="2540353"/>
                      <a:pt x="391467" y="2396459"/>
                      <a:pt x="391087" y="2251937"/>
                    </a:cubicBezTo>
                    <a:cubicBezTo>
                      <a:pt x="390391" y="2029690"/>
                      <a:pt x="388801" y="1808862"/>
                      <a:pt x="386324" y="1589473"/>
                    </a:cubicBezTo>
                    <a:cubicBezTo>
                      <a:pt x="385867" y="1561584"/>
                      <a:pt x="389068" y="1533761"/>
                      <a:pt x="395849" y="1506701"/>
                    </a:cubicBezTo>
                    <a:cubicBezTo>
                      <a:pt x="416518" y="1425453"/>
                      <a:pt x="435568" y="1356968"/>
                      <a:pt x="457000" y="1306676"/>
                    </a:cubicBezTo>
                    <a:cubicBezTo>
                      <a:pt x="571300" y="1039214"/>
                      <a:pt x="652929" y="1035118"/>
                      <a:pt x="689981" y="1020926"/>
                    </a:cubicBezTo>
                    <a:lnTo>
                      <a:pt x="663597" y="957108"/>
                    </a:lnTo>
                    <a:cubicBezTo>
                      <a:pt x="630155" y="981387"/>
                      <a:pt x="599151" y="1008848"/>
                      <a:pt x="571014" y="1039118"/>
                    </a:cubicBezTo>
                    <a:cubicBezTo>
                      <a:pt x="546678" y="1065522"/>
                      <a:pt x="524532" y="1093878"/>
                      <a:pt x="504815" y="1123891"/>
                    </a:cubicBezTo>
                    <a:cubicBezTo>
                      <a:pt x="464286" y="1183898"/>
                      <a:pt x="427672" y="1246440"/>
                      <a:pt x="395182" y="1311153"/>
                    </a:cubicBezTo>
                    <a:cubicBezTo>
                      <a:pt x="393125" y="1315420"/>
                      <a:pt x="388001" y="1317201"/>
                      <a:pt x="383734" y="1315143"/>
                    </a:cubicBezTo>
                    <a:cubicBezTo>
                      <a:pt x="380866" y="1313762"/>
                      <a:pt x="379009" y="1310905"/>
                      <a:pt x="378894" y="1307723"/>
                    </a:cubicBezTo>
                    <a:cubicBezTo>
                      <a:pt x="371770" y="1154428"/>
                      <a:pt x="356768" y="1001609"/>
                      <a:pt x="333937" y="849857"/>
                    </a:cubicBezTo>
                    <a:cubicBezTo>
                      <a:pt x="314791" y="715164"/>
                      <a:pt x="288302" y="581614"/>
                      <a:pt x="254593" y="449807"/>
                    </a:cubicBezTo>
                    <a:cubicBezTo>
                      <a:pt x="215113" y="296654"/>
                      <a:pt x="165573" y="146283"/>
                      <a:pt x="106289" y="-345"/>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3179" name="Google Shape;3179;p23"/>
              <p:cNvGrpSpPr/>
              <p:nvPr/>
            </p:nvGrpSpPr>
            <p:grpSpPr>
              <a:xfrm rot="1803350">
                <a:off x="8963308" y="3170400"/>
                <a:ext cx="995866" cy="938925"/>
                <a:chOff x="6795971" y="2730008"/>
                <a:chExt cx="1945294" cy="1834067"/>
              </a:xfrm>
            </p:grpSpPr>
            <p:sp>
              <p:nvSpPr>
                <p:cNvPr id="3180" name="Google Shape;3180;p23"/>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81" name="Google Shape;3181;p2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3182" name="Google Shape;3182;p23"/>
              <p:cNvGrpSpPr/>
              <p:nvPr/>
            </p:nvGrpSpPr>
            <p:grpSpPr>
              <a:xfrm rot="-3462280">
                <a:off x="7822027" y="3466526"/>
                <a:ext cx="1108302" cy="1044932"/>
                <a:chOff x="6795971" y="2730009"/>
                <a:chExt cx="1945294" cy="1834067"/>
              </a:xfrm>
            </p:grpSpPr>
            <p:sp>
              <p:nvSpPr>
                <p:cNvPr id="3183" name="Google Shape;3183;p23"/>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84" name="Google Shape;3184;p2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3185" name="Google Shape;3185;p23"/>
              <p:cNvGrpSpPr/>
              <p:nvPr/>
            </p:nvGrpSpPr>
            <p:grpSpPr>
              <a:xfrm>
                <a:off x="7439985" y="1019902"/>
                <a:ext cx="2331062" cy="2341181"/>
                <a:chOff x="8302868" y="1340770"/>
                <a:chExt cx="3569773" cy="3585270"/>
              </a:xfrm>
            </p:grpSpPr>
            <p:grpSp>
              <p:nvGrpSpPr>
                <p:cNvPr id="3186" name="Google Shape;3186;p23"/>
                <p:cNvGrpSpPr/>
                <p:nvPr/>
              </p:nvGrpSpPr>
              <p:grpSpPr>
                <a:xfrm>
                  <a:off x="8302868" y="1340770"/>
                  <a:ext cx="3569773" cy="3585270"/>
                  <a:chOff x="8302868" y="1340770"/>
                  <a:chExt cx="3569773" cy="3585270"/>
                </a:xfrm>
              </p:grpSpPr>
              <p:grpSp>
                <p:nvGrpSpPr>
                  <p:cNvPr id="3187" name="Google Shape;3187;p23"/>
                  <p:cNvGrpSpPr/>
                  <p:nvPr/>
                </p:nvGrpSpPr>
                <p:grpSpPr>
                  <a:xfrm>
                    <a:off x="8302868" y="1340770"/>
                    <a:ext cx="3569773" cy="3585270"/>
                    <a:chOff x="1668151" y="66635"/>
                    <a:chExt cx="3569773" cy="3585270"/>
                  </a:xfrm>
                </p:grpSpPr>
                <p:sp>
                  <p:nvSpPr>
                    <p:cNvPr id="3188" name="Google Shape;3188;p2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89" name="Google Shape;3189;p2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90" name="Google Shape;3190;p2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91" name="Google Shape;3191;p2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92" name="Google Shape;3192;p2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93" name="Google Shape;3193;p2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94" name="Google Shape;3194;p2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95" name="Google Shape;3195;p2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96" name="Google Shape;3196;p2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97" name="Google Shape;3197;p2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98" name="Google Shape;3198;p23"/>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199" name="Google Shape;3199;p2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00" name="Google Shape;3200;p2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01" name="Google Shape;3201;p23"/>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02" name="Google Shape;3202;p2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03" name="Google Shape;3203;p2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04" name="Google Shape;3204;p2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05" name="Google Shape;3205;p2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06" name="Google Shape;3206;p2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07" name="Google Shape;3207;p2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08" name="Google Shape;3208;p2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09" name="Google Shape;3209;p2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10" name="Google Shape;3210;p23"/>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11" name="Google Shape;3211;p2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3212" name="Google Shape;3212;p23"/>
                  <p:cNvGrpSpPr/>
                  <p:nvPr/>
                </p:nvGrpSpPr>
                <p:grpSpPr>
                  <a:xfrm rot="166391">
                    <a:off x="8608485" y="1696827"/>
                    <a:ext cx="2884899" cy="2897423"/>
                    <a:chOff x="1668151" y="66635"/>
                    <a:chExt cx="3569773" cy="3585270"/>
                  </a:xfrm>
                </p:grpSpPr>
                <p:sp>
                  <p:nvSpPr>
                    <p:cNvPr id="3213" name="Google Shape;3213;p2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14" name="Google Shape;3214;p2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15" name="Google Shape;3215;p2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16" name="Google Shape;3216;p2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17" name="Google Shape;3217;p2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18" name="Google Shape;3218;p2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19" name="Google Shape;3219;p2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20" name="Google Shape;3220;p2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21" name="Google Shape;3221;p2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22" name="Google Shape;3222;p2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23" name="Google Shape;3223;p23"/>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24" name="Google Shape;3224;p2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25" name="Google Shape;3225;p2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26" name="Google Shape;3226;p23"/>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27" name="Google Shape;3227;p2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28" name="Google Shape;3228;p2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29" name="Google Shape;3229;p2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30" name="Google Shape;3230;p2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31" name="Google Shape;3231;p2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32" name="Google Shape;3232;p2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33" name="Google Shape;3233;p2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34" name="Google Shape;3234;p2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35" name="Google Shape;3235;p23"/>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36" name="Google Shape;3236;p2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3237" name="Google Shape;3237;p23"/>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38" name="Google Shape;3238;p23"/>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3239" name="Google Shape;3239;p23"/>
            <p:cNvGrpSpPr/>
            <p:nvPr/>
          </p:nvGrpSpPr>
          <p:grpSpPr>
            <a:xfrm rot="-1693170">
              <a:off x="589775" y="1732726"/>
              <a:ext cx="2630812" cy="4536225"/>
              <a:chOff x="7439986" y="1019902"/>
              <a:chExt cx="2687364" cy="4633737"/>
            </a:xfrm>
          </p:grpSpPr>
          <p:sp>
            <p:nvSpPr>
              <p:cNvPr id="3240" name="Google Shape;3240;p23"/>
              <p:cNvSpPr/>
              <p:nvPr/>
            </p:nvSpPr>
            <p:spPr>
              <a:xfrm>
                <a:off x="8546650" y="2778217"/>
                <a:ext cx="732198" cy="2875422"/>
              </a:xfrm>
              <a:custGeom>
                <a:avLst/>
                <a:gdLst/>
                <a:ahLst/>
                <a:cxnLst/>
                <a:rect l="l" t="t" r="r" b="b"/>
                <a:pathLst>
                  <a:path w="690753" h="2712662" extrusionOk="0">
                    <a:moveTo>
                      <a:pt x="20183" y="46328"/>
                    </a:moveTo>
                    <a:cubicBezTo>
                      <a:pt x="80267" y="189012"/>
                      <a:pt x="129835" y="335897"/>
                      <a:pt x="168487" y="485811"/>
                    </a:cubicBezTo>
                    <a:cubicBezTo>
                      <a:pt x="230876" y="727556"/>
                      <a:pt x="249355" y="916627"/>
                      <a:pt x="266500" y="1100174"/>
                    </a:cubicBezTo>
                    <a:cubicBezTo>
                      <a:pt x="284645" y="1293769"/>
                      <a:pt x="292056" y="1488213"/>
                      <a:pt x="288693" y="1682627"/>
                    </a:cubicBezTo>
                    <a:cubicBezTo>
                      <a:pt x="288684" y="1686885"/>
                      <a:pt x="285226" y="1690342"/>
                      <a:pt x="280968" y="1690333"/>
                    </a:cubicBezTo>
                    <a:cubicBezTo>
                      <a:pt x="278006" y="1690333"/>
                      <a:pt x="275310" y="1688628"/>
                      <a:pt x="274025" y="1685961"/>
                    </a:cubicBezTo>
                    <a:cubicBezTo>
                      <a:pt x="227437" y="1590635"/>
                      <a:pt x="152781" y="1511863"/>
                      <a:pt x="60093" y="1460219"/>
                    </a:cubicBezTo>
                    <a:lnTo>
                      <a:pt x="15135" y="1420499"/>
                    </a:lnTo>
                    <a:cubicBezTo>
                      <a:pt x="9801" y="1435549"/>
                      <a:pt x="4496" y="1450570"/>
                      <a:pt x="-772" y="1465553"/>
                    </a:cubicBezTo>
                    <a:cubicBezTo>
                      <a:pt x="13954" y="1470287"/>
                      <a:pt x="28155" y="1476516"/>
                      <a:pt x="41614" y="1484126"/>
                    </a:cubicBezTo>
                    <a:cubicBezTo>
                      <a:pt x="86287" y="1509368"/>
                      <a:pt x="111337" y="1543943"/>
                      <a:pt x="131626" y="1574138"/>
                    </a:cubicBezTo>
                    <a:cubicBezTo>
                      <a:pt x="178975" y="1640679"/>
                      <a:pt x="218084" y="1712698"/>
                      <a:pt x="248116" y="1788641"/>
                    </a:cubicBezTo>
                    <a:cubicBezTo>
                      <a:pt x="258404" y="1814739"/>
                      <a:pt x="270691" y="1848743"/>
                      <a:pt x="282501" y="1889701"/>
                    </a:cubicBezTo>
                    <a:cubicBezTo>
                      <a:pt x="289474" y="1913828"/>
                      <a:pt x="293132" y="1938793"/>
                      <a:pt x="293360" y="1963901"/>
                    </a:cubicBezTo>
                    <a:cubicBezTo>
                      <a:pt x="295075" y="2198473"/>
                      <a:pt x="296760" y="2433073"/>
                      <a:pt x="298409" y="2667703"/>
                    </a:cubicBezTo>
                    <a:cubicBezTo>
                      <a:pt x="300037" y="2686753"/>
                      <a:pt x="312391" y="2703203"/>
                      <a:pt x="330222" y="2710089"/>
                    </a:cubicBezTo>
                    <a:cubicBezTo>
                      <a:pt x="354263" y="2717414"/>
                      <a:pt x="380057" y="2706193"/>
                      <a:pt x="391087" y="2683610"/>
                    </a:cubicBezTo>
                    <a:cubicBezTo>
                      <a:pt x="391467" y="2540353"/>
                      <a:pt x="391467" y="2396459"/>
                      <a:pt x="391087" y="2251937"/>
                    </a:cubicBezTo>
                    <a:cubicBezTo>
                      <a:pt x="390391" y="2029690"/>
                      <a:pt x="388801" y="1808862"/>
                      <a:pt x="386324" y="1589473"/>
                    </a:cubicBezTo>
                    <a:cubicBezTo>
                      <a:pt x="385867" y="1561584"/>
                      <a:pt x="389068" y="1533761"/>
                      <a:pt x="395849" y="1506701"/>
                    </a:cubicBezTo>
                    <a:cubicBezTo>
                      <a:pt x="416518" y="1425453"/>
                      <a:pt x="435568" y="1356968"/>
                      <a:pt x="457000" y="1306676"/>
                    </a:cubicBezTo>
                    <a:cubicBezTo>
                      <a:pt x="571300" y="1039214"/>
                      <a:pt x="652929" y="1035118"/>
                      <a:pt x="689981" y="1020926"/>
                    </a:cubicBezTo>
                    <a:lnTo>
                      <a:pt x="663597" y="957108"/>
                    </a:lnTo>
                    <a:cubicBezTo>
                      <a:pt x="630155" y="981387"/>
                      <a:pt x="599151" y="1008848"/>
                      <a:pt x="571014" y="1039118"/>
                    </a:cubicBezTo>
                    <a:cubicBezTo>
                      <a:pt x="546678" y="1065522"/>
                      <a:pt x="524532" y="1093878"/>
                      <a:pt x="504815" y="1123891"/>
                    </a:cubicBezTo>
                    <a:cubicBezTo>
                      <a:pt x="464286" y="1183898"/>
                      <a:pt x="427672" y="1246440"/>
                      <a:pt x="395182" y="1311153"/>
                    </a:cubicBezTo>
                    <a:cubicBezTo>
                      <a:pt x="393125" y="1315420"/>
                      <a:pt x="388001" y="1317201"/>
                      <a:pt x="383734" y="1315143"/>
                    </a:cubicBezTo>
                    <a:cubicBezTo>
                      <a:pt x="380866" y="1313762"/>
                      <a:pt x="379009" y="1310905"/>
                      <a:pt x="378894" y="1307723"/>
                    </a:cubicBezTo>
                    <a:cubicBezTo>
                      <a:pt x="371770" y="1154428"/>
                      <a:pt x="356768" y="1001609"/>
                      <a:pt x="333937" y="849857"/>
                    </a:cubicBezTo>
                    <a:cubicBezTo>
                      <a:pt x="314791" y="715164"/>
                      <a:pt x="288302" y="581614"/>
                      <a:pt x="254593" y="449807"/>
                    </a:cubicBezTo>
                    <a:cubicBezTo>
                      <a:pt x="215113" y="296654"/>
                      <a:pt x="165573" y="146283"/>
                      <a:pt x="106289" y="-345"/>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3241" name="Google Shape;3241;p23"/>
              <p:cNvGrpSpPr/>
              <p:nvPr/>
            </p:nvGrpSpPr>
            <p:grpSpPr>
              <a:xfrm rot="1803350">
                <a:off x="8963309" y="3170399"/>
                <a:ext cx="995866" cy="938925"/>
                <a:chOff x="6795971" y="2730008"/>
                <a:chExt cx="1945294" cy="1834067"/>
              </a:xfrm>
            </p:grpSpPr>
            <p:sp>
              <p:nvSpPr>
                <p:cNvPr id="3242" name="Google Shape;3242;p23"/>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43" name="Google Shape;3243;p2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3244" name="Google Shape;3244;p23"/>
              <p:cNvGrpSpPr/>
              <p:nvPr/>
            </p:nvGrpSpPr>
            <p:grpSpPr>
              <a:xfrm rot="-3462280">
                <a:off x="7822031" y="3466520"/>
                <a:ext cx="1108302" cy="1044932"/>
                <a:chOff x="6795971" y="2730009"/>
                <a:chExt cx="1945294" cy="1834067"/>
              </a:xfrm>
            </p:grpSpPr>
            <p:sp>
              <p:nvSpPr>
                <p:cNvPr id="3245" name="Google Shape;3245;p23"/>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46" name="Google Shape;3246;p2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3247" name="Google Shape;3247;p23"/>
              <p:cNvGrpSpPr/>
              <p:nvPr/>
            </p:nvGrpSpPr>
            <p:grpSpPr>
              <a:xfrm>
                <a:off x="7439986" y="1019902"/>
                <a:ext cx="2331062" cy="2341181"/>
                <a:chOff x="8302868" y="1340770"/>
                <a:chExt cx="3569773" cy="3585270"/>
              </a:xfrm>
            </p:grpSpPr>
            <p:grpSp>
              <p:nvGrpSpPr>
                <p:cNvPr id="3248" name="Google Shape;3248;p23"/>
                <p:cNvGrpSpPr/>
                <p:nvPr/>
              </p:nvGrpSpPr>
              <p:grpSpPr>
                <a:xfrm>
                  <a:off x="8302868" y="1340770"/>
                  <a:ext cx="3569773" cy="3585270"/>
                  <a:chOff x="8302868" y="1340770"/>
                  <a:chExt cx="3569773" cy="3585270"/>
                </a:xfrm>
              </p:grpSpPr>
              <p:grpSp>
                <p:nvGrpSpPr>
                  <p:cNvPr id="3249" name="Google Shape;3249;p23"/>
                  <p:cNvGrpSpPr/>
                  <p:nvPr/>
                </p:nvGrpSpPr>
                <p:grpSpPr>
                  <a:xfrm>
                    <a:off x="8302868" y="1340770"/>
                    <a:ext cx="3569773" cy="3585270"/>
                    <a:chOff x="1668151" y="66635"/>
                    <a:chExt cx="3569773" cy="3585270"/>
                  </a:xfrm>
                </p:grpSpPr>
                <p:sp>
                  <p:nvSpPr>
                    <p:cNvPr id="3250" name="Google Shape;3250;p2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51" name="Google Shape;3251;p2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52" name="Google Shape;3252;p2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53" name="Google Shape;3253;p2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54" name="Google Shape;3254;p2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55" name="Google Shape;3255;p2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56" name="Google Shape;3256;p2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57" name="Google Shape;3257;p2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58" name="Google Shape;3258;p2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59" name="Google Shape;3259;p2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60" name="Google Shape;3260;p23"/>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61" name="Google Shape;3261;p2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62" name="Google Shape;3262;p2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63" name="Google Shape;3263;p23"/>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64" name="Google Shape;3264;p2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65" name="Google Shape;3265;p2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66" name="Google Shape;3266;p2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67" name="Google Shape;3267;p2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68" name="Google Shape;3268;p2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69" name="Google Shape;3269;p2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70" name="Google Shape;3270;p2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71" name="Google Shape;3271;p2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72" name="Google Shape;3272;p23"/>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73" name="Google Shape;3273;p2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3274" name="Google Shape;3274;p23"/>
                  <p:cNvGrpSpPr/>
                  <p:nvPr/>
                </p:nvGrpSpPr>
                <p:grpSpPr>
                  <a:xfrm rot="166391">
                    <a:off x="8608485" y="1696827"/>
                    <a:ext cx="2884899" cy="2897423"/>
                    <a:chOff x="1668151" y="66635"/>
                    <a:chExt cx="3569773" cy="3585270"/>
                  </a:xfrm>
                </p:grpSpPr>
                <p:sp>
                  <p:nvSpPr>
                    <p:cNvPr id="3275" name="Google Shape;3275;p2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76" name="Google Shape;3276;p2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77" name="Google Shape;3277;p2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78" name="Google Shape;3278;p2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79" name="Google Shape;3279;p2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80" name="Google Shape;3280;p2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81" name="Google Shape;3281;p2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82" name="Google Shape;3282;p2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83" name="Google Shape;3283;p2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84" name="Google Shape;3284;p2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85" name="Google Shape;3285;p23"/>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86" name="Google Shape;3286;p2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87" name="Google Shape;3287;p2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88" name="Google Shape;3288;p23"/>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89" name="Google Shape;3289;p2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90" name="Google Shape;3290;p2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91" name="Google Shape;3291;p2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92" name="Google Shape;3292;p2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93" name="Google Shape;3293;p2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94" name="Google Shape;3294;p2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95" name="Google Shape;3295;p2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96" name="Google Shape;3296;p2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97" name="Google Shape;3297;p23"/>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298" name="Google Shape;3298;p2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3299" name="Google Shape;3299;p23"/>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00" name="Google Shape;3300;p23"/>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3301" name="Google Shape;3301;p23"/>
            <p:cNvGrpSpPr/>
            <p:nvPr/>
          </p:nvGrpSpPr>
          <p:grpSpPr>
            <a:xfrm rot="1693170" flipH="1">
              <a:off x="2915848" y="1743358"/>
              <a:ext cx="2630812" cy="4536226"/>
              <a:chOff x="7439986" y="1019902"/>
              <a:chExt cx="2687364" cy="4633738"/>
            </a:xfrm>
          </p:grpSpPr>
          <p:sp>
            <p:nvSpPr>
              <p:cNvPr id="3302" name="Google Shape;3302;p23"/>
              <p:cNvSpPr/>
              <p:nvPr/>
            </p:nvSpPr>
            <p:spPr>
              <a:xfrm>
                <a:off x="8546650" y="2778218"/>
                <a:ext cx="732198" cy="2875422"/>
              </a:xfrm>
              <a:custGeom>
                <a:avLst/>
                <a:gdLst/>
                <a:ahLst/>
                <a:cxnLst/>
                <a:rect l="l" t="t" r="r" b="b"/>
                <a:pathLst>
                  <a:path w="690753" h="2712662" extrusionOk="0">
                    <a:moveTo>
                      <a:pt x="20183" y="46328"/>
                    </a:moveTo>
                    <a:cubicBezTo>
                      <a:pt x="80267" y="189012"/>
                      <a:pt x="129835" y="335897"/>
                      <a:pt x="168487" y="485811"/>
                    </a:cubicBezTo>
                    <a:cubicBezTo>
                      <a:pt x="230876" y="727556"/>
                      <a:pt x="249355" y="916627"/>
                      <a:pt x="266500" y="1100174"/>
                    </a:cubicBezTo>
                    <a:cubicBezTo>
                      <a:pt x="284645" y="1293769"/>
                      <a:pt x="292056" y="1488213"/>
                      <a:pt x="288693" y="1682627"/>
                    </a:cubicBezTo>
                    <a:cubicBezTo>
                      <a:pt x="288684" y="1686885"/>
                      <a:pt x="285226" y="1690342"/>
                      <a:pt x="280968" y="1690333"/>
                    </a:cubicBezTo>
                    <a:cubicBezTo>
                      <a:pt x="278006" y="1690333"/>
                      <a:pt x="275310" y="1688628"/>
                      <a:pt x="274025" y="1685961"/>
                    </a:cubicBezTo>
                    <a:cubicBezTo>
                      <a:pt x="227437" y="1590635"/>
                      <a:pt x="152781" y="1511863"/>
                      <a:pt x="60093" y="1460219"/>
                    </a:cubicBezTo>
                    <a:lnTo>
                      <a:pt x="15135" y="1420499"/>
                    </a:lnTo>
                    <a:cubicBezTo>
                      <a:pt x="9801" y="1435549"/>
                      <a:pt x="4496" y="1450570"/>
                      <a:pt x="-772" y="1465553"/>
                    </a:cubicBezTo>
                    <a:cubicBezTo>
                      <a:pt x="13954" y="1470287"/>
                      <a:pt x="28155" y="1476516"/>
                      <a:pt x="41614" y="1484126"/>
                    </a:cubicBezTo>
                    <a:cubicBezTo>
                      <a:pt x="86287" y="1509368"/>
                      <a:pt x="111337" y="1543943"/>
                      <a:pt x="131626" y="1574138"/>
                    </a:cubicBezTo>
                    <a:cubicBezTo>
                      <a:pt x="178975" y="1640679"/>
                      <a:pt x="218084" y="1712698"/>
                      <a:pt x="248116" y="1788641"/>
                    </a:cubicBezTo>
                    <a:cubicBezTo>
                      <a:pt x="258404" y="1814739"/>
                      <a:pt x="270691" y="1848743"/>
                      <a:pt x="282501" y="1889701"/>
                    </a:cubicBezTo>
                    <a:cubicBezTo>
                      <a:pt x="289474" y="1913828"/>
                      <a:pt x="293132" y="1938793"/>
                      <a:pt x="293360" y="1963901"/>
                    </a:cubicBezTo>
                    <a:cubicBezTo>
                      <a:pt x="295075" y="2198473"/>
                      <a:pt x="296760" y="2433073"/>
                      <a:pt x="298409" y="2667703"/>
                    </a:cubicBezTo>
                    <a:cubicBezTo>
                      <a:pt x="300037" y="2686753"/>
                      <a:pt x="312391" y="2703203"/>
                      <a:pt x="330222" y="2710089"/>
                    </a:cubicBezTo>
                    <a:cubicBezTo>
                      <a:pt x="354263" y="2717414"/>
                      <a:pt x="380057" y="2706193"/>
                      <a:pt x="391087" y="2683610"/>
                    </a:cubicBezTo>
                    <a:cubicBezTo>
                      <a:pt x="391467" y="2540353"/>
                      <a:pt x="391467" y="2396459"/>
                      <a:pt x="391087" y="2251937"/>
                    </a:cubicBezTo>
                    <a:cubicBezTo>
                      <a:pt x="390391" y="2029690"/>
                      <a:pt x="388801" y="1808862"/>
                      <a:pt x="386324" y="1589473"/>
                    </a:cubicBezTo>
                    <a:cubicBezTo>
                      <a:pt x="385867" y="1561584"/>
                      <a:pt x="389068" y="1533761"/>
                      <a:pt x="395849" y="1506701"/>
                    </a:cubicBezTo>
                    <a:cubicBezTo>
                      <a:pt x="416518" y="1425453"/>
                      <a:pt x="435568" y="1356968"/>
                      <a:pt x="457000" y="1306676"/>
                    </a:cubicBezTo>
                    <a:cubicBezTo>
                      <a:pt x="571300" y="1039214"/>
                      <a:pt x="652929" y="1035118"/>
                      <a:pt x="689981" y="1020926"/>
                    </a:cubicBezTo>
                    <a:lnTo>
                      <a:pt x="663597" y="957108"/>
                    </a:lnTo>
                    <a:cubicBezTo>
                      <a:pt x="630155" y="981387"/>
                      <a:pt x="599151" y="1008848"/>
                      <a:pt x="571014" y="1039118"/>
                    </a:cubicBezTo>
                    <a:cubicBezTo>
                      <a:pt x="546678" y="1065522"/>
                      <a:pt x="524532" y="1093878"/>
                      <a:pt x="504815" y="1123891"/>
                    </a:cubicBezTo>
                    <a:cubicBezTo>
                      <a:pt x="464286" y="1183898"/>
                      <a:pt x="427672" y="1246440"/>
                      <a:pt x="395182" y="1311153"/>
                    </a:cubicBezTo>
                    <a:cubicBezTo>
                      <a:pt x="393125" y="1315420"/>
                      <a:pt x="388001" y="1317201"/>
                      <a:pt x="383734" y="1315143"/>
                    </a:cubicBezTo>
                    <a:cubicBezTo>
                      <a:pt x="380866" y="1313762"/>
                      <a:pt x="379009" y="1310905"/>
                      <a:pt x="378894" y="1307723"/>
                    </a:cubicBezTo>
                    <a:cubicBezTo>
                      <a:pt x="371770" y="1154428"/>
                      <a:pt x="356768" y="1001609"/>
                      <a:pt x="333937" y="849857"/>
                    </a:cubicBezTo>
                    <a:cubicBezTo>
                      <a:pt x="314791" y="715164"/>
                      <a:pt x="288302" y="581614"/>
                      <a:pt x="254593" y="449807"/>
                    </a:cubicBezTo>
                    <a:cubicBezTo>
                      <a:pt x="215113" y="296654"/>
                      <a:pt x="165573" y="146283"/>
                      <a:pt x="106289" y="-345"/>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3303" name="Google Shape;3303;p23"/>
              <p:cNvGrpSpPr/>
              <p:nvPr/>
            </p:nvGrpSpPr>
            <p:grpSpPr>
              <a:xfrm rot="1803350">
                <a:off x="8963309" y="3170400"/>
                <a:ext cx="995866" cy="938925"/>
                <a:chOff x="6795971" y="2730008"/>
                <a:chExt cx="1945294" cy="1834067"/>
              </a:xfrm>
            </p:grpSpPr>
            <p:sp>
              <p:nvSpPr>
                <p:cNvPr id="3304" name="Google Shape;3304;p23"/>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05" name="Google Shape;3305;p2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3306" name="Google Shape;3306;p23"/>
              <p:cNvGrpSpPr/>
              <p:nvPr/>
            </p:nvGrpSpPr>
            <p:grpSpPr>
              <a:xfrm rot="-3462280">
                <a:off x="7822029" y="3466526"/>
                <a:ext cx="1108302" cy="1044932"/>
                <a:chOff x="6795971" y="2730009"/>
                <a:chExt cx="1945294" cy="1834067"/>
              </a:xfrm>
            </p:grpSpPr>
            <p:sp>
              <p:nvSpPr>
                <p:cNvPr id="3307" name="Google Shape;3307;p23"/>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08" name="Google Shape;3308;p2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3309" name="Google Shape;3309;p23"/>
              <p:cNvGrpSpPr/>
              <p:nvPr/>
            </p:nvGrpSpPr>
            <p:grpSpPr>
              <a:xfrm>
                <a:off x="7439986" y="1019902"/>
                <a:ext cx="2331062" cy="2341181"/>
                <a:chOff x="8302868" y="1340770"/>
                <a:chExt cx="3569773" cy="3585270"/>
              </a:xfrm>
            </p:grpSpPr>
            <p:grpSp>
              <p:nvGrpSpPr>
                <p:cNvPr id="3310" name="Google Shape;3310;p23"/>
                <p:cNvGrpSpPr/>
                <p:nvPr/>
              </p:nvGrpSpPr>
              <p:grpSpPr>
                <a:xfrm>
                  <a:off x="8302868" y="1340770"/>
                  <a:ext cx="3569773" cy="3585270"/>
                  <a:chOff x="8302868" y="1340770"/>
                  <a:chExt cx="3569773" cy="3585270"/>
                </a:xfrm>
              </p:grpSpPr>
              <p:grpSp>
                <p:nvGrpSpPr>
                  <p:cNvPr id="3311" name="Google Shape;3311;p23"/>
                  <p:cNvGrpSpPr/>
                  <p:nvPr/>
                </p:nvGrpSpPr>
                <p:grpSpPr>
                  <a:xfrm>
                    <a:off x="8302868" y="1340770"/>
                    <a:ext cx="3569773" cy="3585270"/>
                    <a:chOff x="1668151" y="66635"/>
                    <a:chExt cx="3569773" cy="3585270"/>
                  </a:xfrm>
                </p:grpSpPr>
                <p:sp>
                  <p:nvSpPr>
                    <p:cNvPr id="3312" name="Google Shape;3312;p2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13" name="Google Shape;3313;p2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14" name="Google Shape;3314;p2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15" name="Google Shape;3315;p2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16" name="Google Shape;3316;p2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17" name="Google Shape;3317;p2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18" name="Google Shape;3318;p2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19" name="Google Shape;3319;p2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20" name="Google Shape;3320;p2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21" name="Google Shape;3321;p2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22" name="Google Shape;3322;p23"/>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23" name="Google Shape;3323;p2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24" name="Google Shape;3324;p2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25" name="Google Shape;3325;p23"/>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26" name="Google Shape;3326;p2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27" name="Google Shape;3327;p2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28" name="Google Shape;3328;p2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29" name="Google Shape;3329;p2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30" name="Google Shape;3330;p2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31" name="Google Shape;3331;p2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32" name="Google Shape;3332;p2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33" name="Google Shape;3333;p2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34" name="Google Shape;3334;p23"/>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35" name="Google Shape;3335;p2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3336" name="Google Shape;3336;p23"/>
                  <p:cNvGrpSpPr/>
                  <p:nvPr/>
                </p:nvGrpSpPr>
                <p:grpSpPr>
                  <a:xfrm rot="166391">
                    <a:off x="8608485" y="1696827"/>
                    <a:ext cx="2884899" cy="2897423"/>
                    <a:chOff x="1668151" y="66635"/>
                    <a:chExt cx="3569773" cy="3585270"/>
                  </a:xfrm>
                </p:grpSpPr>
                <p:sp>
                  <p:nvSpPr>
                    <p:cNvPr id="3337" name="Google Shape;3337;p2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38" name="Google Shape;3338;p2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39" name="Google Shape;3339;p2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40" name="Google Shape;3340;p2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41" name="Google Shape;3341;p2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42" name="Google Shape;3342;p2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43" name="Google Shape;3343;p2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44" name="Google Shape;3344;p2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45" name="Google Shape;3345;p2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46" name="Google Shape;3346;p2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47" name="Google Shape;3347;p23"/>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48" name="Google Shape;3348;p2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49" name="Google Shape;3349;p2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50" name="Google Shape;3350;p23"/>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51" name="Google Shape;3351;p2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52" name="Google Shape;3352;p2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53" name="Google Shape;3353;p2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54" name="Google Shape;3354;p2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55" name="Google Shape;3355;p2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56" name="Google Shape;3356;p2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57" name="Google Shape;3357;p2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58" name="Google Shape;3358;p2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59" name="Google Shape;3359;p23"/>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60" name="Google Shape;3360;p2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3361" name="Google Shape;3361;p23"/>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62" name="Google Shape;3362;p23"/>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3363" name="Google Shape;3363;p23"/>
            <p:cNvGrpSpPr/>
            <p:nvPr/>
          </p:nvGrpSpPr>
          <p:grpSpPr>
            <a:xfrm>
              <a:off x="1641662" y="1262450"/>
              <a:ext cx="2687364" cy="4633738"/>
              <a:chOff x="7439986" y="1019902"/>
              <a:chExt cx="2687364" cy="4633738"/>
            </a:xfrm>
          </p:grpSpPr>
          <p:sp>
            <p:nvSpPr>
              <p:cNvPr id="3364" name="Google Shape;3364;p23"/>
              <p:cNvSpPr/>
              <p:nvPr/>
            </p:nvSpPr>
            <p:spPr>
              <a:xfrm>
                <a:off x="8546650" y="2778218"/>
                <a:ext cx="732198" cy="2875422"/>
              </a:xfrm>
              <a:custGeom>
                <a:avLst/>
                <a:gdLst/>
                <a:ahLst/>
                <a:cxnLst/>
                <a:rect l="l" t="t" r="r" b="b"/>
                <a:pathLst>
                  <a:path w="690753" h="2712662" extrusionOk="0">
                    <a:moveTo>
                      <a:pt x="20183" y="46328"/>
                    </a:moveTo>
                    <a:cubicBezTo>
                      <a:pt x="80267" y="189012"/>
                      <a:pt x="129835" y="335897"/>
                      <a:pt x="168487" y="485811"/>
                    </a:cubicBezTo>
                    <a:cubicBezTo>
                      <a:pt x="230876" y="727556"/>
                      <a:pt x="249355" y="916627"/>
                      <a:pt x="266500" y="1100174"/>
                    </a:cubicBezTo>
                    <a:cubicBezTo>
                      <a:pt x="284645" y="1293769"/>
                      <a:pt x="292056" y="1488213"/>
                      <a:pt x="288693" y="1682627"/>
                    </a:cubicBezTo>
                    <a:cubicBezTo>
                      <a:pt x="288684" y="1686885"/>
                      <a:pt x="285226" y="1690342"/>
                      <a:pt x="280968" y="1690333"/>
                    </a:cubicBezTo>
                    <a:cubicBezTo>
                      <a:pt x="278006" y="1690333"/>
                      <a:pt x="275310" y="1688628"/>
                      <a:pt x="274025" y="1685961"/>
                    </a:cubicBezTo>
                    <a:cubicBezTo>
                      <a:pt x="227437" y="1590635"/>
                      <a:pt x="152781" y="1511863"/>
                      <a:pt x="60093" y="1460219"/>
                    </a:cubicBezTo>
                    <a:lnTo>
                      <a:pt x="15135" y="1420499"/>
                    </a:lnTo>
                    <a:cubicBezTo>
                      <a:pt x="9801" y="1435549"/>
                      <a:pt x="4496" y="1450570"/>
                      <a:pt x="-772" y="1465553"/>
                    </a:cubicBezTo>
                    <a:cubicBezTo>
                      <a:pt x="13954" y="1470287"/>
                      <a:pt x="28155" y="1476516"/>
                      <a:pt x="41614" y="1484126"/>
                    </a:cubicBezTo>
                    <a:cubicBezTo>
                      <a:pt x="86287" y="1509368"/>
                      <a:pt x="111337" y="1543943"/>
                      <a:pt x="131626" y="1574138"/>
                    </a:cubicBezTo>
                    <a:cubicBezTo>
                      <a:pt x="178975" y="1640679"/>
                      <a:pt x="218084" y="1712698"/>
                      <a:pt x="248116" y="1788641"/>
                    </a:cubicBezTo>
                    <a:cubicBezTo>
                      <a:pt x="258404" y="1814739"/>
                      <a:pt x="270691" y="1848743"/>
                      <a:pt x="282501" y="1889701"/>
                    </a:cubicBezTo>
                    <a:cubicBezTo>
                      <a:pt x="289474" y="1913828"/>
                      <a:pt x="293132" y="1938793"/>
                      <a:pt x="293360" y="1963901"/>
                    </a:cubicBezTo>
                    <a:cubicBezTo>
                      <a:pt x="295075" y="2198473"/>
                      <a:pt x="296760" y="2433073"/>
                      <a:pt x="298409" y="2667703"/>
                    </a:cubicBezTo>
                    <a:cubicBezTo>
                      <a:pt x="300037" y="2686753"/>
                      <a:pt x="312391" y="2703203"/>
                      <a:pt x="330222" y="2710089"/>
                    </a:cubicBezTo>
                    <a:cubicBezTo>
                      <a:pt x="354263" y="2717414"/>
                      <a:pt x="380057" y="2706193"/>
                      <a:pt x="391087" y="2683610"/>
                    </a:cubicBezTo>
                    <a:cubicBezTo>
                      <a:pt x="391467" y="2540353"/>
                      <a:pt x="391467" y="2396459"/>
                      <a:pt x="391087" y="2251937"/>
                    </a:cubicBezTo>
                    <a:cubicBezTo>
                      <a:pt x="390391" y="2029690"/>
                      <a:pt x="388801" y="1808862"/>
                      <a:pt x="386324" y="1589473"/>
                    </a:cubicBezTo>
                    <a:cubicBezTo>
                      <a:pt x="385867" y="1561584"/>
                      <a:pt x="389068" y="1533761"/>
                      <a:pt x="395849" y="1506701"/>
                    </a:cubicBezTo>
                    <a:cubicBezTo>
                      <a:pt x="416518" y="1425453"/>
                      <a:pt x="435568" y="1356968"/>
                      <a:pt x="457000" y="1306676"/>
                    </a:cubicBezTo>
                    <a:cubicBezTo>
                      <a:pt x="571300" y="1039214"/>
                      <a:pt x="652929" y="1035118"/>
                      <a:pt x="689981" y="1020926"/>
                    </a:cubicBezTo>
                    <a:lnTo>
                      <a:pt x="663597" y="957108"/>
                    </a:lnTo>
                    <a:cubicBezTo>
                      <a:pt x="630155" y="981387"/>
                      <a:pt x="599151" y="1008848"/>
                      <a:pt x="571014" y="1039118"/>
                    </a:cubicBezTo>
                    <a:cubicBezTo>
                      <a:pt x="546678" y="1065522"/>
                      <a:pt x="524532" y="1093878"/>
                      <a:pt x="504815" y="1123891"/>
                    </a:cubicBezTo>
                    <a:cubicBezTo>
                      <a:pt x="464286" y="1183898"/>
                      <a:pt x="427672" y="1246440"/>
                      <a:pt x="395182" y="1311153"/>
                    </a:cubicBezTo>
                    <a:cubicBezTo>
                      <a:pt x="393125" y="1315420"/>
                      <a:pt x="388001" y="1317201"/>
                      <a:pt x="383734" y="1315143"/>
                    </a:cubicBezTo>
                    <a:cubicBezTo>
                      <a:pt x="380866" y="1313762"/>
                      <a:pt x="379009" y="1310905"/>
                      <a:pt x="378894" y="1307723"/>
                    </a:cubicBezTo>
                    <a:cubicBezTo>
                      <a:pt x="371770" y="1154428"/>
                      <a:pt x="356768" y="1001609"/>
                      <a:pt x="333937" y="849857"/>
                    </a:cubicBezTo>
                    <a:cubicBezTo>
                      <a:pt x="314791" y="715164"/>
                      <a:pt x="288302" y="581614"/>
                      <a:pt x="254593" y="449807"/>
                    </a:cubicBezTo>
                    <a:cubicBezTo>
                      <a:pt x="215113" y="296654"/>
                      <a:pt x="165573" y="146283"/>
                      <a:pt x="106289" y="-345"/>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nvGrpSpPr>
              <p:cNvPr id="3365" name="Google Shape;3365;p23"/>
              <p:cNvGrpSpPr/>
              <p:nvPr/>
            </p:nvGrpSpPr>
            <p:grpSpPr>
              <a:xfrm rot="1803350">
                <a:off x="8963309" y="3170400"/>
                <a:ext cx="995866" cy="938925"/>
                <a:chOff x="6795971" y="2730008"/>
                <a:chExt cx="1945294" cy="1834067"/>
              </a:xfrm>
            </p:grpSpPr>
            <p:sp>
              <p:nvSpPr>
                <p:cNvPr id="3366" name="Google Shape;3366;p23"/>
                <p:cNvSpPr/>
                <p:nvPr/>
              </p:nvSpPr>
              <p:spPr>
                <a:xfrm rot="8594692">
                  <a:off x="6956426" y="3109072"/>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67" name="Google Shape;3367;p2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3368" name="Google Shape;3368;p23"/>
              <p:cNvGrpSpPr/>
              <p:nvPr/>
            </p:nvGrpSpPr>
            <p:grpSpPr>
              <a:xfrm rot="-3462280">
                <a:off x="7822029" y="3466526"/>
                <a:ext cx="1108302" cy="1044932"/>
                <a:chOff x="6795971" y="2730009"/>
                <a:chExt cx="1945294" cy="1834067"/>
              </a:xfrm>
            </p:grpSpPr>
            <p:sp>
              <p:nvSpPr>
                <p:cNvPr id="3369" name="Google Shape;3369;p23"/>
                <p:cNvSpPr/>
                <p:nvPr/>
              </p:nvSpPr>
              <p:spPr>
                <a:xfrm rot="8594692">
                  <a:off x="6956426" y="3109073"/>
                  <a:ext cx="1624383" cy="1075939"/>
                </a:xfrm>
                <a:custGeom>
                  <a:avLst/>
                  <a:gdLst/>
                  <a:ahLst/>
                  <a:cxnLst/>
                  <a:rect l="l" t="t" r="r" b="b"/>
                  <a:pathLst>
                    <a:path w="1626820" h="1077553" extrusionOk="0">
                      <a:moveTo>
                        <a:pt x="25865" y="1047419"/>
                      </a:moveTo>
                      <a:cubicBezTo>
                        <a:pt x="8101" y="1043980"/>
                        <a:pt x="-3520" y="1026787"/>
                        <a:pt x="-81" y="1009023"/>
                      </a:cubicBezTo>
                      <a:cubicBezTo>
                        <a:pt x="338" y="1006909"/>
                        <a:pt x="947" y="1004832"/>
                        <a:pt x="1766" y="1002842"/>
                      </a:cubicBezTo>
                      <a:cubicBezTo>
                        <a:pt x="64822" y="848822"/>
                        <a:pt x="290946" y="386098"/>
                        <a:pt x="674708" y="169976"/>
                      </a:cubicBezTo>
                      <a:cubicBezTo>
                        <a:pt x="1075901" y="-56053"/>
                        <a:pt x="1465283" y="-1474"/>
                        <a:pt x="1599776" y="26148"/>
                      </a:cubicBezTo>
                      <a:cubicBezTo>
                        <a:pt x="1617140" y="29653"/>
                        <a:pt x="1628598" y="46293"/>
                        <a:pt x="1625684" y="63772"/>
                      </a:cubicBezTo>
                      <a:cubicBezTo>
                        <a:pt x="1604253" y="190645"/>
                        <a:pt x="1450995" y="611078"/>
                        <a:pt x="1090188" y="890161"/>
                      </a:cubicBezTo>
                      <a:cubicBezTo>
                        <a:pt x="771863" y="1136096"/>
                        <a:pt x="194648" y="1080756"/>
                        <a:pt x="25865" y="1047419"/>
                      </a:cubicBezTo>
                      <a:close/>
                    </a:path>
                  </a:pathLst>
                </a:custGeom>
                <a:gradFill>
                  <a:gsLst>
                    <a:gs pos="0">
                      <a:srgbClr val="476918"/>
                    </a:gs>
                    <a:gs pos="39000">
                      <a:srgbClr val="476918"/>
                    </a:gs>
                    <a:gs pos="100000">
                      <a:srgbClr val="659036"/>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70" name="Google Shape;3370;p23"/>
                <p:cNvSpPr/>
                <p:nvPr/>
              </p:nvSpPr>
              <p:spPr>
                <a:xfrm rot="-2263899">
                  <a:off x="6977176" y="3155933"/>
                  <a:ext cx="1517606" cy="1045489"/>
                </a:xfrm>
                <a:custGeom>
                  <a:avLst/>
                  <a:gdLst/>
                  <a:ahLst/>
                  <a:cxnLst/>
                  <a:rect l="l" t="t" r="r" b="b"/>
                  <a:pathLst>
                    <a:path w="1574102" h="1055370" extrusionOk="0">
                      <a:moveTo>
                        <a:pt x="326" y="995562"/>
                      </a:moveTo>
                      <a:lnTo>
                        <a:pt x="191" y="995648"/>
                      </a:lnTo>
                      <a:lnTo>
                        <a:pt x="0" y="995743"/>
                      </a:lnTo>
                      <a:close/>
                      <a:moveTo>
                        <a:pt x="71012" y="956319"/>
                      </a:moveTo>
                      <a:lnTo>
                        <a:pt x="68431" y="957752"/>
                      </a:lnTo>
                      <a:lnTo>
                        <a:pt x="70677" y="962215"/>
                      </a:lnTo>
                      <a:close/>
                      <a:moveTo>
                        <a:pt x="63438" y="947832"/>
                      </a:moveTo>
                      <a:lnTo>
                        <a:pt x="66305" y="953528"/>
                      </a:lnTo>
                      <a:lnTo>
                        <a:pt x="69577" y="951443"/>
                      </a:lnTo>
                      <a:close/>
                      <a:moveTo>
                        <a:pt x="207641" y="880619"/>
                      </a:moveTo>
                      <a:lnTo>
                        <a:pt x="206796" y="881064"/>
                      </a:lnTo>
                      <a:lnTo>
                        <a:pt x="207455" y="882300"/>
                      </a:lnTo>
                      <a:close/>
                      <a:moveTo>
                        <a:pt x="199739" y="867822"/>
                      </a:moveTo>
                      <a:lnTo>
                        <a:pt x="200157" y="868606"/>
                      </a:lnTo>
                      <a:lnTo>
                        <a:pt x="200678" y="868309"/>
                      </a:lnTo>
                      <a:close/>
                      <a:moveTo>
                        <a:pt x="569309" y="656176"/>
                      </a:moveTo>
                      <a:lnTo>
                        <a:pt x="569687" y="656840"/>
                      </a:lnTo>
                      <a:lnTo>
                        <a:pt x="570296" y="656482"/>
                      </a:lnTo>
                      <a:close/>
                      <a:moveTo>
                        <a:pt x="1010718" y="381146"/>
                      </a:moveTo>
                      <a:lnTo>
                        <a:pt x="1012092" y="383452"/>
                      </a:lnTo>
                      <a:lnTo>
                        <a:pt x="1014193" y="382053"/>
                      </a:lnTo>
                      <a:close/>
                      <a:moveTo>
                        <a:pt x="1223733" y="268566"/>
                      </a:moveTo>
                      <a:lnTo>
                        <a:pt x="1223592" y="268664"/>
                      </a:lnTo>
                      <a:lnTo>
                        <a:pt x="1223677" y="268795"/>
                      </a:lnTo>
                      <a:close/>
                      <a:moveTo>
                        <a:pt x="1211961" y="250698"/>
                      </a:moveTo>
                      <a:lnTo>
                        <a:pt x="1212121" y="250946"/>
                      </a:lnTo>
                      <a:lnTo>
                        <a:pt x="1212397" y="250768"/>
                      </a:lnTo>
                      <a:close/>
                      <a:moveTo>
                        <a:pt x="677990" y="189261"/>
                      </a:moveTo>
                      <a:lnTo>
                        <a:pt x="678179" y="189261"/>
                      </a:lnTo>
                      <a:lnTo>
                        <a:pt x="677524" y="191728"/>
                      </a:lnTo>
                      <a:close/>
                      <a:moveTo>
                        <a:pt x="1390676" y="152232"/>
                      </a:moveTo>
                      <a:lnTo>
                        <a:pt x="1386595" y="154964"/>
                      </a:lnTo>
                      <a:lnTo>
                        <a:pt x="1389031" y="158495"/>
                      </a:lnTo>
                      <a:close/>
                      <a:moveTo>
                        <a:pt x="1375887" y="139445"/>
                      </a:moveTo>
                      <a:lnTo>
                        <a:pt x="1378804" y="143672"/>
                      </a:lnTo>
                      <a:lnTo>
                        <a:pt x="1385682" y="139649"/>
                      </a:lnTo>
                      <a:close/>
                      <a:moveTo>
                        <a:pt x="1288519" y="1275"/>
                      </a:moveTo>
                      <a:lnTo>
                        <a:pt x="1230944" y="238813"/>
                      </a:lnTo>
                      <a:lnTo>
                        <a:pt x="1361292" y="154796"/>
                      </a:lnTo>
                      <a:lnTo>
                        <a:pt x="1422941" y="29241"/>
                      </a:lnTo>
                      <a:lnTo>
                        <a:pt x="1422941" y="29336"/>
                      </a:lnTo>
                      <a:lnTo>
                        <a:pt x="1395485" y="133915"/>
                      </a:lnTo>
                      <a:lnTo>
                        <a:pt x="1574102" y="29432"/>
                      </a:lnTo>
                      <a:lnTo>
                        <a:pt x="1408755" y="140128"/>
                      </a:lnTo>
                      <a:lnTo>
                        <a:pt x="1465101" y="141299"/>
                      </a:lnTo>
                      <a:cubicBezTo>
                        <a:pt x="1494759" y="143636"/>
                        <a:pt x="1524287" y="147689"/>
                        <a:pt x="1553528" y="153447"/>
                      </a:cubicBezTo>
                      <a:cubicBezTo>
                        <a:pt x="1521001" y="160543"/>
                        <a:pt x="1487997" y="164377"/>
                        <a:pt x="1454850" y="166210"/>
                      </a:cubicBezTo>
                      <a:lnTo>
                        <a:pt x="1369370" y="166865"/>
                      </a:lnTo>
                      <a:lnTo>
                        <a:pt x="1242358" y="255559"/>
                      </a:lnTo>
                      <a:lnTo>
                        <a:pt x="1351765" y="273055"/>
                      </a:lnTo>
                      <a:cubicBezTo>
                        <a:pt x="1398128" y="281885"/>
                        <a:pt x="1444229" y="292089"/>
                        <a:pt x="1489996" y="303657"/>
                      </a:cubicBezTo>
                      <a:cubicBezTo>
                        <a:pt x="1442800" y="302290"/>
                        <a:pt x="1395675" y="299540"/>
                        <a:pt x="1348669" y="295411"/>
                      </a:cubicBezTo>
                      <a:lnTo>
                        <a:pt x="1208817" y="278982"/>
                      </a:lnTo>
                      <a:lnTo>
                        <a:pt x="1097900" y="356437"/>
                      </a:lnTo>
                      <a:lnTo>
                        <a:pt x="1046812" y="390566"/>
                      </a:lnTo>
                      <a:lnTo>
                        <a:pt x="1377145" y="476777"/>
                      </a:lnTo>
                      <a:lnTo>
                        <a:pt x="1016013" y="411142"/>
                      </a:lnTo>
                      <a:lnTo>
                        <a:pt x="826976" y="537429"/>
                      </a:lnTo>
                      <a:lnTo>
                        <a:pt x="1025962" y="590860"/>
                      </a:lnTo>
                      <a:cubicBezTo>
                        <a:pt x="1102782" y="612529"/>
                        <a:pt x="1179148" y="635460"/>
                        <a:pt x="1253205" y="660177"/>
                      </a:cubicBezTo>
                      <a:cubicBezTo>
                        <a:pt x="1176243" y="646461"/>
                        <a:pt x="1098114" y="630078"/>
                        <a:pt x="1020223" y="612385"/>
                      </a:cubicBezTo>
                      <a:lnTo>
                        <a:pt x="794417" y="558117"/>
                      </a:lnTo>
                      <a:lnTo>
                        <a:pt x="660815" y="638028"/>
                      </a:lnTo>
                      <a:lnTo>
                        <a:pt x="606363" y="667663"/>
                      </a:lnTo>
                      <a:lnTo>
                        <a:pt x="828009" y="736377"/>
                      </a:lnTo>
                      <a:cubicBezTo>
                        <a:pt x="911448" y="763618"/>
                        <a:pt x="1002316" y="794098"/>
                        <a:pt x="1084230" y="825054"/>
                      </a:cubicBezTo>
                      <a:cubicBezTo>
                        <a:pt x="998505" y="806004"/>
                        <a:pt x="906113" y="781430"/>
                        <a:pt x="821436" y="758379"/>
                      </a:cubicBezTo>
                      <a:lnTo>
                        <a:pt x="572206" y="686252"/>
                      </a:lnTo>
                      <a:lnTo>
                        <a:pt x="432493" y="762289"/>
                      </a:lnTo>
                      <a:lnTo>
                        <a:pt x="386601" y="786440"/>
                      </a:lnTo>
                      <a:lnTo>
                        <a:pt x="594360" y="864298"/>
                      </a:lnTo>
                      <a:cubicBezTo>
                        <a:pt x="669417" y="893920"/>
                        <a:pt x="751046" y="926972"/>
                        <a:pt x="824294" y="960310"/>
                      </a:cubicBezTo>
                      <a:cubicBezTo>
                        <a:pt x="746856" y="938878"/>
                        <a:pt x="663035" y="911637"/>
                        <a:pt x="586169" y="886205"/>
                      </a:cubicBezTo>
                      <a:lnTo>
                        <a:pt x="353489" y="803866"/>
                      </a:lnTo>
                      <a:lnTo>
                        <a:pt x="215964" y="876240"/>
                      </a:lnTo>
                      <a:lnTo>
                        <a:pt x="349187" y="945356"/>
                      </a:lnTo>
                      <a:cubicBezTo>
                        <a:pt x="396812" y="971740"/>
                        <a:pt x="448913" y="1001172"/>
                        <a:pt x="494729" y="1031081"/>
                      </a:cubicBezTo>
                      <a:cubicBezTo>
                        <a:pt x="456629" y="1017365"/>
                        <a:pt x="414910" y="999553"/>
                        <a:pt x="377380" y="983456"/>
                      </a:cubicBezTo>
                      <a:lnTo>
                        <a:pt x="186405" y="892255"/>
                      </a:lnTo>
                      <a:lnTo>
                        <a:pt x="74538" y="954362"/>
                      </a:lnTo>
                      <a:lnTo>
                        <a:pt x="148555" y="997904"/>
                      </a:lnTo>
                      <a:cubicBezTo>
                        <a:pt x="176166" y="1015846"/>
                        <a:pt x="202979" y="1035020"/>
                        <a:pt x="228887" y="1055370"/>
                      </a:cubicBezTo>
                      <a:cubicBezTo>
                        <a:pt x="166879" y="1033176"/>
                        <a:pt x="106871" y="1005544"/>
                        <a:pt x="49721" y="972788"/>
                      </a:cubicBezTo>
                      <a:lnTo>
                        <a:pt x="45577" y="970440"/>
                      </a:lnTo>
                      <a:lnTo>
                        <a:pt x="326" y="995562"/>
                      </a:lnTo>
                      <a:lnTo>
                        <a:pt x="42498" y="968695"/>
                      </a:lnTo>
                      <a:lnTo>
                        <a:pt x="41149" y="967930"/>
                      </a:lnTo>
                      <a:cubicBezTo>
                        <a:pt x="49055" y="903970"/>
                        <a:pt x="62390" y="840810"/>
                        <a:pt x="81059" y="779145"/>
                      </a:cubicBezTo>
                      <a:lnTo>
                        <a:pt x="71352" y="950312"/>
                      </a:lnTo>
                      <a:lnTo>
                        <a:pt x="178915" y="881785"/>
                      </a:lnTo>
                      <a:lnTo>
                        <a:pt x="201835" y="732805"/>
                      </a:lnTo>
                      <a:cubicBezTo>
                        <a:pt x="210789" y="681180"/>
                        <a:pt x="221028" y="629793"/>
                        <a:pt x="233458" y="578834"/>
                      </a:cubicBezTo>
                      <a:lnTo>
                        <a:pt x="233458" y="579024"/>
                      </a:lnTo>
                      <a:cubicBezTo>
                        <a:pt x="232125" y="629793"/>
                        <a:pt x="228791" y="680442"/>
                        <a:pt x="224207" y="730984"/>
                      </a:cubicBezTo>
                      <a:lnTo>
                        <a:pt x="209564" y="863249"/>
                      </a:lnTo>
                      <a:lnTo>
                        <a:pt x="342405" y="787605"/>
                      </a:lnTo>
                      <a:lnTo>
                        <a:pt x="423292" y="365188"/>
                      </a:lnTo>
                      <a:lnTo>
                        <a:pt x="423958" y="365188"/>
                      </a:lnTo>
                      <a:lnTo>
                        <a:pt x="373615" y="769833"/>
                      </a:lnTo>
                      <a:lnTo>
                        <a:pt x="496056" y="700111"/>
                      </a:lnTo>
                      <a:lnTo>
                        <a:pt x="551082" y="667774"/>
                      </a:lnTo>
                      <a:lnTo>
                        <a:pt x="551402" y="666463"/>
                      </a:lnTo>
                      <a:lnTo>
                        <a:pt x="677524" y="191728"/>
                      </a:lnTo>
                      <a:lnTo>
                        <a:pt x="632127" y="431851"/>
                      </a:lnTo>
                      <a:lnTo>
                        <a:pt x="584290" y="648258"/>
                      </a:lnTo>
                      <a:lnTo>
                        <a:pt x="780009" y="533237"/>
                      </a:lnTo>
                      <a:lnTo>
                        <a:pt x="840617" y="303466"/>
                      </a:lnTo>
                      <a:cubicBezTo>
                        <a:pt x="862489" y="224623"/>
                        <a:pt x="885683" y="146209"/>
                        <a:pt x="910781" y="70104"/>
                      </a:cubicBezTo>
                      <a:lnTo>
                        <a:pt x="911067" y="70104"/>
                      </a:lnTo>
                      <a:cubicBezTo>
                        <a:pt x="897208" y="148971"/>
                        <a:pt x="880540" y="229076"/>
                        <a:pt x="862573" y="308944"/>
                      </a:cubicBezTo>
                      <a:lnTo>
                        <a:pt x="814487" y="511786"/>
                      </a:lnTo>
                      <a:lnTo>
                        <a:pt x="987328" y="399938"/>
                      </a:lnTo>
                      <a:lnTo>
                        <a:pt x="992063" y="396786"/>
                      </a:lnTo>
                      <a:lnTo>
                        <a:pt x="993954" y="391147"/>
                      </a:lnTo>
                      <a:lnTo>
                        <a:pt x="1113588" y="29483"/>
                      </a:lnTo>
                      <a:lnTo>
                        <a:pt x="1027905" y="372924"/>
                      </a:lnTo>
                      <a:lnTo>
                        <a:pt x="1180827" y="271117"/>
                      </a:lnTo>
                      <a:lnTo>
                        <a:pt x="1196266" y="261165"/>
                      </a:lnTo>
                      <a:lnTo>
                        <a:pt x="1236024" y="136981"/>
                      </a:lnTo>
                      <a:close/>
                      <a:moveTo>
                        <a:pt x="1288828" y="0"/>
                      </a:moveTo>
                      <a:lnTo>
                        <a:pt x="1288828" y="476"/>
                      </a:lnTo>
                      <a:lnTo>
                        <a:pt x="1288519" y="1275"/>
                      </a:lnTo>
                      <a:close/>
                    </a:path>
                  </a:pathLst>
                </a:custGeom>
                <a:solidFill>
                  <a:srgbClr val="476918"/>
                </a:solidFill>
                <a:ln>
                  <a:noFill/>
                </a:ln>
                <a:effectLst>
                  <a:outerShdw blurRad="127000" sx="105000" sy="105000" algn="ctr" rotWithShape="0">
                    <a:srgbClr val="659036">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3371" name="Google Shape;3371;p23"/>
              <p:cNvGrpSpPr/>
              <p:nvPr/>
            </p:nvGrpSpPr>
            <p:grpSpPr>
              <a:xfrm>
                <a:off x="7439986" y="1019902"/>
                <a:ext cx="2331062" cy="2341181"/>
                <a:chOff x="8302868" y="1340770"/>
                <a:chExt cx="3569773" cy="3585270"/>
              </a:xfrm>
            </p:grpSpPr>
            <p:grpSp>
              <p:nvGrpSpPr>
                <p:cNvPr id="3372" name="Google Shape;3372;p23"/>
                <p:cNvGrpSpPr/>
                <p:nvPr/>
              </p:nvGrpSpPr>
              <p:grpSpPr>
                <a:xfrm>
                  <a:off x="8302868" y="1340770"/>
                  <a:ext cx="3569773" cy="3585270"/>
                  <a:chOff x="8302868" y="1340770"/>
                  <a:chExt cx="3569773" cy="3585270"/>
                </a:xfrm>
              </p:grpSpPr>
              <p:grpSp>
                <p:nvGrpSpPr>
                  <p:cNvPr id="3373" name="Google Shape;3373;p23"/>
                  <p:cNvGrpSpPr/>
                  <p:nvPr/>
                </p:nvGrpSpPr>
                <p:grpSpPr>
                  <a:xfrm>
                    <a:off x="8302868" y="1340770"/>
                    <a:ext cx="3569773" cy="3585270"/>
                    <a:chOff x="1668151" y="66635"/>
                    <a:chExt cx="3569773" cy="3585270"/>
                  </a:xfrm>
                </p:grpSpPr>
                <p:sp>
                  <p:nvSpPr>
                    <p:cNvPr id="3374" name="Google Shape;3374;p2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75" name="Google Shape;3375;p2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76" name="Google Shape;3376;p2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77" name="Google Shape;3377;p2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78" name="Google Shape;3378;p2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79" name="Google Shape;3379;p2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80" name="Google Shape;3380;p2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81" name="Google Shape;3381;p2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82" name="Google Shape;3382;p2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83" name="Google Shape;3383;p2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84" name="Google Shape;3384;p23"/>
                    <p:cNvSpPr/>
                    <p:nvPr/>
                  </p:nvSpPr>
                  <p:spPr>
                    <a:xfrm rot="-5218338">
                      <a:off x="3346600" y="2848376"/>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85" name="Google Shape;3385;p2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86" name="Google Shape;3386;p2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87" name="Google Shape;3387;p23"/>
                    <p:cNvSpPr/>
                    <p:nvPr/>
                  </p:nvSpPr>
                  <p:spPr>
                    <a:xfrm rot="8802174">
                      <a:off x="3628132" y="595118"/>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88" name="Google Shape;3388;p2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89" name="Google Shape;3389;p2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90" name="Google Shape;3390;p2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91" name="Google Shape;3391;p2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92" name="Google Shape;3392;p2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93" name="Google Shape;3393;p2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94" name="Google Shape;3394;p2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95" name="Google Shape;3395;p2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96" name="Google Shape;3396;p23"/>
                    <p:cNvSpPr/>
                    <p:nvPr/>
                  </p:nvSpPr>
                  <p:spPr>
                    <a:xfrm rot="3534393">
                      <a:off x="1863336" y="988430"/>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397" name="Google Shape;3397;p2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nvGrpSpPr>
                  <p:cNvPr id="3398" name="Google Shape;3398;p23"/>
                  <p:cNvGrpSpPr/>
                  <p:nvPr/>
                </p:nvGrpSpPr>
                <p:grpSpPr>
                  <a:xfrm rot="166391">
                    <a:off x="8608485" y="1696827"/>
                    <a:ext cx="2884899" cy="2897423"/>
                    <a:chOff x="1668151" y="66635"/>
                    <a:chExt cx="3569773" cy="3585270"/>
                  </a:xfrm>
                </p:grpSpPr>
                <p:sp>
                  <p:nvSpPr>
                    <p:cNvPr id="3399" name="Google Shape;3399;p23"/>
                    <p:cNvSpPr/>
                    <p:nvPr/>
                  </p:nvSpPr>
                  <p:spPr>
                    <a:xfrm rot="-1479776">
                      <a:off x="2074735" y="2491312"/>
                      <a:ext cx="1000154" cy="48685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00" name="Google Shape;3400;p23"/>
                    <p:cNvSpPr/>
                    <p:nvPr/>
                  </p:nvSpPr>
                  <p:spPr>
                    <a:xfrm rot="346586">
                      <a:off x="1719783" y="1912282"/>
                      <a:ext cx="999773" cy="48666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01" name="Google Shape;3401;p23"/>
                    <p:cNvSpPr/>
                    <p:nvPr/>
                  </p:nvSpPr>
                  <p:spPr>
                    <a:xfrm rot="2021404">
                      <a:off x="1719143" y="1262070"/>
                      <a:ext cx="999204" cy="48639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02" name="Google Shape;3402;p23"/>
                    <p:cNvSpPr/>
                    <p:nvPr/>
                  </p:nvSpPr>
                  <p:spPr>
                    <a:xfrm rot="3851728">
                      <a:off x="2071993" y="701051"/>
                      <a:ext cx="1000429" cy="48698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03" name="Google Shape;3403;p23"/>
                    <p:cNvSpPr/>
                    <p:nvPr/>
                  </p:nvSpPr>
                  <p:spPr>
                    <a:xfrm rot="6299900">
                      <a:off x="2660439" y="399445"/>
                      <a:ext cx="1000746" cy="48714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04" name="Google Shape;3404;p23"/>
                    <p:cNvSpPr/>
                    <p:nvPr/>
                  </p:nvSpPr>
                  <p:spPr>
                    <a:xfrm rot="7613328">
                      <a:off x="3249522" y="474900"/>
                      <a:ext cx="1000305" cy="48692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05" name="Google Shape;3405;p23"/>
                    <p:cNvSpPr/>
                    <p:nvPr/>
                  </p:nvSpPr>
                  <p:spPr>
                    <a:xfrm rot="9650889">
                      <a:off x="3855845" y="780169"/>
                      <a:ext cx="1000590" cy="487065"/>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06" name="Google Shape;3406;p23"/>
                    <p:cNvSpPr/>
                    <p:nvPr/>
                  </p:nvSpPr>
                  <p:spPr>
                    <a:xfrm rot="-10085804">
                      <a:off x="4168334" y="1240057"/>
                      <a:ext cx="999697" cy="48663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07" name="Google Shape;3407;p23"/>
                    <p:cNvSpPr/>
                    <p:nvPr/>
                  </p:nvSpPr>
                  <p:spPr>
                    <a:xfrm rot="-8566271">
                      <a:off x="4191876" y="1852576"/>
                      <a:ext cx="1000655" cy="48709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08" name="Google Shape;3408;p23"/>
                    <p:cNvSpPr/>
                    <p:nvPr/>
                  </p:nvSpPr>
                  <p:spPr>
                    <a:xfrm rot="-6671212">
                      <a:off x="3890697" y="2402320"/>
                      <a:ext cx="999577" cy="486573"/>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09" name="Google Shape;3409;p23"/>
                    <p:cNvSpPr/>
                    <p:nvPr/>
                  </p:nvSpPr>
                  <p:spPr>
                    <a:xfrm rot="-5218338">
                      <a:off x="3351578" y="2815208"/>
                      <a:ext cx="999391" cy="48648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10" name="Google Shape;3410;p23"/>
                    <p:cNvSpPr/>
                    <p:nvPr/>
                  </p:nvSpPr>
                  <p:spPr>
                    <a:xfrm rot="-3373878">
                      <a:off x="2621976" y="2816553"/>
                      <a:ext cx="1000120" cy="4868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11" name="Google Shape;3411;p23"/>
                    <p:cNvSpPr/>
                    <p:nvPr/>
                  </p:nvSpPr>
                  <p:spPr>
                    <a:xfrm rot="6905125">
                      <a:off x="2971018" y="379254"/>
                      <a:ext cx="999937" cy="48674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12" name="Google Shape;3412;p23"/>
                    <p:cNvSpPr/>
                    <p:nvPr/>
                  </p:nvSpPr>
                  <p:spPr>
                    <a:xfrm rot="8802174">
                      <a:off x="3608422" y="596073"/>
                      <a:ext cx="1000600" cy="48707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13" name="Google Shape;3413;p23"/>
                    <p:cNvSpPr/>
                    <p:nvPr/>
                  </p:nvSpPr>
                  <p:spPr>
                    <a:xfrm rot="10402049">
                      <a:off x="4017570" y="1022947"/>
                      <a:ext cx="999738" cy="48665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14" name="Google Shape;3414;p23"/>
                    <p:cNvSpPr/>
                    <p:nvPr/>
                  </p:nvSpPr>
                  <p:spPr>
                    <a:xfrm rot="-9607798">
                      <a:off x="4157561" y="1538956"/>
                      <a:ext cx="999782" cy="486672"/>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15" name="Google Shape;3415;p23"/>
                    <p:cNvSpPr/>
                    <p:nvPr/>
                  </p:nvSpPr>
                  <p:spPr>
                    <a:xfrm rot="-7794869">
                      <a:off x="4062160" y="2114743"/>
                      <a:ext cx="1000067" cy="486811"/>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16" name="Google Shape;3416;p23"/>
                    <p:cNvSpPr/>
                    <p:nvPr/>
                  </p:nvSpPr>
                  <p:spPr>
                    <a:xfrm rot="-5998508">
                      <a:off x="3635392" y="2627606"/>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17" name="Google Shape;3417;p23"/>
                    <p:cNvSpPr/>
                    <p:nvPr/>
                  </p:nvSpPr>
                  <p:spPr>
                    <a:xfrm rot="-3950732">
                      <a:off x="2976704" y="2852898"/>
                      <a:ext cx="999750" cy="48665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18" name="Google Shape;3418;p23"/>
                    <p:cNvSpPr/>
                    <p:nvPr/>
                  </p:nvSpPr>
                  <p:spPr>
                    <a:xfrm rot="-1799465">
                      <a:off x="2290334" y="2690417"/>
                      <a:ext cx="999915" cy="486737"/>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19" name="Google Shape;3419;p23"/>
                    <p:cNvSpPr/>
                    <p:nvPr/>
                  </p:nvSpPr>
                  <p:spPr>
                    <a:xfrm rot="-795405">
                      <a:off x="1873442" y="2219049"/>
                      <a:ext cx="999897" cy="486728"/>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20" name="Google Shape;3420;p23"/>
                    <p:cNvSpPr/>
                    <p:nvPr/>
                  </p:nvSpPr>
                  <p:spPr>
                    <a:xfrm rot="994893">
                      <a:off x="1732425" y="1620069"/>
                      <a:ext cx="999991" cy="486774"/>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21" name="Google Shape;3421;p23"/>
                    <p:cNvSpPr/>
                    <p:nvPr/>
                  </p:nvSpPr>
                  <p:spPr>
                    <a:xfrm rot="3137938">
                      <a:off x="1876033" y="978713"/>
                      <a:ext cx="1000741" cy="487139"/>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22" name="Google Shape;3422;p23"/>
                    <p:cNvSpPr/>
                    <p:nvPr/>
                  </p:nvSpPr>
                  <p:spPr>
                    <a:xfrm rot="5400000">
                      <a:off x="2343145" y="504955"/>
                      <a:ext cx="999645" cy="486606"/>
                    </a:xfrm>
                    <a:custGeom>
                      <a:avLst/>
                      <a:gdLst/>
                      <a:ahLst/>
                      <a:cxnLst/>
                      <a:rect l="l" t="t" r="r" b="b"/>
                      <a:pathLst>
                        <a:path w="659832" h="321192" extrusionOk="0">
                          <a:moveTo>
                            <a:pt x="13535" y="312750"/>
                          </a:moveTo>
                          <a:cubicBezTo>
                            <a:pt x="4439" y="311312"/>
                            <a:pt x="-1762" y="302768"/>
                            <a:pt x="-324" y="293681"/>
                          </a:cubicBezTo>
                          <a:cubicBezTo>
                            <a:pt x="19" y="291528"/>
                            <a:pt x="781" y="289461"/>
                            <a:pt x="1914" y="287604"/>
                          </a:cubicBezTo>
                          <a:cubicBezTo>
                            <a:pt x="39005" y="228159"/>
                            <a:pt x="86116" y="175590"/>
                            <a:pt x="141170" y="132251"/>
                          </a:cubicBezTo>
                          <a:cubicBezTo>
                            <a:pt x="215322" y="75740"/>
                            <a:pt x="300857" y="35991"/>
                            <a:pt x="391868" y="15761"/>
                          </a:cubicBezTo>
                          <a:cubicBezTo>
                            <a:pt x="475116" y="-3013"/>
                            <a:pt x="561204" y="-5566"/>
                            <a:pt x="645423" y="8236"/>
                          </a:cubicBezTo>
                          <a:cubicBezTo>
                            <a:pt x="654415" y="9674"/>
                            <a:pt x="660530" y="18123"/>
                            <a:pt x="659092" y="27105"/>
                          </a:cubicBezTo>
                          <a:cubicBezTo>
                            <a:pt x="658816" y="28867"/>
                            <a:pt x="658253" y="30563"/>
                            <a:pt x="657425" y="32143"/>
                          </a:cubicBezTo>
                          <a:cubicBezTo>
                            <a:pt x="625364" y="95170"/>
                            <a:pt x="580606" y="150882"/>
                            <a:pt x="525980" y="195783"/>
                          </a:cubicBezTo>
                          <a:cubicBezTo>
                            <a:pt x="417681" y="284080"/>
                            <a:pt x="302238" y="301701"/>
                            <a:pt x="232991" y="312274"/>
                          </a:cubicBezTo>
                          <a:cubicBezTo>
                            <a:pt x="160268" y="323323"/>
                            <a:pt x="86306" y="323485"/>
                            <a:pt x="13535" y="312750"/>
                          </a:cubicBezTo>
                          <a:close/>
                        </a:path>
                      </a:pathLst>
                    </a:custGeom>
                    <a:gradFill>
                      <a:gsLst>
                        <a:gs pos="0">
                          <a:srgbClr val="C88E1A"/>
                        </a:gs>
                        <a:gs pos="100000">
                          <a:srgbClr val="F0C12B"/>
                        </a:gs>
                      </a:gsLst>
                      <a:path path="circle">
                        <a:fillToRect l="100000" b="100000"/>
                      </a:path>
                      <a:tileRect t="-100000" r="-100000"/>
                    </a:gra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
              <p:nvSpPr>
                <p:cNvPr id="3423" name="Google Shape;3423;p23"/>
                <p:cNvSpPr/>
                <p:nvPr/>
              </p:nvSpPr>
              <p:spPr>
                <a:xfrm>
                  <a:off x="9243238" y="2324986"/>
                  <a:ext cx="1589700" cy="1589700"/>
                </a:xfrm>
                <a:prstGeom prst="ellipse">
                  <a:avLst/>
                </a:prstGeom>
                <a:solidFill>
                  <a:srgbClr val="23140F"/>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24" name="Google Shape;3424;p23"/>
                <p:cNvSpPr/>
                <p:nvPr/>
              </p:nvSpPr>
              <p:spPr>
                <a:xfrm rot="-3034774">
                  <a:off x="9227648" y="2302866"/>
                  <a:ext cx="1615499" cy="1614428"/>
                </a:xfrm>
                <a:custGeom>
                  <a:avLst/>
                  <a:gdLst/>
                  <a:ahLst/>
                  <a:cxnLst/>
                  <a:rect l="l" t="t" r="r" b="b"/>
                  <a:pathLst>
                    <a:path w="1615514" h="1614443" extrusionOk="0">
                      <a:moveTo>
                        <a:pt x="330428" y="1326591"/>
                      </a:moveTo>
                      <a:cubicBezTo>
                        <a:pt x="334438" y="1332346"/>
                        <a:pt x="337387" y="1338982"/>
                        <a:pt x="338930" y="1346276"/>
                      </a:cubicBezTo>
                      <a:cubicBezTo>
                        <a:pt x="345104" y="1375454"/>
                        <a:pt x="326455" y="1404112"/>
                        <a:pt x="297278" y="1410285"/>
                      </a:cubicBezTo>
                      <a:cubicBezTo>
                        <a:pt x="268101" y="1416458"/>
                        <a:pt x="239443" y="1397809"/>
                        <a:pt x="233269" y="1368632"/>
                      </a:cubicBezTo>
                      <a:cubicBezTo>
                        <a:pt x="227096" y="1339455"/>
                        <a:pt x="245745" y="1310797"/>
                        <a:pt x="274922" y="1304624"/>
                      </a:cubicBezTo>
                      <a:cubicBezTo>
                        <a:pt x="296805" y="1299994"/>
                        <a:pt x="318395" y="1309326"/>
                        <a:pt x="330428" y="1326591"/>
                      </a:cubicBezTo>
                      <a:close/>
                      <a:moveTo>
                        <a:pt x="252760" y="1223240"/>
                      </a:moveTo>
                      <a:cubicBezTo>
                        <a:pt x="256771" y="1228994"/>
                        <a:pt x="259720" y="1235631"/>
                        <a:pt x="261263" y="1242925"/>
                      </a:cubicBezTo>
                      <a:cubicBezTo>
                        <a:pt x="267436" y="1272103"/>
                        <a:pt x="248788" y="1300761"/>
                        <a:pt x="219610" y="1306934"/>
                      </a:cubicBezTo>
                      <a:cubicBezTo>
                        <a:pt x="190433" y="1313107"/>
                        <a:pt x="161775" y="1294458"/>
                        <a:pt x="155602" y="1265281"/>
                      </a:cubicBezTo>
                      <a:cubicBezTo>
                        <a:pt x="149429" y="1236104"/>
                        <a:pt x="168077" y="1207446"/>
                        <a:pt x="197255" y="1201273"/>
                      </a:cubicBezTo>
                      <a:cubicBezTo>
                        <a:pt x="219137" y="1196643"/>
                        <a:pt x="240728" y="1205975"/>
                        <a:pt x="252760" y="1223240"/>
                      </a:cubicBezTo>
                      <a:close/>
                      <a:moveTo>
                        <a:pt x="427646" y="1411548"/>
                      </a:moveTo>
                      <a:cubicBezTo>
                        <a:pt x="431657" y="1417303"/>
                        <a:pt x="434606" y="1423939"/>
                        <a:pt x="436149" y="1431234"/>
                      </a:cubicBezTo>
                      <a:cubicBezTo>
                        <a:pt x="442322" y="1460411"/>
                        <a:pt x="423673" y="1489069"/>
                        <a:pt x="394496" y="1495242"/>
                      </a:cubicBezTo>
                      <a:cubicBezTo>
                        <a:pt x="365319" y="1501415"/>
                        <a:pt x="336661" y="1482767"/>
                        <a:pt x="330488" y="1453589"/>
                      </a:cubicBezTo>
                      <a:cubicBezTo>
                        <a:pt x="324314" y="1424412"/>
                        <a:pt x="342963" y="1395754"/>
                        <a:pt x="372140" y="1389581"/>
                      </a:cubicBezTo>
                      <a:cubicBezTo>
                        <a:pt x="394023" y="1384951"/>
                        <a:pt x="415614" y="1394283"/>
                        <a:pt x="427646" y="1411548"/>
                      </a:cubicBezTo>
                      <a:close/>
                      <a:moveTo>
                        <a:pt x="182720" y="1109552"/>
                      </a:moveTo>
                      <a:cubicBezTo>
                        <a:pt x="186730" y="1115307"/>
                        <a:pt x="189679" y="1121943"/>
                        <a:pt x="191222" y="1129238"/>
                      </a:cubicBezTo>
                      <a:cubicBezTo>
                        <a:pt x="197396" y="1158415"/>
                        <a:pt x="178747" y="1187073"/>
                        <a:pt x="149570" y="1193246"/>
                      </a:cubicBezTo>
                      <a:cubicBezTo>
                        <a:pt x="120393" y="1199419"/>
                        <a:pt x="91735" y="1180770"/>
                        <a:pt x="85562" y="1151593"/>
                      </a:cubicBezTo>
                      <a:cubicBezTo>
                        <a:pt x="79388" y="1122416"/>
                        <a:pt x="98037" y="1093758"/>
                        <a:pt x="127214" y="1087585"/>
                      </a:cubicBezTo>
                      <a:cubicBezTo>
                        <a:pt x="149097" y="1082955"/>
                        <a:pt x="170687" y="1092287"/>
                        <a:pt x="182720" y="1109552"/>
                      </a:cubicBezTo>
                      <a:close/>
                      <a:moveTo>
                        <a:pt x="531090" y="1474543"/>
                      </a:moveTo>
                      <a:cubicBezTo>
                        <a:pt x="539438" y="1485557"/>
                        <a:pt x="543584" y="1499755"/>
                        <a:pt x="541550" y="1514527"/>
                      </a:cubicBezTo>
                      <a:cubicBezTo>
                        <a:pt x="537482" y="1544071"/>
                        <a:pt x="510233" y="1564725"/>
                        <a:pt x="480689" y="1560657"/>
                      </a:cubicBezTo>
                      <a:cubicBezTo>
                        <a:pt x="451144" y="1556589"/>
                        <a:pt x="430491" y="1529340"/>
                        <a:pt x="434559" y="1499795"/>
                      </a:cubicBezTo>
                      <a:cubicBezTo>
                        <a:pt x="438627" y="1470251"/>
                        <a:pt x="465876" y="1449598"/>
                        <a:pt x="495420" y="1453666"/>
                      </a:cubicBezTo>
                      <a:cubicBezTo>
                        <a:pt x="510193" y="1455700"/>
                        <a:pt x="522742" y="1463529"/>
                        <a:pt x="531090" y="1474543"/>
                      </a:cubicBezTo>
                      <a:close/>
                      <a:moveTo>
                        <a:pt x="128878" y="984799"/>
                      </a:moveTo>
                      <a:cubicBezTo>
                        <a:pt x="132889" y="990553"/>
                        <a:pt x="135838" y="997190"/>
                        <a:pt x="137381" y="1004484"/>
                      </a:cubicBezTo>
                      <a:cubicBezTo>
                        <a:pt x="143554" y="1033662"/>
                        <a:pt x="124906" y="1062320"/>
                        <a:pt x="95728" y="1068493"/>
                      </a:cubicBezTo>
                      <a:cubicBezTo>
                        <a:pt x="66551" y="1074666"/>
                        <a:pt x="37893" y="1056017"/>
                        <a:pt x="31720" y="1026840"/>
                      </a:cubicBezTo>
                      <a:cubicBezTo>
                        <a:pt x="25547" y="997663"/>
                        <a:pt x="44195" y="969005"/>
                        <a:pt x="73373" y="962832"/>
                      </a:cubicBezTo>
                      <a:cubicBezTo>
                        <a:pt x="95255" y="958202"/>
                        <a:pt x="116846" y="967534"/>
                        <a:pt x="128878" y="984799"/>
                      </a:cubicBezTo>
                      <a:close/>
                      <a:moveTo>
                        <a:pt x="390423" y="1223235"/>
                      </a:moveTo>
                      <a:cubicBezTo>
                        <a:pt x="400195" y="1233008"/>
                        <a:pt x="406239" y="1246507"/>
                        <a:pt x="406239" y="1261418"/>
                      </a:cubicBezTo>
                      <a:cubicBezTo>
                        <a:pt x="406239" y="1291242"/>
                        <a:pt x="382062" y="1315419"/>
                        <a:pt x="352239" y="1315419"/>
                      </a:cubicBezTo>
                      <a:cubicBezTo>
                        <a:pt x="322416" y="1315418"/>
                        <a:pt x="298239" y="1291241"/>
                        <a:pt x="298239" y="1261418"/>
                      </a:cubicBezTo>
                      <a:cubicBezTo>
                        <a:pt x="298239" y="1231595"/>
                        <a:pt x="322416" y="1207418"/>
                        <a:pt x="352239" y="1207418"/>
                      </a:cubicBezTo>
                      <a:cubicBezTo>
                        <a:pt x="367150" y="1207418"/>
                        <a:pt x="380651" y="1213463"/>
                        <a:pt x="390423" y="1223235"/>
                      </a:cubicBezTo>
                      <a:close/>
                      <a:moveTo>
                        <a:pt x="315284" y="1118487"/>
                      </a:moveTo>
                      <a:cubicBezTo>
                        <a:pt x="325057" y="1128260"/>
                        <a:pt x="331101" y="1141759"/>
                        <a:pt x="331101" y="1156670"/>
                      </a:cubicBezTo>
                      <a:cubicBezTo>
                        <a:pt x="331101" y="1186494"/>
                        <a:pt x="306924" y="1210671"/>
                        <a:pt x="277101" y="1210671"/>
                      </a:cubicBezTo>
                      <a:cubicBezTo>
                        <a:pt x="247277" y="1210670"/>
                        <a:pt x="223100" y="1186493"/>
                        <a:pt x="223101" y="1156671"/>
                      </a:cubicBezTo>
                      <a:cubicBezTo>
                        <a:pt x="223101" y="1126847"/>
                        <a:pt x="247277" y="1102670"/>
                        <a:pt x="277100" y="1102670"/>
                      </a:cubicBezTo>
                      <a:cubicBezTo>
                        <a:pt x="292012" y="1102671"/>
                        <a:pt x="305512" y="1108715"/>
                        <a:pt x="315284" y="1118487"/>
                      </a:cubicBezTo>
                      <a:close/>
                      <a:moveTo>
                        <a:pt x="108942" y="860509"/>
                      </a:moveTo>
                      <a:cubicBezTo>
                        <a:pt x="112952" y="866263"/>
                        <a:pt x="115901" y="872900"/>
                        <a:pt x="117445" y="880194"/>
                      </a:cubicBezTo>
                      <a:cubicBezTo>
                        <a:pt x="123618" y="909372"/>
                        <a:pt x="104969" y="938030"/>
                        <a:pt x="75792" y="944203"/>
                      </a:cubicBezTo>
                      <a:cubicBezTo>
                        <a:pt x="46615" y="950376"/>
                        <a:pt x="17957" y="931727"/>
                        <a:pt x="11784" y="902550"/>
                      </a:cubicBezTo>
                      <a:cubicBezTo>
                        <a:pt x="5610" y="873373"/>
                        <a:pt x="24259" y="844715"/>
                        <a:pt x="53436" y="838542"/>
                      </a:cubicBezTo>
                      <a:cubicBezTo>
                        <a:pt x="75319" y="833912"/>
                        <a:pt x="96910" y="843244"/>
                        <a:pt x="108942" y="860509"/>
                      </a:cubicBezTo>
                      <a:close/>
                      <a:moveTo>
                        <a:pt x="659577" y="1510809"/>
                      </a:moveTo>
                      <a:cubicBezTo>
                        <a:pt x="667925" y="1521823"/>
                        <a:pt x="672071" y="1536021"/>
                        <a:pt x="670037" y="1550793"/>
                      </a:cubicBezTo>
                      <a:cubicBezTo>
                        <a:pt x="665969" y="1580338"/>
                        <a:pt x="638721" y="1600991"/>
                        <a:pt x="609176" y="1596923"/>
                      </a:cubicBezTo>
                      <a:cubicBezTo>
                        <a:pt x="579632" y="1592855"/>
                        <a:pt x="558979" y="1565606"/>
                        <a:pt x="563047" y="1536061"/>
                      </a:cubicBezTo>
                      <a:cubicBezTo>
                        <a:pt x="567115" y="1506517"/>
                        <a:pt x="594364" y="1485864"/>
                        <a:pt x="623908" y="1489932"/>
                      </a:cubicBezTo>
                      <a:cubicBezTo>
                        <a:pt x="638680" y="1491967"/>
                        <a:pt x="651230" y="1499795"/>
                        <a:pt x="659577" y="1510809"/>
                      </a:cubicBezTo>
                      <a:close/>
                      <a:moveTo>
                        <a:pt x="253446" y="1011180"/>
                      </a:moveTo>
                      <a:cubicBezTo>
                        <a:pt x="263219" y="1020953"/>
                        <a:pt x="269263" y="1034452"/>
                        <a:pt x="269263" y="1049363"/>
                      </a:cubicBezTo>
                      <a:cubicBezTo>
                        <a:pt x="269263" y="1079187"/>
                        <a:pt x="245086" y="1103364"/>
                        <a:pt x="215263" y="1103364"/>
                      </a:cubicBezTo>
                      <a:cubicBezTo>
                        <a:pt x="185440" y="1103363"/>
                        <a:pt x="161263" y="1079186"/>
                        <a:pt x="161263" y="1049364"/>
                      </a:cubicBezTo>
                      <a:cubicBezTo>
                        <a:pt x="161263" y="1019540"/>
                        <a:pt x="185440" y="995363"/>
                        <a:pt x="215263" y="995363"/>
                      </a:cubicBezTo>
                      <a:cubicBezTo>
                        <a:pt x="230174" y="995363"/>
                        <a:pt x="243674" y="1001408"/>
                        <a:pt x="253446" y="1011180"/>
                      </a:cubicBezTo>
                      <a:close/>
                      <a:moveTo>
                        <a:pt x="504711" y="1280305"/>
                      </a:moveTo>
                      <a:cubicBezTo>
                        <a:pt x="514484" y="1290078"/>
                        <a:pt x="520528" y="1303577"/>
                        <a:pt x="520528" y="1318488"/>
                      </a:cubicBezTo>
                      <a:cubicBezTo>
                        <a:pt x="520528" y="1348312"/>
                        <a:pt x="496351" y="1372489"/>
                        <a:pt x="466528" y="1372489"/>
                      </a:cubicBezTo>
                      <a:cubicBezTo>
                        <a:pt x="436704" y="1372488"/>
                        <a:pt x="412527" y="1348311"/>
                        <a:pt x="412528" y="1318489"/>
                      </a:cubicBezTo>
                      <a:cubicBezTo>
                        <a:pt x="412528" y="1288665"/>
                        <a:pt x="436705" y="1264488"/>
                        <a:pt x="466527" y="1264488"/>
                      </a:cubicBezTo>
                      <a:cubicBezTo>
                        <a:pt x="481439" y="1264488"/>
                        <a:pt x="494939" y="1270533"/>
                        <a:pt x="504711" y="1280305"/>
                      </a:cubicBezTo>
                      <a:close/>
                      <a:moveTo>
                        <a:pt x="598729" y="1348482"/>
                      </a:moveTo>
                      <a:cubicBezTo>
                        <a:pt x="608501" y="1358254"/>
                        <a:pt x="614545" y="1371754"/>
                        <a:pt x="614545" y="1386666"/>
                      </a:cubicBezTo>
                      <a:cubicBezTo>
                        <a:pt x="614545" y="1416489"/>
                        <a:pt x="590368" y="1440666"/>
                        <a:pt x="560545" y="1440666"/>
                      </a:cubicBezTo>
                      <a:cubicBezTo>
                        <a:pt x="530722" y="1440665"/>
                        <a:pt x="506545" y="1416488"/>
                        <a:pt x="506545" y="1386666"/>
                      </a:cubicBezTo>
                      <a:cubicBezTo>
                        <a:pt x="506545" y="1356843"/>
                        <a:pt x="530722" y="1332666"/>
                        <a:pt x="560545" y="1332665"/>
                      </a:cubicBezTo>
                      <a:cubicBezTo>
                        <a:pt x="575457" y="1332666"/>
                        <a:pt x="588957" y="1338710"/>
                        <a:pt x="598729" y="1348482"/>
                      </a:cubicBezTo>
                      <a:close/>
                      <a:moveTo>
                        <a:pt x="90635" y="727857"/>
                      </a:moveTo>
                      <a:cubicBezTo>
                        <a:pt x="106098" y="742132"/>
                        <a:pt x="112398" y="764794"/>
                        <a:pt x="104826" y="785841"/>
                      </a:cubicBezTo>
                      <a:cubicBezTo>
                        <a:pt x="94730" y="813902"/>
                        <a:pt x="63797" y="828468"/>
                        <a:pt x="35735" y="818373"/>
                      </a:cubicBezTo>
                      <a:cubicBezTo>
                        <a:pt x="7672" y="808277"/>
                        <a:pt x="-6893" y="777343"/>
                        <a:pt x="3202" y="749281"/>
                      </a:cubicBezTo>
                      <a:cubicBezTo>
                        <a:pt x="13298" y="721219"/>
                        <a:pt x="44232" y="706653"/>
                        <a:pt x="72294" y="716749"/>
                      </a:cubicBezTo>
                      <a:cubicBezTo>
                        <a:pt x="79309" y="719272"/>
                        <a:pt x="85481" y="723099"/>
                        <a:pt x="90635" y="727857"/>
                      </a:cubicBezTo>
                      <a:close/>
                      <a:moveTo>
                        <a:pt x="228755" y="892862"/>
                      </a:moveTo>
                      <a:cubicBezTo>
                        <a:pt x="238528" y="902635"/>
                        <a:pt x="244571" y="916134"/>
                        <a:pt x="244571" y="931046"/>
                      </a:cubicBezTo>
                      <a:cubicBezTo>
                        <a:pt x="244571" y="960869"/>
                        <a:pt x="220394" y="985046"/>
                        <a:pt x="190572" y="985046"/>
                      </a:cubicBezTo>
                      <a:cubicBezTo>
                        <a:pt x="160748" y="985045"/>
                        <a:pt x="136571" y="960868"/>
                        <a:pt x="136571" y="931046"/>
                      </a:cubicBezTo>
                      <a:cubicBezTo>
                        <a:pt x="136571" y="901223"/>
                        <a:pt x="160748" y="877046"/>
                        <a:pt x="190571" y="877045"/>
                      </a:cubicBezTo>
                      <a:cubicBezTo>
                        <a:pt x="205483" y="877046"/>
                        <a:pt x="218983" y="883090"/>
                        <a:pt x="228755" y="892862"/>
                      </a:cubicBezTo>
                      <a:close/>
                      <a:moveTo>
                        <a:pt x="788186" y="1524298"/>
                      </a:moveTo>
                      <a:cubicBezTo>
                        <a:pt x="796535" y="1535313"/>
                        <a:pt x="800681" y="1549511"/>
                        <a:pt x="798647" y="1564283"/>
                      </a:cubicBezTo>
                      <a:cubicBezTo>
                        <a:pt x="794579" y="1593827"/>
                        <a:pt x="767330" y="1614480"/>
                        <a:pt x="737785" y="1610412"/>
                      </a:cubicBezTo>
                      <a:cubicBezTo>
                        <a:pt x="708241" y="1606344"/>
                        <a:pt x="687588" y="1579095"/>
                        <a:pt x="691656" y="1549551"/>
                      </a:cubicBezTo>
                      <a:cubicBezTo>
                        <a:pt x="695724" y="1520007"/>
                        <a:pt x="722973" y="1499353"/>
                        <a:pt x="752517" y="1503422"/>
                      </a:cubicBezTo>
                      <a:cubicBezTo>
                        <a:pt x="767289" y="1505455"/>
                        <a:pt x="779839" y="1513285"/>
                        <a:pt x="788186" y="1524298"/>
                      </a:cubicBezTo>
                      <a:close/>
                      <a:moveTo>
                        <a:pt x="487058" y="1139380"/>
                      </a:moveTo>
                      <a:cubicBezTo>
                        <a:pt x="496830" y="1149152"/>
                        <a:pt x="502875" y="1162652"/>
                        <a:pt x="502875" y="1177563"/>
                      </a:cubicBezTo>
                      <a:cubicBezTo>
                        <a:pt x="502875" y="1207386"/>
                        <a:pt x="478698" y="1231563"/>
                        <a:pt x="448875" y="1231564"/>
                      </a:cubicBezTo>
                      <a:cubicBezTo>
                        <a:pt x="419051" y="1231563"/>
                        <a:pt x="394874" y="1207386"/>
                        <a:pt x="394875" y="1177563"/>
                      </a:cubicBezTo>
                      <a:cubicBezTo>
                        <a:pt x="394875" y="1147740"/>
                        <a:pt x="419052" y="1123563"/>
                        <a:pt x="448875" y="1123563"/>
                      </a:cubicBezTo>
                      <a:cubicBezTo>
                        <a:pt x="463786" y="1123563"/>
                        <a:pt x="477286" y="1129608"/>
                        <a:pt x="487058" y="1139380"/>
                      </a:cubicBezTo>
                      <a:close/>
                      <a:moveTo>
                        <a:pt x="709619" y="1392947"/>
                      </a:moveTo>
                      <a:cubicBezTo>
                        <a:pt x="719392" y="1402720"/>
                        <a:pt x="725436" y="1416220"/>
                        <a:pt x="725435" y="1431131"/>
                      </a:cubicBezTo>
                      <a:cubicBezTo>
                        <a:pt x="725436" y="1460954"/>
                        <a:pt x="701259" y="1485131"/>
                        <a:pt x="671436" y="1485131"/>
                      </a:cubicBezTo>
                      <a:cubicBezTo>
                        <a:pt x="641612" y="1485131"/>
                        <a:pt x="617435" y="1460954"/>
                        <a:pt x="617436" y="1431131"/>
                      </a:cubicBezTo>
                      <a:cubicBezTo>
                        <a:pt x="617435" y="1401308"/>
                        <a:pt x="641612" y="1377131"/>
                        <a:pt x="671435" y="1377131"/>
                      </a:cubicBezTo>
                      <a:cubicBezTo>
                        <a:pt x="686347" y="1377131"/>
                        <a:pt x="699847" y="1383175"/>
                        <a:pt x="709619" y="1392947"/>
                      </a:cubicBezTo>
                      <a:close/>
                      <a:moveTo>
                        <a:pt x="424609" y="1043780"/>
                      </a:moveTo>
                      <a:cubicBezTo>
                        <a:pt x="434381" y="1053553"/>
                        <a:pt x="440425" y="1067052"/>
                        <a:pt x="440425" y="1081964"/>
                      </a:cubicBezTo>
                      <a:cubicBezTo>
                        <a:pt x="440425" y="1111787"/>
                        <a:pt x="416248" y="1135964"/>
                        <a:pt x="386425" y="1135964"/>
                      </a:cubicBezTo>
                      <a:cubicBezTo>
                        <a:pt x="356602" y="1135964"/>
                        <a:pt x="332425" y="1111787"/>
                        <a:pt x="332425" y="1081964"/>
                      </a:cubicBezTo>
                      <a:cubicBezTo>
                        <a:pt x="332425" y="1052141"/>
                        <a:pt x="356602" y="1027964"/>
                        <a:pt x="386425" y="1027964"/>
                      </a:cubicBezTo>
                      <a:cubicBezTo>
                        <a:pt x="401337" y="1027964"/>
                        <a:pt x="414837" y="1034008"/>
                        <a:pt x="424609" y="1043780"/>
                      </a:cubicBezTo>
                      <a:close/>
                      <a:moveTo>
                        <a:pt x="366398" y="930681"/>
                      </a:moveTo>
                      <a:cubicBezTo>
                        <a:pt x="376171" y="940454"/>
                        <a:pt x="382215" y="953954"/>
                        <a:pt x="382215" y="968865"/>
                      </a:cubicBezTo>
                      <a:cubicBezTo>
                        <a:pt x="382215" y="998688"/>
                        <a:pt x="358038" y="1022865"/>
                        <a:pt x="328215" y="1022865"/>
                      </a:cubicBezTo>
                      <a:cubicBezTo>
                        <a:pt x="298391" y="1022865"/>
                        <a:pt x="274214" y="998688"/>
                        <a:pt x="274215" y="968865"/>
                      </a:cubicBezTo>
                      <a:cubicBezTo>
                        <a:pt x="274215" y="939042"/>
                        <a:pt x="298391" y="914865"/>
                        <a:pt x="328214" y="914865"/>
                      </a:cubicBezTo>
                      <a:cubicBezTo>
                        <a:pt x="343126" y="914865"/>
                        <a:pt x="356626" y="920909"/>
                        <a:pt x="366398" y="930681"/>
                      </a:cubicBezTo>
                      <a:close/>
                      <a:moveTo>
                        <a:pt x="233998" y="766678"/>
                      </a:moveTo>
                      <a:cubicBezTo>
                        <a:pt x="243770" y="776451"/>
                        <a:pt x="249814" y="789950"/>
                        <a:pt x="249814" y="804862"/>
                      </a:cubicBezTo>
                      <a:cubicBezTo>
                        <a:pt x="249814" y="834685"/>
                        <a:pt x="225637" y="858862"/>
                        <a:pt x="195814" y="858862"/>
                      </a:cubicBezTo>
                      <a:cubicBezTo>
                        <a:pt x="165991" y="858861"/>
                        <a:pt x="141814" y="834684"/>
                        <a:pt x="141814" y="804862"/>
                      </a:cubicBezTo>
                      <a:cubicBezTo>
                        <a:pt x="141814" y="775039"/>
                        <a:pt x="165991" y="750862"/>
                        <a:pt x="195814" y="750861"/>
                      </a:cubicBezTo>
                      <a:cubicBezTo>
                        <a:pt x="210726" y="750862"/>
                        <a:pt x="224226" y="756906"/>
                        <a:pt x="233998" y="766678"/>
                      </a:cubicBezTo>
                      <a:close/>
                      <a:moveTo>
                        <a:pt x="590271" y="1197175"/>
                      </a:moveTo>
                      <a:cubicBezTo>
                        <a:pt x="600043" y="1206947"/>
                        <a:pt x="606088" y="1220447"/>
                        <a:pt x="606088" y="1235359"/>
                      </a:cubicBezTo>
                      <a:cubicBezTo>
                        <a:pt x="606088" y="1265182"/>
                        <a:pt x="581911" y="1289359"/>
                        <a:pt x="552088" y="1289359"/>
                      </a:cubicBezTo>
                      <a:cubicBezTo>
                        <a:pt x="522265" y="1289358"/>
                        <a:pt x="498087" y="1265181"/>
                        <a:pt x="498088" y="1235359"/>
                      </a:cubicBezTo>
                      <a:cubicBezTo>
                        <a:pt x="498088" y="1205536"/>
                        <a:pt x="522265" y="1181359"/>
                        <a:pt x="552088" y="1181359"/>
                      </a:cubicBezTo>
                      <a:cubicBezTo>
                        <a:pt x="566999" y="1181359"/>
                        <a:pt x="580499" y="1187403"/>
                        <a:pt x="590271" y="1197175"/>
                      </a:cubicBezTo>
                      <a:close/>
                      <a:moveTo>
                        <a:pt x="105784" y="594507"/>
                      </a:moveTo>
                      <a:cubicBezTo>
                        <a:pt x="121246" y="608781"/>
                        <a:pt x="127546" y="631443"/>
                        <a:pt x="119975" y="652490"/>
                      </a:cubicBezTo>
                      <a:cubicBezTo>
                        <a:pt x="109879" y="680552"/>
                        <a:pt x="78946" y="695118"/>
                        <a:pt x="50884" y="685023"/>
                      </a:cubicBezTo>
                      <a:cubicBezTo>
                        <a:pt x="22821" y="674927"/>
                        <a:pt x="8256" y="643993"/>
                        <a:pt x="18351" y="615931"/>
                      </a:cubicBezTo>
                      <a:cubicBezTo>
                        <a:pt x="28447" y="587868"/>
                        <a:pt x="59380" y="573303"/>
                        <a:pt x="87443" y="583398"/>
                      </a:cubicBezTo>
                      <a:cubicBezTo>
                        <a:pt x="94458" y="585922"/>
                        <a:pt x="100630" y="589748"/>
                        <a:pt x="105784" y="594507"/>
                      </a:cubicBezTo>
                      <a:close/>
                      <a:moveTo>
                        <a:pt x="693169" y="1260833"/>
                      </a:moveTo>
                      <a:cubicBezTo>
                        <a:pt x="702942" y="1270606"/>
                        <a:pt x="708986" y="1284105"/>
                        <a:pt x="708985" y="1299017"/>
                      </a:cubicBezTo>
                      <a:cubicBezTo>
                        <a:pt x="708986" y="1328840"/>
                        <a:pt x="684809" y="1353017"/>
                        <a:pt x="654986" y="1353017"/>
                      </a:cubicBezTo>
                      <a:cubicBezTo>
                        <a:pt x="625162" y="1353016"/>
                        <a:pt x="600985" y="1328839"/>
                        <a:pt x="600986" y="1299017"/>
                      </a:cubicBezTo>
                      <a:cubicBezTo>
                        <a:pt x="600985" y="1269194"/>
                        <a:pt x="625162" y="1245017"/>
                        <a:pt x="654985" y="1245016"/>
                      </a:cubicBezTo>
                      <a:cubicBezTo>
                        <a:pt x="669897" y="1245017"/>
                        <a:pt x="683397" y="1251061"/>
                        <a:pt x="693169" y="1260833"/>
                      </a:cubicBezTo>
                      <a:close/>
                      <a:moveTo>
                        <a:pt x="916312" y="1527819"/>
                      </a:moveTo>
                      <a:cubicBezTo>
                        <a:pt x="924660" y="1538833"/>
                        <a:pt x="928807" y="1553031"/>
                        <a:pt x="926773" y="1567803"/>
                      </a:cubicBezTo>
                      <a:cubicBezTo>
                        <a:pt x="922704" y="1597347"/>
                        <a:pt x="895456" y="1618001"/>
                        <a:pt x="865911" y="1613932"/>
                      </a:cubicBezTo>
                      <a:cubicBezTo>
                        <a:pt x="836367" y="1609864"/>
                        <a:pt x="815714" y="1582615"/>
                        <a:pt x="819782" y="1553071"/>
                      </a:cubicBezTo>
                      <a:cubicBezTo>
                        <a:pt x="823850" y="1523527"/>
                        <a:pt x="851099" y="1502874"/>
                        <a:pt x="880643" y="1506942"/>
                      </a:cubicBezTo>
                      <a:cubicBezTo>
                        <a:pt x="895416" y="1508976"/>
                        <a:pt x="907965" y="1516805"/>
                        <a:pt x="916312" y="1527819"/>
                      </a:cubicBezTo>
                      <a:close/>
                      <a:moveTo>
                        <a:pt x="834969" y="1398878"/>
                      </a:moveTo>
                      <a:cubicBezTo>
                        <a:pt x="844742" y="1408651"/>
                        <a:pt x="850786" y="1422150"/>
                        <a:pt x="850785" y="1437061"/>
                      </a:cubicBezTo>
                      <a:cubicBezTo>
                        <a:pt x="850786" y="1466885"/>
                        <a:pt x="826609" y="1491062"/>
                        <a:pt x="796786" y="1491062"/>
                      </a:cubicBezTo>
                      <a:cubicBezTo>
                        <a:pt x="766962" y="1491061"/>
                        <a:pt x="742785" y="1466884"/>
                        <a:pt x="742786" y="1437062"/>
                      </a:cubicBezTo>
                      <a:cubicBezTo>
                        <a:pt x="742785" y="1407238"/>
                        <a:pt x="766962" y="1383061"/>
                        <a:pt x="796785" y="1383061"/>
                      </a:cubicBezTo>
                      <a:cubicBezTo>
                        <a:pt x="811697" y="1383061"/>
                        <a:pt x="825197" y="1389106"/>
                        <a:pt x="834969" y="1398878"/>
                      </a:cubicBezTo>
                      <a:close/>
                      <a:moveTo>
                        <a:pt x="355005" y="809803"/>
                      </a:moveTo>
                      <a:cubicBezTo>
                        <a:pt x="364778" y="819576"/>
                        <a:pt x="370822" y="833076"/>
                        <a:pt x="370821" y="847987"/>
                      </a:cubicBezTo>
                      <a:cubicBezTo>
                        <a:pt x="370822" y="877810"/>
                        <a:pt x="346645" y="901987"/>
                        <a:pt x="316822" y="901987"/>
                      </a:cubicBezTo>
                      <a:cubicBezTo>
                        <a:pt x="286998" y="901987"/>
                        <a:pt x="262821" y="877810"/>
                        <a:pt x="262822" y="847987"/>
                      </a:cubicBezTo>
                      <a:cubicBezTo>
                        <a:pt x="262821" y="818164"/>
                        <a:pt x="286998" y="793987"/>
                        <a:pt x="316821" y="793987"/>
                      </a:cubicBezTo>
                      <a:cubicBezTo>
                        <a:pt x="331733" y="793987"/>
                        <a:pt x="345233" y="800031"/>
                        <a:pt x="355005" y="809803"/>
                      </a:cubicBezTo>
                      <a:close/>
                      <a:moveTo>
                        <a:pt x="555591" y="1031064"/>
                      </a:moveTo>
                      <a:cubicBezTo>
                        <a:pt x="565363" y="1040837"/>
                        <a:pt x="571407" y="1054337"/>
                        <a:pt x="571407" y="1069248"/>
                      </a:cubicBezTo>
                      <a:cubicBezTo>
                        <a:pt x="571407" y="1099071"/>
                        <a:pt x="547230" y="1123248"/>
                        <a:pt x="517407" y="1123248"/>
                      </a:cubicBezTo>
                      <a:cubicBezTo>
                        <a:pt x="487584" y="1123248"/>
                        <a:pt x="463407" y="1099071"/>
                        <a:pt x="463407" y="1069248"/>
                      </a:cubicBezTo>
                      <a:cubicBezTo>
                        <a:pt x="463407" y="1039425"/>
                        <a:pt x="487584" y="1015248"/>
                        <a:pt x="517407" y="1015248"/>
                      </a:cubicBezTo>
                      <a:cubicBezTo>
                        <a:pt x="532318" y="1015248"/>
                        <a:pt x="545819" y="1021292"/>
                        <a:pt x="555591" y="1031064"/>
                      </a:cubicBezTo>
                      <a:close/>
                      <a:moveTo>
                        <a:pt x="487078" y="929258"/>
                      </a:moveTo>
                      <a:cubicBezTo>
                        <a:pt x="496851" y="939031"/>
                        <a:pt x="502895" y="952530"/>
                        <a:pt x="502894" y="967441"/>
                      </a:cubicBezTo>
                      <a:cubicBezTo>
                        <a:pt x="502895" y="997265"/>
                        <a:pt x="478718" y="1021442"/>
                        <a:pt x="448895" y="1021442"/>
                      </a:cubicBezTo>
                      <a:cubicBezTo>
                        <a:pt x="419071" y="1021441"/>
                        <a:pt x="394894" y="997264"/>
                        <a:pt x="394895" y="967442"/>
                      </a:cubicBezTo>
                      <a:cubicBezTo>
                        <a:pt x="394894" y="937618"/>
                        <a:pt x="419071" y="913441"/>
                        <a:pt x="448894" y="913441"/>
                      </a:cubicBezTo>
                      <a:cubicBezTo>
                        <a:pt x="463806" y="913441"/>
                        <a:pt x="477306" y="919486"/>
                        <a:pt x="487078" y="929258"/>
                      </a:cubicBezTo>
                      <a:close/>
                      <a:moveTo>
                        <a:pt x="251999" y="635580"/>
                      </a:moveTo>
                      <a:cubicBezTo>
                        <a:pt x="261772" y="645352"/>
                        <a:pt x="267816" y="658852"/>
                        <a:pt x="267816" y="673763"/>
                      </a:cubicBezTo>
                      <a:cubicBezTo>
                        <a:pt x="267816" y="703586"/>
                        <a:pt x="243639" y="727763"/>
                        <a:pt x="213816" y="727764"/>
                      </a:cubicBezTo>
                      <a:cubicBezTo>
                        <a:pt x="183992" y="727763"/>
                        <a:pt x="159815" y="703586"/>
                        <a:pt x="159816" y="673763"/>
                      </a:cubicBezTo>
                      <a:cubicBezTo>
                        <a:pt x="159816" y="643940"/>
                        <a:pt x="183992" y="619763"/>
                        <a:pt x="213815" y="619763"/>
                      </a:cubicBezTo>
                      <a:cubicBezTo>
                        <a:pt x="228727" y="619763"/>
                        <a:pt x="242227" y="625808"/>
                        <a:pt x="251999" y="635580"/>
                      </a:cubicBezTo>
                      <a:close/>
                      <a:moveTo>
                        <a:pt x="650002" y="1103118"/>
                      </a:moveTo>
                      <a:cubicBezTo>
                        <a:pt x="659774" y="1112891"/>
                        <a:pt x="665818" y="1126391"/>
                        <a:pt x="665818" y="1141302"/>
                      </a:cubicBezTo>
                      <a:cubicBezTo>
                        <a:pt x="665818" y="1171125"/>
                        <a:pt x="641641" y="1195302"/>
                        <a:pt x="611818" y="1195302"/>
                      </a:cubicBezTo>
                      <a:cubicBezTo>
                        <a:pt x="581995" y="1195302"/>
                        <a:pt x="557818" y="1171125"/>
                        <a:pt x="557818" y="1141302"/>
                      </a:cubicBezTo>
                      <a:cubicBezTo>
                        <a:pt x="557818" y="1111479"/>
                        <a:pt x="581995" y="1087302"/>
                        <a:pt x="611818" y="1087302"/>
                      </a:cubicBezTo>
                      <a:cubicBezTo>
                        <a:pt x="626730" y="1087302"/>
                        <a:pt x="640230" y="1093347"/>
                        <a:pt x="650002" y="1103118"/>
                      </a:cubicBezTo>
                      <a:close/>
                      <a:moveTo>
                        <a:pt x="826035" y="1284376"/>
                      </a:moveTo>
                      <a:cubicBezTo>
                        <a:pt x="835807" y="1294148"/>
                        <a:pt x="841851" y="1307648"/>
                        <a:pt x="841851" y="1322559"/>
                      </a:cubicBezTo>
                      <a:cubicBezTo>
                        <a:pt x="841851" y="1352383"/>
                        <a:pt x="817674" y="1376560"/>
                        <a:pt x="787852" y="1376560"/>
                      </a:cubicBezTo>
                      <a:cubicBezTo>
                        <a:pt x="758028" y="1376559"/>
                        <a:pt x="733851" y="1352382"/>
                        <a:pt x="733851" y="1322560"/>
                      </a:cubicBezTo>
                      <a:cubicBezTo>
                        <a:pt x="733851" y="1292736"/>
                        <a:pt x="758028" y="1268559"/>
                        <a:pt x="787851" y="1268559"/>
                      </a:cubicBezTo>
                      <a:cubicBezTo>
                        <a:pt x="802763" y="1268560"/>
                        <a:pt x="816263" y="1274604"/>
                        <a:pt x="826035" y="1284376"/>
                      </a:cubicBezTo>
                      <a:close/>
                      <a:moveTo>
                        <a:pt x="161981" y="460786"/>
                      </a:moveTo>
                      <a:cubicBezTo>
                        <a:pt x="177443" y="475061"/>
                        <a:pt x="183743" y="497723"/>
                        <a:pt x="176172" y="518770"/>
                      </a:cubicBezTo>
                      <a:cubicBezTo>
                        <a:pt x="166076" y="546831"/>
                        <a:pt x="135142" y="561397"/>
                        <a:pt x="107080" y="551302"/>
                      </a:cubicBezTo>
                      <a:cubicBezTo>
                        <a:pt x="79018" y="541206"/>
                        <a:pt x="64452" y="510272"/>
                        <a:pt x="74548" y="482210"/>
                      </a:cubicBezTo>
                      <a:cubicBezTo>
                        <a:pt x="84643" y="454148"/>
                        <a:pt x="115577" y="439582"/>
                        <a:pt x="143640" y="449678"/>
                      </a:cubicBezTo>
                      <a:cubicBezTo>
                        <a:pt x="150655" y="452202"/>
                        <a:pt x="156827" y="456028"/>
                        <a:pt x="161981" y="460786"/>
                      </a:cubicBezTo>
                      <a:close/>
                      <a:moveTo>
                        <a:pt x="949467" y="1389938"/>
                      </a:moveTo>
                      <a:cubicBezTo>
                        <a:pt x="959239" y="1399710"/>
                        <a:pt x="965284" y="1413210"/>
                        <a:pt x="965284" y="1428121"/>
                      </a:cubicBezTo>
                      <a:cubicBezTo>
                        <a:pt x="965284" y="1457944"/>
                        <a:pt x="941107" y="1482121"/>
                        <a:pt x="911284" y="1482122"/>
                      </a:cubicBezTo>
                      <a:cubicBezTo>
                        <a:pt x="881460" y="1482121"/>
                        <a:pt x="857283" y="1457944"/>
                        <a:pt x="857284" y="1428121"/>
                      </a:cubicBezTo>
                      <a:cubicBezTo>
                        <a:pt x="857284" y="1398298"/>
                        <a:pt x="881461" y="1374121"/>
                        <a:pt x="911283" y="1374121"/>
                      </a:cubicBezTo>
                      <a:cubicBezTo>
                        <a:pt x="926195" y="1374121"/>
                        <a:pt x="939695" y="1380166"/>
                        <a:pt x="949467" y="1389938"/>
                      </a:cubicBezTo>
                      <a:close/>
                      <a:moveTo>
                        <a:pt x="762909" y="1158525"/>
                      </a:moveTo>
                      <a:cubicBezTo>
                        <a:pt x="772681" y="1168297"/>
                        <a:pt x="778726" y="1181798"/>
                        <a:pt x="778726" y="1196709"/>
                      </a:cubicBezTo>
                      <a:cubicBezTo>
                        <a:pt x="778726" y="1226532"/>
                        <a:pt x="754549" y="1250709"/>
                        <a:pt x="724726" y="1250709"/>
                      </a:cubicBezTo>
                      <a:cubicBezTo>
                        <a:pt x="694902" y="1250709"/>
                        <a:pt x="670725" y="1226532"/>
                        <a:pt x="670726" y="1196709"/>
                      </a:cubicBezTo>
                      <a:cubicBezTo>
                        <a:pt x="670726" y="1166886"/>
                        <a:pt x="694903" y="1142709"/>
                        <a:pt x="724725" y="1142709"/>
                      </a:cubicBezTo>
                      <a:cubicBezTo>
                        <a:pt x="739637" y="1142709"/>
                        <a:pt x="753137" y="1148753"/>
                        <a:pt x="762909" y="1158525"/>
                      </a:cubicBezTo>
                      <a:close/>
                      <a:moveTo>
                        <a:pt x="1049685" y="1505409"/>
                      </a:moveTo>
                      <a:cubicBezTo>
                        <a:pt x="1058034" y="1516423"/>
                        <a:pt x="1062180" y="1530621"/>
                        <a:pt x="1060146" y="1545394"/>
                      </a:cubicBezTo>
                      <a:cubicBezTo>
                        <a:pt x="1056078" y="1574938"/>
                        <a:pt x="1028829" y="1595591"/>
                        <a:pt x="999284" y="1591523"/>
                      </a:cubicBezTo>
                      <a:cubicBezTo>
                        <a:pt x="969740" y="1587455"/>
                        <a:pt x="949087" y="1560206"/>
                        <a:pt x="953155" y="1530662"/>
                      </a:cubicBezTo>
                      <a:cubicBezTo>
                        <a:pt x="957223" y="1501117"/>
                        <a:pt x="984472" y="1480464"/>
                        <a:pt x="1014016" y="1484532"/>
                      </a:cubicBezTo>
                      <a:cubicBezTo>
                        <a:pt x="1028789" y="1486567"/>
                        <a:pt x="1041338" y="1494396"/>
                        <a:pt x="1049685" y="1505409"/>
                      </a:cubicBezTo>
                      <a:close/>
                      <a:moveTo>
                        <a:pt x="372466" y="676350"/>
                      </a:moveTo>
                      <a:cubicBezTo>
                        <a:pt x="382239" y="686123"/>
                        <a:pt x="388283" y="699622"/>
                        <a:pt x="388282" y="714533"/>
                      </a:cubicBezTo>
                      <a:cubicBezTo>
                        <a:pt x="388283" y="744357"/>
                        <a:pt x="364106" y="768534"/>
                        <a:pt x="334283" y="768534"/>
                      </a:cubicBezTo>
                      <a:cubicBezTo>
                        <a:pt x="304459" y="768533"/>
                        <a:pt x="280282" y="744356"/>
                        <a:pt x="280283" y="714534"/>
                      </a:cubicBezTo>
                      <a:cubicBezTo>
                        <a:pt x="280282" y="684710"/>
                        <a:pt x="304459" y="660533"/>
                        <a:pt x="334282" y="660533"/>
                      </a:cubicBezTo>
                      <a:cubicBezTo>
                        <a:pt x="349194" y="660533"/>
                        <a:pt x="362694" y="666578"/>
                        <a:pt x="372466" y="676350"/>
                      </a:cubicBezTo>
                      <a:close/>
                      <a:moveTo>
                        <a:pt x="471899" y="791893"/>
                      </a:moveTo>
                      <a:cubicBezTo>
                        <a:pt x="481672" y="801666"/>
                        <a:pt x="487715" y="815165"/>
                        <a:pt x="487715" y="830077"/>
                      </a:cubicBezTo>
                      <a:cubicBezTo>
                        <a:pt x="487715" y="859900"/>
                        <a:pt x="463538" y="884077"/>
                        <a:pt x="433716" y="884077"/>
                      </a:cubicBezTo>
                      <a:cubicBezTo>
                        <a:pt x="403892" y="884076"/>
                        <a:pt x="379715" y="859899"/>
                        <a:pt x="379715" y="830077"/>
                      </a:cubicBezTo>
                      <a:cubicBezTo>
                        <a:pt x="379715" y="800254"/>
                        <a:pt x="403892" y="776077"/>
                        <a:pt x="433715" y="776077"/>
                      </a:cubicBezTo>
                      <a:cubicBezTo>
                        <a:pt x="448627" y="776077"/>
                        <a:pt x="462127" y="782121"/>
                        <a:pt x="471899" y="791893"/>
                      </a:cubicBezTo>
                      <a:close/>
                      <a:moveTo>
                        <a:pt x="298819" y="524150"/>
                      </a:moveTo>
                      <a:cubicBezTo>
                        <a:pt x="308592" y="533922"/>
                        <a:pt x="314635" y="547422"/>
                        <a:pt x="314635" y="562333"/>
                      </a:cubicBezTo>
                      <a:cubicBezTo>
                        <a:pt x="314635" y="592156"/>
                        <a:pt x="290458" y="616333"/>
                        <a:pt x="260636" y="616333"/>
                      </a:cubicBezTo>
                      <a:cubicBezTo>
                        <a:pt x="230812" y="616333"/>
                        <a:pt x="206635" y="592156"/>
                        <a:pt x="206635" y="562333"/>
                      </a:cubicBezTo>
                      <a:cubicBezTo>
                        <a:pt x="206635" y="532510"/>
                        <a:pt x="230812" y="508333"/>
                        <a:pt x="260635" y="508333"/>
                      </a:cubicBezTo>
                      <a:cubicBezTo>
                        <a:pt x="275547" y="508333"/>
                        <a:pt x="289047" y="514378"/>
                        <a:pt x="298819" y="524150"/>
                      </a:cubicBezTo>
                      <a:close/>
                      <a:moveTo>
                        <a:pt x="665694" y="964126"/>
                      </a:moveTo>
                      <a:cubicBezTo>
                        <a:pt x="675466" y="973898"/>
                        <a:pt x="681511" y="987398"/>
                        <a:pt x="681510" y="1002310"/>
                      </a:cubicBezTo>
                      <a:cubicBezTo>
                        <a:pt x="681511" y="1032133"/>
                        <a:pt x="657334" y="1056310"/>
                        <a:pt x="627511" y="1056310"/>
                      </a:cubicBezTo>
                      <a:cubicBezTo>
                        <a:pt x="597687" y="1056309"/>
                        <a:pt x="573510" y="1032132"/>
                        <a:pt x="573511" y="1002310"/>
                      </a:cubicBezTo>
                      <a:cubicBezTo>
                        <a:pt x="573510" y="972487"/>
                        <a:pt x="597687" y="948310"/>
                        <a:pt x="627510" y="948309"/>
                      </a:cubicBezTo>
                      <a:cubicBezTo>
                        <a:pt x="642422" y="948310"/>
                        <a:pt x="655922" y="954354"/>
                        <a:pt x="665694" y="964126"/>
                      </a:cubicBezTo>
                      <a:close/>
                      <a:moveTo>
                        <a:pt x="593305" y="862709"/>
                      </a:moveTo>
                      <a:cubicBezTo>
                        <a:pt x="603078" y="872482"/>
                        <a:pt x="609122" y="885981"/>
                        <a:pt x="609122" y="900893"/>
                      </a:cubicBezTo>
                      <a:cubicBezTo>
                        <a:pt x="609122" y="930716"/>
                        <a:pt x="584945" y="954893"/>
                        <a:pt x="555122" y="954893"/>
                      </a:cubicBezTo>
                      <a:cubicBezTo>
                        <a:pt x="525298" y="954892"/>
                        <a:pt x="501121" y="930715"/>
                        <a:pt x="501122" y="900893"/>
                      </a:cubicBezTo>
                      <a:cubicBezTo>
                        <a:pt x="501122" y="871070"/>
                        <a:pt x="525298" y="846893"/>
                        <a:pt x="555121" y="846892"/>
                      </a:cubicBezTo>
                      <a:cubicBezTo>
                        <a:pt x="570033" y="846893"/>
                        <a:pt x="583533" y="852937"/>
                        <a:pt x="593305" y="862709"/>
                      </a:cubicBezTo>
                      <a:close/>
                      <a:moveTo>
                        <a:pt x="941072" y="1277797"/>
                      </a:moveTo>
                      <a:cubicBezTo>
                        <a:pt x="950845" y="1287570"/>
                        <a:pt x="956889" y="1301069"/>
                        <a:pt x="956889" y="1315981"/>
                      </a:cubicBezTo>
                      <a:cubicBezTo>
                        <a:pt x="956889" y="1345804"/>
                        <a:pt x="932712" y="1369981"/>
                        <a:pt x="902889" y="1369981"/>
                      </a:cubicBezTo>
                      <a:cubicBezTo>
                        <a:pt x="873065" y="1369980"/>
                        <a:pt x="848888" y="1345803"/>
                        <a:pt x="848889" y="1315981"/>
                      </a:cubicBezTo>
                      <a:cubicBezTo>
                        <a:pt x="848889" y="1286158"/>
                        <a:pt x="873065" y="1261981"/>
                        <a:pt x="902888" y="1261980"/>
                      </a:cubicBezTo>
                      <a:cubicBezTo>
                        <a:pt x="917800" y="1261981"/>
                        <a:pt x="931300" y="1268025"/>
                        <a:pt x="941072" y="1277797"/>
                      </a:cubicBezTo>
                      <a:close/>
                      <a:moveTo>
                        <a:pt x="761042" y="1042417"/>
                      </a:moveTo>
                      <a:cubicBezTo>
                        <a:pt x="770814" y="1052189"/>
                        <a:pt x="776858" y="1065689"/>
                        <a:pt x="776858" y="1080600"/>
                      </a:cubicBezTo>
                      <a:cubicBezTo>
                        <a:pt x="776858" y="1110423"/>
                        <a:pt x="752681" y="1134600"/>
                        <a:pt x="722859" y="1134601"/>
                      </a:cubicBezTo>
                      <a:cubicBezTo>
                        <a:pt x="693035" y="1134600"/>
                        <a:pt x="668858" y="1110423"/>
                        <a:pt x="668858" y="1080600"/>
                      </a:cubicBezTo>
                      <a:cubicBezTo>
                        <a:pt x="668858" y="1050777"/>
                        <a:pt x="693035" y="1026600"/>
                        <a:pt x="722858" y="1026600"/>
                      </a:cubicBezTo>
                      <a:cubicBezTo>
                        <a:pt x="737770" y="1026600"/>
                        <a:pt x="751270" y="1032645"/>
                        <a:pt x="761042" y="1042417"/>
                      </a:cubicBezTo>
                      <a:close/>
                      <a:moveTo>
                        <a:pt x="885860" y="1173438"/>
                      </a:moveTo>
                      <a:cubicBezTo>
                        <a:pt x="895632" y="1183211"/>
                        <a:pt x="901676" y="1196711"/>
                        <a:pt x="901676" y="1211622"/>
                      </a:cubicBezTo>
                      <a:cubicBezTo>
                        <a:pt x="901676" y="1241445"/>
                        <a:pt x="877499" y="1265622"/>
                        <a:pt x="847676" y="1265622"/>
                      </a:cubicBezTo>
                      <a:cubicBezTo>
                        <a:pt x="817853" y="1265622"/>
                        <a:pt x="793676" y="1241445"/>
                        <a:pt x="793676" y="1211622"/>
                      </a:cubicBezTo>
                      <a:cubicBezTo>
                        <a:pt x="793676" y="1181799"/>
                        <a:pt x="817853" y="1157622"/>
                        <a:pt x="847676" y="1157622"/>
                      </a:cubicBezTo>
                      <a:cubicBezTo>
                        <a:pt x="862588" y="1157622"/>
                        <a:pt x="876088" y="1163666"/>
                        <a:pt x="885860" y="1173438"/>
                      </a:cubicBezTo>
                      <a:close/>
                      <a:moveTo>
                        <a:pt x="496087" y="668302"/>
                      </a:moveTo>
                      <a:cubicBezTo>
                        <a:pt x="505860" y="678075"/>
                        <a:pt x="511904" y="691574"/>
                        <a:pt x="511903" y="706485"/>
                      </a:cubicBezTo>
                      <a:cubicBezTo>
                        <a:pt x="511904" y="736309"/>
                        <a:pt x="487727" y="760486"/>
                        <a:pt x="457904" y="760486"/>
                      </a:cubicBezTo>
                      <a:cubicBezTo>
                        <a:pt x="428080" y="760485"/>
                        <a:pt x="403903" y="736308"/>
                        <a:pt x="403904" y="706486"/>
                      </a:cubicBezTo>
                      <a:cubicBezTo>
                        <a:pt x="403903" y="676662"/>
                        <a:pt x="428080" y="652485"/>
                        <a:pt x="457903" y="652485"/>
                      </a:cubicBezTo>
                      <a:cubicBezTo>
                        <a:pt x="472815" y="652485"/>
                        <a:pt x="486315" y="658530"/>
                        <a:pt x="496087" y="668302"/>
                      </a:cubicBezTo>
                      <a:close/>
                      <a:moveTo>
                        <a:pt x="1067538" y="1359848"/>
                      </a:moveTo>
                      <a:cubicBezTo>
                        <a:pt x="1077310" y="1369620"/>
                        <a:pt x="1083354" y="1383120"/>
                        <a:pt x="1083354" y="1398031"/>
                      </a:cubicBezTo>
                      <a:cubicBezTo>
                        <a:pt x="1083354" y="1427854"/>
                        <a:pt x="1059177" y="1452031"/>
                        <a:pt x="1029354" y="1452032"/>
                      </a:cubicBezTo>
                      <a:cubicBezTo>
                        <a:pt x="999531" y="1452031"/>
                        <a:pt x="975354" y="1427854"/>
                        <a:pt x="975354" y="1398031"/>
                      </a:cubicBezTo>
                      <a:cubicBezTo>
                        <a:pt x="975354" y="1368208"/>
                        <a:pt x="999531" y="1344031"/>
                        <a:pt x="1029354" y="1344031"/>
                      </a:cubicBezTo>
                      <a:cubicBezTo>
                        <a:pt x="1044266" y="1344031"/>
                        <a:pt x="1057766" y="1350076"/>
                        <a:pt x="1067538" y="1359848"/>
                      </a:cubicBezTo>
                      <a:close/>
                      <a:moveTo>
                        <a:pt x="230876" y="339840"/>
                      </a:moveTo>
                      <a:cubicBezTo>
                        <a:pt x="246338" y="354114"/>
                        <a:pt x="252638" y="376777"/>
                        <a:pt x="245067" y="397823"/>
                      </a:cubicBezTo>
                      <a:cubicBezTo>
                        <a:pt x="234971" y="425885"/>
                        <a:pt x="204037" y="440451"/>
                        <a:pt x="175975" y="430355"/>
                      </a:cubicBezTo>
                      <a:cubicBezTo>
                        <a:pt x="147912" y="420260"/>
                        <a:pt x="133347" y="389326"/>
                        <a:pt x="143443" y="361263"/>
                      </a:cubicBezTo>
                      <a:cubicBezTo>
                        <a:pt x="153538" y="333201"/>
                        <a:pt x="184472" y="318636"/>
                        <a:pt x="212534" y="328731"/>
                      </a:cubicBezTo>
                      <a:cubicBezTo>
                        <a:pt x="219550" y="331255"/>
                        <a:pt x="225722" y="335082"/>
                        <a:pt x="230876" y="339840"/>
                      </a:cubicBezTo>
                      <a:close/>
                      <a:moveTo>
                        <a:pt x="419431" y="563401"/>
                      </a:moveTo>
                      <a:cubicBezTo>
                        <a:pt x="429203" y="573173"/>
                        <a:pt x="435247" y="586673"/>
                        <a:pt x="435247" y="601584"/>
                      </a:cubicBezTo>
                      <a:cubicBezTo>
                        <a:pt x="435247" y="631407"/>
                        <a:pt x="411070" y="655584"/>
                        <a:pt x="381247" y="655585"/>
                      </a:cubicBezTo>
                      <a:cubicBezTo>
                        <a:pt x="351424" y="655584"/>
                        <a:pt x="327247" y="631407"/>
                        <a:pt x="327247" y="601584"/>
                      </a:cubicBezTo>
                      <a:cubicBezTo>
                        <a:pt x="327247" y="571761"/>
                        <a:pt x="351424" y="547584"/>
                        <a:pt x="381247" y="547584"/>
                      </a:cubicBezTo>
                      <a:cubicBezTo>
                        <a:pt x="396159" y="547584"/>
                        <a:pt x="409659" y="553629"/>
                        <a:pt x="419431" y="563401"/>
                      </a:cubicBezTo>
                      <a:close/>
                      <a:moveTo>
                        <a:pt x="590502" y="740353"/>
                      </a:moveTo>
                      <a:cubicBezTo>
                        <a:pt x="600274" y="750126"/>
                        <a:pt x="606318" y="763626"/>
                        <a:pt x="606318" y="778537"/>
                      </a:cubicBezTo>
                      <a:cubicBezTo>
                        <a:pt x="606318" y="808360"/>
                        <a:pt x="582141" y="832537"/>
                        <a:pt x="552318" y="832537"/>
                      </a:cubicBezTo>
                      <a:cubicBezTo>
                        <a:pt x="522495" y="832537"/>
                        <a:pt x="498318" y="808360"/>
                        <a:pt x="498318" y="778537"/>
                      </a:cubicBezTo>
                      <a:cubicBezTo>
                        <a:pt x="498318" y="748714"/>
                        <a:pt x="522495" y="724537"/>
                        <a:pt x="552318" y="724537"/>
                      </a:cubicBezTo>
                      <a:cubicBezTo>
                        <a:pt x="567229" y="724537"/>
                        <a:pt x="580730" y="730581"/>
                        <a:pt x="590502" y="740353"/>
                      </a:cubicBezTo>
                      <a:close/>
                      <a:moveTo>
                        <a:pt x="1178028" y="1450348"/>
                      </a:moveTo>
                      <a:cubicBezTo>
                        <a:pt x="1186376" y="1461363"/>
                        <a:pt x="1190522" y="1475561"/>
                        <a:pt x="1188488" y="1490333"/>
                      </a:cubicBezTo>
                      <a:cubicBezTo>
                        <a:pt x="1184420" y="1519877"/>
                        <a:pt x="1157171" y="1540530"/>
                        <a:pt x="1127627" y="1536462"/>
                      </a:cubicBezTo>
                      <a:cubicBezTo>
                        <a:pt x="1098082" y="1532394"/>
                        <a:pt x="1077429" y="1505145"/>
                        <a:pt x="1081497" y="1475601"/>
                      </a:cubicBezTo>
                      <a:cubicBezTo>
                        <a:pt x="1085565" y="1446057"/>
                        <a:pt x="1112814" y="1425403"/>
                        <a:pt x="1142359" y="1429472"/>
                      </a:cubicBezTo>
                      <a:cubicBezTo>
                        <a:pt x="1157130" y="1431505"/>
                        <a:pt x="1169680" y="1439335"/>
                        <a:pt x="1178028" y="1450348"/>
                      </a:cubicBezTo>
                      <a:close/>
                      <a:moveTo>
                        <a:pt x="886395" y="1048351"/>
                      </a:moveTo>
                      <a:cubicBezTo>
                        <a:pt x="896168" y="1058124"/>
                        <a:pt x="902211" y="1071623"/>
                        <a:pt x="902211" y="1086534"/>
                      </a:cubicBezTo>
                      <a:cubicBezTo>
                        <a:pt x="902212" y="1116358"/>
                        <a:pt x="878035" y="1140535"/>
                        <a:pt x="848212" y="1140535"/>
                      </a:cubicBezTo>
                      <a:cubicBezTo>
                        <a:pt x="818388" y="1140534"/>
                        <a:pt x="794211" y="1116357"/>
                        <a:pt x="794211" y="1086535"/>
                      </a:cubicBezTo>
                      <a:cubicBezTo>
                        <a:pt x="794211" y="1056711"/>
                        <a:pt x="818388" y="1032534"/>
                        <a:pt x="848211" y="1032534"/>
                      </a:cubicBezTo>
                      <a:cubicBezTo>
                        <a:pt x="863123" y="1032535"/>
                        <a:pt x="876623" y="1038579"/>
                        <a:pt x="886395" y="1048351"/>
                      </a:cubicBezTo>
                      <a:close/>
                      <a:moveTo>
                        <a:pt x="755255" y="887564"/>
                      </a:moveTo>
                      <a:cubicBezTo>
                        <a:pt x="765027" y="897336"/>
                        <a:pt x="771072" y="910837"/>
                        <a:pt x="771072" y="925748"/>
                      </a:cubicBezTo>
                      <a:cubicBezTo>
                        <a:pt x="771072" y="955571"/>
                        <a:pt x="746895" y="979748"/>
                        <a:pt x="717072" y="979748"/>
                      </a:cubicBezTo>
                      <a:cubicBezTo>
                        <a:pt x="687248" y="979748"/>
                        <a:pt x="663071" y="955571"/>
                        <a:pt x="663072" y="925748"/>
                      </a:cubicBezTo>
                      <a:cubicBezTo>
                        <a:pt x="663072" y="895925"/>
                        <a:pt x="687249" y="871748"/>
                        <a:pt x="717072" y="871748"/>
                      </a:cubicBezTo>
                      <a:cubicBezTo>
                        <a:pt x="731983" y="871748"/>
                        <a:pt x="745483" y="877792"/>
                        <a:pt x="755255" y="887564"/>
                      </a:cubicBezTo>
                      <a:close/>
                      <a:moveTo>
                        <a:pt x="361295" y="409619"/>
                      </a:moveTo>
                      <a:cubicBezTo>
                        <a:pt x="371067" y="419392"/>
                        <a:pt x="377111" y="432891"/>
                        <a:pt x="377111" y="447803"/>
                      </a:cubicBezTo>
                      <a:cubicBezTo>
                        <a:pt x="377111" y="477626"/>
                        <a:pt x="352934" y="501803"/>
                        <a:pt x="323111" y="501803"/>
                      </a:cubicBezTo>
                      <a:cubicBezTo>
                        <a:pt x="293288" y="501802"/>
                        <a:pt x="269111" y="477625"/>
                        <a:pt x="269111" y="447803"/>
                      </a:cubicBezTo>
                      <a:cubicBezTo>
                        <a:pt x="269111" y="417980"/>
                        <a:pt x="293288" y="393803"/>
                        <a:pt x="323111" y="393802"/>
                      </a:cubicBezTo>
                      <a:cubicBezTo>
                        <a:pt x="338023" y="393803"/>
                        <a:pt x="351523" y="399847"/>
                        <a:pt x="361295" y="409619"/>
                      </a:cubicBezTo>
                      <a:close/>
                      <a:moveTo>
                        <a:pt x="1056788" y="1248247"/>
                      </a:moveTo>
                      <a:cubicBezTo>
                        <a:pt x="1066560" y="1258019"/>
                        <a:pt x="1072604" y="1271520"/>
                        <a:pt x="1072604" y="1286431"/>
                      </a:cubicBezTo>
                      <a:cubicBezTo>
                        <a:pt x="1072604" y="1316254"/>
                        <a:pt x="1048427" y="1340431"/>
                        <a:pt x="1018604" y="1340431"/>
                      </a:cubicBezTo>
                      <a:cubicBezTo>
                        <a:pt x="988781" y="1340431"/>
                        <a:pt x="964604" y="1316254"/>
                        <a:pt x="964604" y="1286431"/>
                      </a:cubicBezTo>
                      <a:cubicBezTo>
                        <a:pt x="964604" y="1256608"/>
                        <a:pt x="988781" y="1232431"/>
                        <a:pt x="1018604" y="1232431"/>
                      </a:cubicBezTo>
                      <a:cubicBezTo>
                        <a:pt x="1033515" y="1232431"/>
                        <a:pt x="1047016" y="1238476"/>
                        <a:pt x="1056788" y="1248247"/>
                      </a:cubicBezTo>
                      <a:close/>
                      <a:moveTo>
                        <a:pt x="1001034" y="1141534"/>
                      </a:moveTo>
                      <a:cubicBezTo>
                        <a:pt x="1010806" y="1151307"/>
                        <a:pt x="1016850" y="1164806"/>
                        <a:pt x="1016850" y="1179718"/>
                      </a:cubicBezTo>
                      <a:cubicBezTo>
                        <a:pt x="1016850" y="1209541"/>
                        <a:pt x="992673" y="1233718"/>
                        <a:pt x="962850" y="1233718"/>
                      </a:cubicBezTo>
                      <a:cubicBezTo>
                        <a:pt x="933027" y="1233717"/>
                        <a:pt x="908850" y="1209540"/>
                        <a:pt x="908850" y="1179718"/>
                      </a:cubicBezTo>
                      <a:cubicBezTo>
                        <a:pt x="908850" y="1149895"/>
                        <a:pt x="933027" y="1125718"/>
                        <a:pt x="962850" y="1125717"/>
                      </a:cubicBezTo>
                      <a:cubicBezTo>
                        <a:pt x="977762" y="1125718"/>
                        <a:pt x="991262" y="1131762"/>
                        <a:pt x="1001034" y="1141534"/>
                      </a:cubicBezTo>
                      <a:close/>
                      <a:moveTo>
                        <a:pt x="547623" y="555783"/>
                      </a:moveTo>
                      <a:cubicBezTo>
                        <a:pt x="557396" y="565556"/>
                        <a:pt x="563440" y="579055"/>
                        <a:pt x="563440" y="593967"/>
                      </a:cubicBezTo>
                      <a:cubicBezTo>
                        <a:pt x="563440" y="623790"/>
                        <a:pt x="539263" y="647967"/>
                        <a:pt x="509440" y="647967"/>
                      </a:cubicBezTo>
                      <a:cubicBezTo>
                        <a:pt x="479617" y="647966"/>
                        <a:pt x="455440" y="623789"/>
                        <a:pt x="455440" y="593967"/>
                      </a:cubicBezTo>
                      <a:cubicBezTo>
                        <a:pt x="455440" y="564144"/>
                        <a:pt x="479617" y="539967"/>
                        <a:pt x="509440" y="539966"/>
                      </a:cubicBezTo>
                      <a:cubicBezTo>
                        <a:pt x="524351" y="539967"/>
                        <a:pt x="537851" y="546011"/>
                        <a:pt x="547623" y="555783"/>
                      </a:cubicBezTo>
                      <a:close/>
                      <a:moveTo>
                        <a:pt x="864331" y="934929"/>
                      </a:moveTo>
                      <a:cubicBezTo>
                        <a:pt x="874103" y="944701"/>
                        <a:pt x="880148" y="958201"/>
                        <a:pt x="880148" y="973112"/>
                      </a:cubicBezTo>
                      <a:cubicBezTo>
                        <a:pt x="880148" y="1002935"/>
                        <a:pt x="855971" y="1027112"/>
                        <a:pt x="826148" y="1027113"/>
                      </a:cubicBezTo>
                      <a:cubicBezTo>
                        <a:pt x="796324" y="1027112"/>
                        <a:pt x="772147" y="1002935"/>
                        <a:pt x="772148" y="973112"/>
                      </a:cubicBezTo>
                      <a:cubicBezTo>
                        <a:pt x="772148" y="943289"/>
                        <a:pt x="796325" y="919112"/>
                        <a:pt x="826148" y="919112"/>
                      </a:cubicBezTo>
                      <a:cubicBezTo>
                        <a:pt x="841059" y="919112"/>
                        <a:pt x="854559" y="925157"/>
                        <a:pt x="864331" y="934929"/>
                      </a:cubicBezTo>
                      <a:close/>
                      <a:moveTo>
                        <a:pt x="1164048" y="1298505"/>
                      </a:moveTo>
                      <a:cubicBezTo>
                        <a:pt x="1173821" y="1308278"/>
                        <a:pt x="1179865" y="1321777"/>
                        <a:pt x="1179865" y="1336689"/>
                      </a:cubicBezTo>
                      <a:cubicBezTo>
                        <a:pt x="1179865" y="1366512"/>
                        <a:pt x="1155688" y="1390689"/>
                        <a:pt x="1125865" y="1390689"/>
                      </a:cubicBezTo>
                      <a:cubicBezTo>
                        <a:pt x="1096041" y="1390688"/>
                        <a:pt x="1071864" y="1366511"/>
                        <a:pt x="1071865" y="1336689"/>
                      </a:cubicBezTo>
                      <a:cubicBezTo>
                        <a:pt x="1071865" y="1306866"/>
                        <a:pt x="1096042" y="1282689"/>
                        <a:pt x="1125865" y="1282688"/>
                      </a:cubicBezTo>
                      <a:cubicBezTo>
                        <a:pt x="1140776" y="1282689"/>
                        <a:pt x="1154276" y="1288733"/>
                        <a:pt x="1164048" y="1298505"/>
                      </a:cubicBezTo>
                      <a:close/>
                      <a:moveTo>
                        <a:pt x="299607" y="237236"/>
                      </a:moveTo>
                      <a:cubicBezTo>
                        <a:pt x="309379" y="247008"/>
                        <a:pt x="315423" y="260508"/>
                        <a:pt x="315423" y="275419"/>
                      </a:cubicBezTo>
                      <a:cubicBezTo>
                        <a:pt x="315424" y="305243"/>
                        <a:pt x="291247" y="329420"/>
                        <a:pt x="261423" y="329419"/>
                      </a:cubicBezTo>
                      <a:cubicBezTo>
                        <a:pt x="231600" y="329420"/>
                        <a:pt x="207423" y="305242"/>
                        <a:pt x="207423" y="275420"/>
                      </a:cubicBezTo>
                      <a:cubicBezTo>
                        <a:pt x="207423" y="245596"/>
                        <a:pt x="231600" y="221419"/>
                        <a:pt x="261423" y="221420"/>
                      </a:cubicBezTo>
                      <a:cubicBezTo>
                        <a:pt x="276335" y="221419"/>
                        <a:pt x="289835" y="227464"/>
                        <a:pt x="299607" y="237236"/>
                      </a:cubicBezTo>
                      <a:close/>
                      <a:moveTo>
                        <a:pt x="479449" y="442491"/>
                      </a:moveTo>
                      <a:cubicBezTo>
                        <a:pt x="489221" y="452264"/>
                        <a:pt x="495265" y="465763"/>
                        <a:pt x="495265" y="480674"/>
                      </a:cubicBezTo>
                      <a:cubicBezTo>
                        <a:pt x="495265" y="510498"/>
                        <a:pt x="471088" y="534675"/>
                        <a:pt x="441265" y="534675"/>
                      </a:cubicBezTo>
                      <a:cubicBezTo>
                        <a:pt x="411442" y="534674"/>
                        <a:pt x="387265" y="510497"/>
                        <a:pt x="387265" y="480675"/>
                      </a:cubicBezTo>
                      <a:cubicBezTo>
                        <a:pt x="387265" y="450851"/>
                        <a:pt x="411442" y="426674"/>
                        <a:pt x="441265" y="426674"/>
                      </a:cubicBezTo>
                      <a:cubicBezTo>
                        <a:pt x="456177" y="426675"/>
                        <a:pt x="469677" y="432719"/>
                        <a:pt x="479449" y="442491"/>
                      </a:cubicBezTo>
                      <a:close/>
                      <a:moveTo>
                        <a:pt x="638697" y="630589"/>
                      </a:moveTo>
                      <a:cubicBezTo>
                        <a:pt x="648469" y="640361"/>
                        <a:pt x="654513" y="653861"/>
                        <a:pt x="654513" y="668772"/>
                      </a:cubicBezTo>
                      <a:cubicBezTo>
                        <a:pt x="654513" y="698596"/>
                        <a:pt x="630336" y="722773"/>
                        <a:pt x="600513" y="722773"/>
                      </a:cubicBezTo>
                      <a:cubicBezTo>
                        <a:pt x="570690" y="722772"/>
                        <a:pt x="546513" y="698595"/>
                        <a:pt x="546513" y="668772"/>
                      </a:cubicBezTo>
                      <a:cubicBezTo>
                        <a:pt x="546513" y="638949"/>
                        <a:pt x="570690" y="614772"/>
                        <a:pt x="600513" y="614772"/>
                      </a:cubicBezTo>
                      <a:cubicBezTo>
                        <a:pt x="615425" y="614772"/>
                        <a:pt x="628925" y="620817"/>
                        <a:pt x="638697" y="630589"/>
                      </a:cubicBezTo>
                      <a:close/>
                      <a:moveTo>
                        <a:pt x="1284662" y="1388738"/>
                      </a:moveTo>
                      <a:cubicBezTo>
                        <a:pt x="1293010" y="1399753"/>
                        <a:pt x="1297156" y="1413951"/>
                        <a:pt x="1295122" y="1428723"/>
                      </a:cubicBezTo>
                      <a:cubicBezTo>
                        <a:pt x="1291054" y="1458267"/>
                        <a:pt x="1263805" y="1478920"/>
                        <a:pt x="1234261" y="1474852"/>
                      </a:cubicBezTo>
                      <a:cubicBezTo>
                        <a:pt x="1204717" y="1470784"/>
                        <a:pt x="1184064" y="1443535"/>
                        <a:pt x="1188132" y="1413991"/>
                      </a:cubicBezTo>
                      <a:cubicBezTo>
                        <a:pt x="1192200" y="1384447"/>
                        <a:pt x="1219449" y="1363794"/>
                        <a:pt x="1248993" y="1367862"/>
                      </a:cubicBezTo>
                      <a:cubicBezTo>
                        <a:pt x="1263765" y="1369895"/>
                        <a:pt x="1276314" y="1377725"/>
                        <a:pt x="1284662" y="1388738"/>
                      </a:cubicBezTo>
                      <a:close/>
                      <a:moveTo>
                        <a:pt x="1004862" y="1022142"/>
                      </a:moveTo>
                      <a:cubicBezTo>
                        <a:pt x="1014634" y="1031914"/>
                        <a:pt x="1020678" y="1045414"/>
                        <a:pt x="1020678" y="1060326"/>
                      </a:cubicBezTo>
                      <a:cubicBezTo>
                        <a:pt x="1020678" y="1090149"/>
                        <a:pt x="996501" y="1114326"/>
                        <a:pt x="966678" y="1114326"/>
                      </a:cubicBezTo>
                      <a:cubicBezTo>
                        <a:pt x="936855" y="1114325"/>
                        <a:pt x="912678" y="1090148"/>
                        <a:pt x="912678" y="1060326"/>
                      </a:cubicBezTo>
                      <a:cubicBezTo>
                        <a:pt x="912678" y="1030503"/>
                        <a:pt x="936855" y="1006326"/>
                        <a:pt x="966678" y="1006325"/>
                      </a:cubicBezTo>
                      <a:cubicBezTo>
                        <a:pt x="981590" y="1006326"/>
                        <a:pt x="995090" y="1012370"/>
                        <a:pt x="1004862" y="1022142"/>
                      </a:cubicBezTo>
                      <a:close/>
                      <a:moveTo>
                        <a:pt x="809048" y="767606"/>
                      </a:moveTo>
                      <a:cubicBezTo>
                        <a:pt x="818820" y="777378"/>
                        <a:pt x="824864" y="790878"/>
                        <a:pt x="824864" y="805789"/>
                      </a:cubicBezTo>
                      <a:cubicBezTo>
                        <a:pt x="824864" y="835612"/>
                        <a:pt x="800687" y="859789"/>
                        <a:pt x="770864" y="859790"/>
                      </a:cubicBezTo>
                      <a:cubicBezTo>
                        <a:pt x="748497" y="859789"/>
                        <a:pt x="729305" y="846190"/>
                        <a:pt x="721107" y="826808"/>
                      </a:cubicBezTo>
                      <a:lnTo>
                        <a:pt x="719779" y="820227"/>
                      </a:lnTo>
                      <a:lnTo>
                        <a:pt x="717057" y="833708"/>
                      </a:lnTo>
                      <a:cubicBezTo>
                        <a:pt x="708860" y="853090"/>
                        <a:pt x="689669" y="866689"/>
                        <a:pt x="667301" y="866689"/>
                      </a:cubicBezTo>
                      <a:cubicBezTo>
                        <a:pt x="637478" y="866689"/>
                        <a:pt x="613301" y="842512"/>
                        <a:pt x="613301" y="812689"/>
                      </a:cubicBezTo>
                      <a:cubicBezTo>
                        <a:pt x="613301" y="782866"/>
                        <a:pt x="637478" y="758689"/>
                        <a:pt x="667301" y="758689"/>
                      </a:cubicBezTo>
                      <a:cubicBezTo>
                        <a:pt x="682213" y="758689"/>
                        <a:pt x="695713" y="764733"/>
                        <a:pt x="705485" y="774505"/>
                      </a:cubicBezTo>
                      <a:cubicBezTo>
                        <a:pt x="710371" y="779392"/>
                        <a:pt x="714325" y="785210"/>
                        <a:pt x="717058" y="791670"/>
                      </a:cubicBezTo>
                      <a:lnTo>
                        <a:pt x="718386" y="798251"/>
                      </a:lnTo>
                      <a:lnTo>
                        <a:pt x="721108" y="784770"/>
                      </a:lnTo>
                      <a:cubicBezTo>
                        <a:pt x="729305" y="765388"/>
                        <a:pt x="748496" y="751789"/>
                        <a:pt x="770864" y="751789"/>
                      </a:cubicBezTo>
                      <a:cubicBezTo>
                        <a:pt x="785775" y="751789"/>
                        <a:pt x="799276" y="757834"/>
                        <a:pt x="809048" y="767606"/>
                      </a:cubicBezTo>
                      <a:close/>
                      <a:moveTo>
                        <a:pt x="437079" y="316334"/>
                      </a:moveTo>
                      <a:cubicBezTo>
                        <a:pt x="446852" y="326107"/>
                        <a:pt x="452896" y="339607"/>
                        <a:pt x="452896" y="354518"/>
                      </a:cubicBezTo>
                      <a:cubicBezTo>
                        <a:pt x="452896" y="384341"/>
                        <a:pt x="428719" y="408518"/>
                        <a:pt x="398896" y="408518"/>
                      </a:cubicBezTo>
                      <a:cubicBezTo>
                        <a:pt x="369072" y="408518"/>
                        <a:pt x="344895" y="384341"/>
                        <a:pt x="344896" y="354518"/>
                      </a:cubicBezTo>
                      <a:cubicBezTo>
                        <a:pt x="344896" y="324695"/>
                        <a:pt x="369073" y="300518"/>
                        <a:pt x="398895" y="300518"/>
                      </a:cubicBezTo>
                      <a:cubicBezTo>
                        <a:pt x="413807" y="300518"/>
                        <a:pt x="427307" y="306562"/>
                        <a:pt x="437079" y="316334"/>
                      </a:cubicBezTo>
                      <a:close/>
                      <a:moveTo>
                        <a:pt x="1150886" y="1172084"/>
                      </a:moveTo>
                      <a:cubicBezTo>
                        <a:pt x="1160658" y="1181856"/>
                        <a:pt x="1166703" y="1195356"/>
                        <a:pt x="1166702" y="1210267"/>
                      </a:cubicBezTo>
                      <a:cubicBezTo>
                        <a:pt x="1166703" y="1240090"/>
                        <a:pt x="1142526" y="1264267"/>
                        <a:pt x="1112703" y="1264267"/>
                      </a:cubicBezTo>
                      <a:cubicBezTo>
                        <a:pt x="1082879" y="1264267"/>
                        <a:pt x="1058702" y="1240090"/>
                        <a:pt x="1058703" y="1210267"/>
                      </a:cubicBezTo>
                      <a:cubicBezTo>
                        <a:pt x="1058702" y="1180444"/>
                        <a:pt x="1082879" y="1156267"/>
                        <a:pt x="1112702" y="1156267"/>
                      </a:cubicBezTo>
                      <a:cubicBezTo>
                        <a:pt x="1127614" y="1156267"/>
                        <a:pt x="1141114" y="1162312"/>
                        <a:pt x="1150886" y="1172084"/>
                      </a:cubicBezTo>
                      <a:close/>
                      <a:moveTo>
                        <a:pt x="758241" y="665179"/>
                      </a:moveTo>
                      <a:cubicBezTo>
                        <a:pt x="768014" y="674952"/>
                        <a:pt x="774058" y="688452"/>
                        <a:pt x="774058" y="703363"/>
                      </a:cubicBezTo>
                      <a:cubicBezTo>
                        <a:pt x="774058" y="733186"/>
                        <a:pt x="749881" y="757363"/>
                        <a:pt x="720058" y="757363"/>
                      </a:cubicBezTo>
                      <a:cubicBezTo>
                        <a:pt x="690235" y="757363"/>
                        <a:pt x="666058" y="733186"/>
                        <a:pt x="666058" y="703363"/>
                      </a:cubicBezTo>
                      <a:cubicBezTo>
                        <a:pt x="666058" y="673540"/>
                        <a:pt x="690235" y="649363"/>
                        <a:pt x="720058" y="649363"/>
                      </a:cubicBezTo>
                      <a:cubicBezTo>
                        <a:pt x="734969" y="649363"/>
                        <a:pt x="748469" y="655407"/>
                        <a:pt x="758241" y="665179"/>
                      </a:cubicBezTo>
                      <a:close/>
                      <a:moveTo>
                        <a:pt x="1104803" y="1068605"/>
                      </a:moveTo>
                      <a:cubicBezTo>
                        <a:pt x="1114576" y="1078378"/>
                        <a:pt x="1120620" y="1091877"/>
                        <a:pt x="1120619" y="1106788"/>
                      </a:cubicBezTo>
                      <a:cubicBezTo>
                        <a:pt x="1120620" y="1136612"/>
                        <a:pt x="1096443" y="1160789"/>
                        <a:pt x="1066620" y="1160789"/>
                      </a:cubicBezTo>
                      <a:cubicBezTo>
                        <a:pt x="1036796" y="1160788"/>
                        <a:pt x="1012619" y="1136611"/>
                        <a:pt x="1012620" y="1106788"/>
                      </a:cubicBezTo>
                      <a:cubicBezTo>
                        <a:pt x="1012619" y="1076965"/>
                        <a:pt x="1036796" y="1052788"/>
                        <a:pt x="1066619" y="1052788"/>
                      </a:cubicBezTo>
                      <a:cubicBezTo>
                        <a:pt x="1081531" y="1052788"/>
                        <a:pt x="1095031" y="1058833"/>
                        <a:pt x="1104803" y="1068605"/>
                      </a:cubicBezTo>
                      <a:close/>
                      <a:moveTo>
                        <a:pt x="631410" y="467109"/>
                      </a:moveTo>
                      <a:cubicBezTo>
                        <a:pt x="641182" y="476881"/>
                        <a:pt x="647226" y="490381"/>
                        <a:pt x="647226" y="505292"/>
                      </a:cubicBezTo>
                      <a:cubicBezTo>
                        <a:pt x="647226" y="535115"/>
                        <a:pt x="623049" y="559292"/>
                        <a:pt x="593226" y="559292"/>
                      </a:cubicBezTo>
                      <a:cubicBezTo>
                        <a:pt x="563403" y="559292"/>
                        <a:pt x="539226" y="535115"/>
                        <a:pt x="539226" y="505292"/>
                      </a:cubicBezTo>
                      <a:cubicBezTo>
                        <a:pt x="539226" y="475469"/>
                        <a:pt x="563403" y="451292"/>
                        <a:pt x="593226" y="451292"/>
                      </a:cubicBezTo>
                      <a:cubicBezTo>
                        <a:pt x="608138" y="451292"/>
                        <a:pt x="621638" y="457337"/>
                        <a:pt x="631410" y="467109"/>
                      </a:cubicBezTo>
                      <a:close/>
                      <a:moveTo>
                        <a:pt x="933508" y="826650"/>
                      </a:moveTo>
                      <a:lnTo>
                        <a:pt x="930563" y="841237"/>
                      </a:lnTo>
                      <a:lnTo>
                        <a:pt x="928727" y="843961"/>
                      </a:lnTo>
                      <a:lnTo>
                        <a:pt x="929377" y="843830"/>
                      </a:lnTo>
                      <a:lnTo>
                        <a:pt x="944209" y="846824"/>
                      </a:lnTo>
                      <a:lnTo>
                        <a:pt x="934748" y="832792"/>
                      </a:lnTo>
                      <a:close/>
                      <a:moveTo>
                        <a:pt x="1267524" y="1228618"/>
                      </a:moveTo>
                      <a:cubicBezTo>
                        <a:pt x="1277297" y="1238391"/>
                        <a:pt x="1283340" y="1251891"/>
                        <a:pt x="1283340" y="1266802"/>
                      </a:cubicBezTo>
                      <a:cubicBezTo>
                        <a:pt x="1283340" y="1296625"/>
                        <a:pt x="1259163" y="1320802"/>
                        <a:pt x="1229341" y="1320802"/>
                      </a:cubicBezTo>
                      <a:cubicBezTo>
                        <a:pt x="1199517" y="1320802"/>
                        <a:pt x="1175340" y="1296625"/>
                        <a:pt x="1175340" y="1266802"/>
                      </a:cubicBezTo>
                      <a:cubicBezTo>
                        <a:pt x="1175340" y="1236979"/>
                        <a:pt x="1199517" y="1212802"/>
                        <a:pt x="1229340" y="1212802"/>
                      </a:cubicBezTo>
                      <a:cubicBezTo>
                        <a:pt x="1244252" y="1212802"/>
                        <a:pt x="1257752" y="1218846"/>
                        <a:pt x="1267524" y="1228618"/>
                      </a:cubicBezTo>
                      <a:close/>
                      <a:moveTo>
                        <a:pt x="721649" y="542601"/>
                      </a:moveTo>
                      <a:cubicBezTo>
                        <a:pt x="731422" y="552374"/>
                        <a:pt x="737466" y="565873"/>
                        <a:pt x="737466" y="580785"/>
                      </a:cubicBezTo>
                      <a:cubicBezTo>
                        <a:pt x="737466" y="610608"/>
                        <a:pt x="713289" y="634785"/>
                        <a:pt x="683466" y="634785"/>
                      </a:cubicBezTo>
                      <a:cubicBezTo>
                        <a:pt x="653643" y="634784"/>
                        <a:pt x="629466" y="610607"/>
                        <a:pt x="629466" y="580785"/>
                      </a:cubicBezTo>
                      <a:cubicBezTo>
                        <a:pt x="629466" y="550962"/>
                        <a:pt x="653643" y="526785"/>
                        <a:pt x="683466" y="526784"/>
                      </a:cubicBezTo>
                      <a:cubicBezTo>
                        <a:pt x="698377" y="526785"/>
                        <a:pt x="711877" y="532829"/>
                        <a:pt x="721649" y="542601"/>
                      </a:cubicBezTo>
                      <a:close/>
                      <a:moveTo>
                        <a:pt x="575115" y="358032"/>
                      </a:moveTo>
                      <a:cubicBezTo>
                        <a:pt x="584887" y="367804"/>
                        <a:pt x="590931" y="381304"/>
                        <a:pt x="590931" y="396215"/>
                      </a:cubicBezTo>
                      <a:cubicBezTo>
                        <a:pt x="590931" y="426038"/>
                        <a:pt x="566754" y="450215"/>
                        <a:pt x="536931" y="450215"/>
                      </a:cubicBezTo>
                      <a:cubicBezTo>
                        <a:pt x="507108" y="450215"/>
                        <a:pt x="482931" y="426038"/>
                        <a:pt x="482931" y="396215"/>
                      </a:cubicBezTo>
                      <a:cubicBezTo>
                        <a:pt x="482931" y="366392"/>
                        <a:pt x="507108" y="342215"/>
                        <a:pt x="536931" y="342215"/>
                      </a:cubicBezTo>
                      <a:cubicBezTo>
                        <a:pt x="551843" y="342215"/>
                        <a:pt x="565343" y="348260"/>
                        <a:pt x="575115" y="358032"/>
                      </a:cubicBezTo>
                      <a:close/>
                      <a:moveTo>
                        <a:pt x="417019" y="159625"/>
                      </a:moveTo>
                      <a:cubicBezTo>
                        <a:pt x="426791" y="169397"/>
                        <a:pt x="432835" y="182897"/>
                        <a:pt x="432835" y="197808"/>
                      </a:cubicBezTo>
                      <a:cubicBezTo>
                        <a:pt x="432835" y="227632"/>
                        <a:pt x="408658" y="251809"/>
                        <a:pt x="378835" y="251808"/>
                      </a:cubicBezTo>
                      <a:cubicBezTo>
                        <a:pt x="349012" y="251808"/>
                        <a:pt x="324835" y="227631"/>
                        <a:pt x="324835" y="197809"/>
                      </a:cubicBezTo>
                      <a:cubicBezTo>
                        <a:pt x="324835" y="167985"/>
                        <a:pt x="349012" y="143808"/>
                        <a:pt x="378835" y="143809"/>
                      </a:cubicBezTo>
                      <a:cubicBezTo>
                        <a:pt x="393747" y="143808"/>
                        <a:pt x="407247" y="149853"/>
                        <a:pt x="417019" y="159625"/>
                      </a:cubicBezTo>
                      <a:close/>
                      <a:moveTo>
                        <a:pt x="1379126" y="1307730"/>
                      </a:moveTo>
                      <a:cubicBezTo>
                        <a:pt x="1391601" y="1324677"/>
                        <a:pt x="1393490" y="1348122"/>
                        <a:pt x="1382066" y="1367352"/>
                      </a:cubicBezTo>
                      <a:cubicBezTo>
                        <a:pt x="1366833" y="1392991"/>
                        <a:pt x="1333699" y="1401428"/>
                        <a:pt x="1308060" y="1386195"/>
                      </a:cubicBezTo>
                      <a:cubicBezTo>
                        <a:pt x="1282420" y="1370962"/>
                        <a:pt x="1273984" y="1337828"/>
                        <a:pt x="1289216" y="1312189"/>
                      </a:cubicBezTo>
                      <a:cubicBezTo>
                        <a:pt x="1304449" y="1286550"/>
                        <a:pt x="1337583" y="1278113"/>
                        <a:pt x="1363223" y="1293345"/>
                      </a:cubicBezTo>
                      <a:cubicBezTo>
                        <a:pt x="1369633" y="1297154"/>
                        <a:pt x="1374967" y="1302081"/>
                        <a:pt x="1379126" y="1307730"/>
                      </a:cubicBezTo>
                      <a:close/>
                      <a:moveTo>
                        <a:pt x="1066854" y="920623"/>
                      </a:moveTo>
                      <a:cubicBezTo>
                        <a:pt x="1076626" y="930395"/>
                        <a:pt x="1082671" y="943896"/>
                        <a:pt x="1082671" y="958807"/>
                      </a:cubicBezTo>
                      <a:cubicBezTo>
                        <a:pt x="1082671" y="988630"/>
                        <a:pt x="1058494" y="1012807"/>
                        <a:pt x="1028671" y="1012807"/>
                      </a:cubicBezTo>
                      <a:cubicBezTo>
                        <a:pt x="998848" y="1012807"/>
                        <a:pt x="974671" y="988630"/>
                        <a:pt x="974671" y="958807"/>
                      </a:cubicBezTo>
                      <a:cubicBezTo>
                        <a:pt x="974671" y="928984"/>
                        <a:pt x="998848" y="904807"/>
                        <a:pt x="1028671" y="904807"/>
                      </a:cubicBezTo>
                      <a:cubicBezTo>
                        <a:pt x="1043582" y="904807"/>
                        <a:pt x="1057082" y="910852"/>
                        <a:pt x="1066854" y="920623"/>
                      </a:cubicBezTo>
                      <a:close/>
                      <a:moveTo>
                        <a:pt x="518274" y="239670"/>
                      </a:moveTo>
                      <a:cubicBezTo>
                        <a:pt x="528046" y="249443"/>
                        <a:pt x="534090" y="262942"/>
                        <a:pt x="534090" y="277853"/>
                      </a:cubicBezTo>
                      <a:cubicBezTo>
                        <a:pt x="534090" y="307677"/>
                        <a:pt x="509913" y="331854"/>
                        <a:pt x="480090" y="331854"/>
                      </a:cubicBezTo>
                      <a:cubicBezTo>
                        <a:pt x="450267" y="331853"/>
                        <a:pt x="426090" y="307676"/>
                        <a:pt x="426090" y="277854"/>
                      </a:cubicBezTo>
                      <a:cubicBezTo>
                        <a:pt x="426090" y="248030"/>
                        <a:pt x="450267" y="223853"/>
                        <a:pt x="480090" y="223854"/>
                      </a:cubicBezTo>
                      <a:cubicBezTo>
                        <a:pt x="495002" y="223854"/>
                        <a:pt x="508502" y="229898"/>
                        <a:pt x="518274" y="239670"/>
                      </a:cubicBezTo>
                      <a:close/>
                      <a:moveTo>
                        <a:pt x="869697" y="632169"/>
                      </a:moveTo>
                      <a:cubicBezTo>
                        <a:pt x="879469" y="641942"/>
                        <a:pt x="885513" y="655441"/>
                        <a:pt x="885513" y="670353"/>
                      </a:cubicBezTo>
                      <a:cubicBezTo>
                        <a:pt x="885513" y="700176"/>
                        <a:pt x="861336" y="724353"/>
                        <a:pt x="831513" y="724353"/>
                      </a:cubicBezTo>
                      <a:cubicBezTo>
                        <a:pt x="801690" y="724352"/>
                        <a:pt x="777513" y="700175"/>
                        <a:pt x="777513" y="670353"/>
                      </a:cubicBezTo>
                      <a:cubicBezTo>
                        <a:pt x="777513" y="640529"/>
                        <a:pt x="801690" y="616352"/>
                        <a:pt x="831513" y="616352"/>
                      </a:cubicBezTo>
                      <a:cubicBezTo>
                        <a:pt x="846425" y="616353"/>
                        <a:pt x="859925" y="622397"/>
                        <a:pt x="869697" y="632169"/>
                      </a:cubicBezTo>
                      <a:close/>
                      <a:moveTo>
                        <a:pt x="1171707" y="979840"/>
                      </a:moveTo>
                      <a:cubicBezTo>
                        <a:pt x="1181479" y="989612"/>
                        <a:pt x="1187523" y="1003112"/>
                        <a:pt x="1187523" y="1018023"/>
                      </a:cubicBezTo>
                      <a:cubicBezTo>
                        <a:pt x="1187523" y="1047847"/>
                        <a:pt x="1163346" y="1072024"/>
                        <a:pt x="1133523" y="1072024"/>
                      </a:cubicBezTo>
                      <a:cubicBezTo>
                        <a:pt x="1103700" y="1072023"/>
                        <a:pt x="1079523" y="1047846"/>
                        <a:pt x="1079523" y="1018024"/>
                      </a:cubicBezTo>
                      <a:cubicBezTo>
                        <a:pt x="1079523" y="988200"/>
                        <a:pt x="1103700" y="964023"/>
                        <a:pt x="1133523" y="964023"/>
                      </a:cubicBezTo>
                      <a:cubicBezTo>
                        <a:pt x="1148434" y="964024"/>
                        <a:pt x="1161935" y="970068"/>
                        <a:pt x="1171707" y="979840"/>
                      </a:cubicBezTo>
                      <a:close/>
                      <a:moveTo>
                        <a:pt x="743233" y="414151"/>
                      </a:moveTo>
                      <a:cubicBezTo>
                        <a:pt x="753005" y="423924"/>
                        <a:pt x="759049" y="437424"/>
                        <a:pt x="759049" y="452335"/>
                      </a:cubicBezTo>
                      <a:cubicBezTo>
                        <a:pt x="759049" y="482158"/>
                        <a:pt x="734872" y="506335"/>
                        <a:pt x="705049" y="506335"/>
                      </a:cubicBezTo>
                      <a:cubicBezTo>
                        <a:pt x="675226" y="506335"/>
                        <a:pt x="651049" y="482158"/>
                        <a:pt x="651049" y="452335"/>
                      </a:cubicBezTo>
                      <a:cubicBezTo>
                        <a:pt x="651049" y="422512"/>
                        <a:pt x="675226" y="398335"/>
                        <a:pt x="705049" y="398335"/>
                      </a:cubicBezTo>
                      <a:cubicBezTo>
                        <a:pt x="719960" y="398335"/>
                        <a:pt x="733461" y="404379"/>
                        <a:pt x="743233" y="414151"/>
                      </a:cubicBezTo>
                      <a:close/>
                      <a:moveTo>
                        <a:pt x="974454" y="684486"/>
                      </a:moveTo>
                      <a:cubicBezTo>
                        <a:pt x="984227" y="694259"/>
                        <a:pt x="990270" y="707759"/>
                        <a:pt x="990270" y="722670"/>
                      </a:cubicBezTo>
                      <a:cubicBezTo>
                        <a:pt x="990270" y="730126"/>
                        <a:pt x="988759" y="737229"/>
                        <a:pt x="986027" y="743689"/>
                      </a:cubicBezTo>
                      <a:lnTo>
                        <a:pt x="974464" y="760839"/>
                      </a:lnTo>
                      <a:lnTo>
                        <a:pt x="984504" y="757772"/>
                      </a:lnTo>
                      <a:cubicBezTo>
                        <a:pt x="999416" y="757773"/>
                        <a:pt x="1012916" y="763817"/>
                        <a:pt x="1022688" y="773589"/>
                      </a:cubicBezTo>
                      <a:cubicBezTo>
                        <a:pt x="1032461" y="783362"/>
                        <a:pt x="1038505" y="796861"/>
                        <a:pt x="1038505" y="811773"/>
                      </a:cubicBezTo>
                      <a:cubicBezTo>
                        <a:pt x="1038505" y="841596"/>
                        <a:pt x="1014328" y="865773"/>
                        <a:pt x="984505" y="865773"/>
                      </a:cubicBezTo>
                      <a:lnTo>
                        <a:pt x="969673" y="862778"/>
                      </a:lnTo>
                      <a:lnTo>
                        <a:pt x="979134" y="876811"/>
                      </a:lnTo>
                      <a:cubicBezTo>
                        <a:pt x="981866" y="883271"/>
                        <a:pt x="983377" y="890374"/>
                        <a:pt x="983377" y="897830"/>
                      </a:cubicBezTo>
                      <a:cubicBezTo>
                        <a:pt x="983377" y="927653"/>
                        <a:pt x="959200" y="951830"/>
                        <a:pt x="929377" y="951830"/>
                      </a:cubicBezTo>
                      <a:cubicBezTo>
                        <a:pt x="899554" y="951830"/>
                        <a:pt x="875377" y="927653"/>
                        <a:pt x="875377" y="897830"/>
                      </a:cubicBezTo>
                      <a:cubicBezTo>
                        <a:pt x="875377" y="890374"/>
                        <a:pt x="876888" y="883271"/>
                        <a:pt x="879621" y="876811"/>
                      </a:cubicBezTo>
                      <a:lnTo>
                        <a:pt x="881457" y="874087"/>
                      </a:lnTo>
                      <a:lnTo>
                        <a:pt x="880807" y="874218"/>
                      </a:lnTo>
                      <a:cubicBezTo>
                        <a:pt x="850984" y="874218"/>
                        <a:pt x="826807" y="850041"/>
                        <a:pt x="826807" y="820218"/>
                      </a:cubicBezTo>
                      <a:cubicBezTo>
                        <a:pt x="826807" y="790395"/>
                        <a:pt x="850984" y="766218"/>
                        <a:pt x="880807" y="766218"/>
                      </a:cubicBezTo>
                      <a:cubicBezTo>
                        <a:pt x="895719" y="766218"/>
                        <a:pt x="909219" y="772262"/>
                        <a:pt x="918991" y="782034"/>
                      </a:cubicBezTo>
                      <a:cubicBezTo>
                        <a:pt x="923877" y="786920"/>
                        <a:pt x="927831" y="792739"/>
                        <a:pt x="930563" y="799199"/>
                      </a:cubicBezTo>
                      <a:lnTo>
                        <a:pt x="931804" y="805341"/>
                      </a:lnTo>
                      <a:lnTo>
                        <a:pt x="934748" y="790754"/>
                      </a:lnTo>
                      <a:lnTo>
                        <a:pt x="948354" y="774231"/>
                      </a:lnTo>
                      <a:lnTo>
                        <a:pt x="936271" y="776670"/>
                      </a:lnTo>
                      <a:cubicBezTo>
                        <a:pt x="906447" y="776670"/>
                        <a:pt x="882270" y="752493"/>
                        <a:pt x="882270" y="722670"/>
                      </a:cubicBezTo>
                      <a:cubicBezTo>
                        <a:pt x="882270" y="692847"/>
                        <a:pt x="906447" y="668670"/>
                        <a:pt x="936270" y="668670"/>
                      </a:cubicBezTo>
                      <a:cubicBezTo>
                        <a:pt x="951182" y="668670"/>
                        <a:pt x="964682" y="674715"/>
                        <a:pt x="974454" y="684486"/>
                      </a:cubicBezTo>
                      <a:close/>
                      <a:moveTo>
                        <a:pt x="664042" y="289158"/>
                      </a:moveTo>
                      <a:cubicBezTo>
                        <a:pt x="673814" y="298931"/>
                        <a:pt x="679858" y="312430"/>
                        <a:pt x="679858" y="327342"/>
                      </a:cubicBezTo>
                      <a:cubicBezTo>
                        <a:pt x="679858" y="357165"/>
                        <a:pt x="655681" y="381342"/>
                        <a:pt x="625858" y="381342"/>
                      </a:cubicBezTo>
                      <a:cubicBezTo>
                        <a:pt x="596035" y="381341"/>
                        <a:pt x="571858" y="357164"/>
                        <a:pt x="571858" y="327342"/>
                      </a:cubicBezTo>
                      <a:cubicBezTo>
                        <a:pt x="571858" y="297519"/>
                        <a:pt x="596035" y="273342"/>
                        <a:pt x="625858" y="273341"/>
                      </a:cubicBezTo>
                      <a:cubicBezTo>
                        <a:pt x="640769" y="273342"/>
                        <a:pt x="654270" y="279386"/>
                        <a:pt x="664042" y="289158"/>
                      </a:cubicBezTo>
                      <a:close/>
                      <a:moveTo>
                        <a:pt x="833871" y="493520"/>
                      </a:moveTo>
                      <a:cubicBezTo>
                        <a:pt x="843643" y="503293"/>
                        <a:pt x="849687" y="516792"/>
                        <a:pt x="849687" y="531703"/>
                      </a:cubicBezTo>
                      <a:cubicBezTo>
                        <a:pt x="849687" y="561527"/>
                        <a:pt x="825510" y="585704"/>
                        <a:pt x="795687" y="585704"/>
                      </a:cubicBezTo>
                      <a:cubicBezTo>
                        <a:pt x="765864" y="585703"/>
                        <a:pt x="741687" y="561526"/>
                        <a:pt x="741687" y="531704"/>
                      </a:cubicBezTo>
                      <a:cubicBezTo>
                        <a:pt x="741687" y="501880"/>
                        <a:pt x="765864" y="477703"/>
                        <a:pt x="795687" y="477703"/>
                      </a:cubicBezTo>
                      <a:cubicBezTo>
                        <a:pt x="810598" y="477703"/>
                        <a:pt x="824099" y="483748"/>
                        <a:pt x="833871" y="493520"/>
                      </a:cubicBezTo>
                      <a:close/>
                      <a:moveTo>
                        <a:pt x="522225" y="87126"/>
                      </a:moveTo>
                      <a:cubicBezTo>
                        <a:pt x="531997" y="96898"/>
                        <a:pt x="538042" y="110398"/>
                        <a:pt x="538041" y="125309"/>
                      </a:cubicBezTo>
                      <a:cubicBezTo>
                        <a:pt x="538042" y="155133"/>
                        <a:pt x="513865" y="179310"/>
                        <a:pt x="484041" y="179309"/>
                      </a:cubicBezTo>
                      <a:cubicBezTo>
                        <a:pt x="454218" y="179309"/>
                        <a:pt x="430041" y="155132"/>
                        <a:pt x="430042" y="125309"/>
                      </a:cubicBezTo>
                      <a:cubicBezTo>
                        <a:pt x="430041" y="95486"/>
                        <a:pt x="454218" y="71309"/>
                        <a:pt x="484041" y="71309"/>
                      </a:cubicBezTo>
                      <a:cubicBezTo>
                        <a:pt x="498953" y="71309"/>
                        <a:pt x="512453" y="77354"/>
                        <a:pt x="522225" y="87126"/>
                      </a:cubicBezTo>
                      <a:close/>
                      <a:moveTo>
                        <a:pt x="1128847" y="819105"/>
                      </a:moveTo>
                      <a:cubicBezTo>
                        <a:pt x="1138619" y="828877"/>
                        <a:pt x="1144664" y="842377"/>
                        <a:pt x="1144663" y="857288"/>
                      </a:cubicBezTo>
                      <a:cubicBezTo>
                        <a:pt x="1144664" y="887111"/>
                        <a:pt x="1120487" y="911289"/>
                        <a:pt x="1090664" y="911289"/>
                      </a:cubicBezTo>
                      <a:cubicBezTo>
                        <a:pt x="1060840" y="911288"/>
                        <a:pt x="1036663" y="887111"/>
                        <a:pt x="1036664" y="857288"/>
                      </a:cubicBezTo>
                      <a:cubicBezTo>
                        <a:pt x="1036663" y="827465"/>
                        <a:pt x="1060840" y="803288"/>
                        <a:pt x="1090663" y="803288"/>
                      </a:cubicBezTo>
                      <a:cubicBezTo>
                        <a:pt x="1105575" y="803288"/>
                        <a:pt x="1119075" y="809333"/>
                        <a:pt x="1128847" y="819105"/>
                      </a:cubicBezTo>
                      <a:close/>
                      <a:moveTo>
                        <a:pt x="1467427" y="1211442"/>
                      </a:moveTo>
                      <a:cubicBezTo>
                        <a:pt x="1479903" y="1228389"/>
                        <a:pt x="1481792" y="1251834"/>
                        <a:pt x="1470368" y="1271064"/>
                      </a:cubicBezTo>
                      <a:cubicBezTo>
                        <a:pt x="1455135" y="1296703"/>
                        <a:pt x="1422001" y="1305140"/>
                        <a:pt x="1396361" y="1289907"/>
                      </a:cubicBezTo>
                      <a:cubicBezTo>
                        <a:pt x="1370721" y="1274674"/>
                        <a:pt x="1362286" y="1241540"/>
                        <a:pt x="1377518" y="1215901"/>
                      </a:cubicBezTo>
                      <a:cubicBezTo>
                        <a:pt x="1392751" y="1190262"/>
                        <a:pt x="1425885" y="1181825"/>
                        <a:pt x="1451524" y="1197057"/>
                      </a:cubicBezTo>
                      <a:cubicBezTo>
                        <a:pt x="1457934" y="1200866"/>
                        <a:pt x="1463269" y="1205793"/>
                        <a:pt x="1467427" y="1211442"/>
                      </a:cubicBezTo>
                      <a:close/>
                      <a:moveTo>
                        <a:pt x="639421" y="184565"/>
                      </a:moveTo>
                      <a:cubicBezTo>
                        <a:pt x="649193" y="194337"/>
                        <a:pt x="655237" y="207837"/>
                        <a:pt x="655237" y="222748"/>
                      </a:cubicBezTo>
                      <a:cubicBezTo>
                        <a:pt x="655237" y="252571"/>
                        <a:pt x="631060" y="276748"/>
                        <a:pt x="601237" y="276749"/>
                      </a:cubicBezTo>
                      <a:cubicBezTo>
                        <a:pt x="571414" y="276748"/>
                        <a:pt x="547237" y="252571"/>
                        <a:pt x="547237" y="222748"/>
                      </a:cubicBezTo>
                      <a:cubicBezTo>
                        <a:pt x="547237" y="192925"/>
                        <a:pt x="571414" y="168748"/>
                        <a:pt x="601237" y="168748"/>
                      </a:cubicBezTo>
                      <a:cubicBezTo>
                        <a:pt x="616148" y="168748"/>
                        <a:pt x="629649" y="174793"/>
                        <a:pt x="639421" y="184565"/>
                      </a:cubicBezTo>
                      <a:close/>
                      <a:moveTo>
                        <a:pt x="1226878" y="885338"/>
                      </a:moveTo>
                      <a:cubicBezTo>
                        <a:pt x="1236651" y="895111"/>
                        <a:pt x="1242694" y="908611"/>
                        <a:pt x="1242694" y="923522"/>
                      </a:cubicBezTo>
                      <a:cubicBezTo>
                        <a:pt x="1242694" y="953345"/>
                        <a:pt x="1218517" y="977522"/>
                        <a:pt x="1188695" y="977522"/>
                      </a:cubicBezTo>
                      <a:cubicBezTo>
                        <a:pt x="1158871" y="977522"/>
                        <a:pt x="1134694" y="953345"/>
                        <a:pt x="1134694" y="923522"/>
                      </a:cubicBezTo>
                      <a:cubicBezTo>
                        <a:pt x="1134694" y="893699"/>
                        <a:pt x="1158871" y="869522"/>
                        <a:pt x="1188694" y="869522"/>
                      </a:cubicBezTo>
                      <a:cubicBezTo>
                        <a:pt x="1203606" y="869522"/>
                        <a:pt x="1217106" y="875567"/>
                        <a:pt x="1226878" y="885338"/>
                      </a:cubicBezTo>
                      <a:close/>
                      <a:moveTo>
                        <a:pt x="965980" y="533157"/>
                      </a:moveTo>
                      <a:cubicBezTo>
                        <a:pt x="975752" y="542930"/>
                        <a:pt x="981796" y="556430"/>
                        <a:pt x="981796" y="571341"/>
                      </a:cubicBezTo>
                      <a:cubicBezTo>
                        <a:pt x="981796" y="601164"/>
                        <a:pt x="957619" y="625341"/>
                        <a:pt x="927796" y="625341"/>
                      </a:cubicBezTo>
                      <a:cubicBezTo>
                        <a:pt x="897973" y="625341"/>
                        <a:pt x="873796" y="601164"/>
                        <a:pt x="873796" y="571341"/>
                      </a:cubicBezTo>
                      <a:cubicBezTo>
                        <a:pt x="873796" y="541518"/>
                        <a:pt x="897973" y="517341"/>
                        <a:pt x="927796" y="517341"/>
                      </a:cubicBezTo>
                      <a:cubicBezTo>
                        <a:pt x="942707" y="517341"/>
                        <a:pt x="956208" y="523385"/>
                        <a:pt x="965980" y="533157"/>
                      </a:cubicBezTo>
                      <a:close/>
                      <a:moveTo>
                        <a:pt x="1413560" y="1067621"/>
                      </a:moveTo>
                      <a:cubicBezTo>
                        <a:pt x="1423332" y="1077394"/>
                        <a:pt x="1429376" y="1090893"/>
                        <a:pt x="1429376" y="1105804"/>
                      </a:cubicBezTo>
                      <a:cubicBezTo>
                        <a:pt x="1429376" y="1135628"/>
                        <a:pt x="1405199" y="1159805"/>
                        <a:pt x="1375376" y="1159805"/>
                      </a:cubicBezTo>
                      <a:cubicBezTo>
                        <a:pt x="1367920" y="1159804"/>
                        <a:pt x="1360817" y="1158293"/>
                        <a:pt x="1354357" y="1155561"/>
                      </a:cubicBezTo>
                      <a:lnTo>
                        <a:pt x="1350422" y="1152908"/>
                      </a:lnTo>
                      <a:lnTo>
                        <a:pt x="1360337" y="1167613"/>
                      </a:lnTo>
                      <a:cubicBezTo>
                        <a:pt x="1363069" y="1174073"/>
                        <a:pt x="1364580" y="1181176"/>
                        <a:pt x="1364580" y="1188632"/>
                      </a:cubicBezTo>
                      <a:cubicBezTo>
                        <a:pt x="1364580" y="1218455"/>
                        <a:pt x="1340403" y="1242632"/>
                        <a:pt x="1310581" y="1242632"/>
                      </a:cubicBezTo>
                      <a:cubicBezTo>
                        <a:pt x="1280757" y="1242631"/>
                        <a:pt x="1256580" y="1218454"/>
                        <a:pt x="1256580" y="1188632"/>
                      </a:cubicBezTo>
                      <a:cubicBezTo>
                        <a:pt x="1256580" y="1158809"/>
                        <a:pt x="1280757" y="1134632"/>
                        <a:pt x="1310580" y="1134631"/>
                      </a:cubicBezTo>
                      <a:cubicBezTo>
                        <a:pt x="1318036" y="1134631"/>
                        <a:pt x="1325139" y="1136142"/>
                        <a:pt x="1331599" y="1138875"/>
                      </a:cubicBezTo>
                      <a:lnTo>
                        <a:pt x="1335534" y="1141528"/>
                      </a:lnTo>
                      <a:lnTo>
                        <a:pt x="1325620" y="1126823"/>
                      </a:lnTo>
                      <a:cubicBezTo>
                        <a:pt x="1322887" y="1120363"/>
                        <a:pt x="1321376" y="1113260"/>
                        <a:pt x="1321376" y="1105805"/>
                      </a:cubicBezTo>
                      <a:cubicBezTo>
                        <a:pt x="1321376" y="1075981"/>
                        <a:pt x="1345553" y="1051804"/>
                        <a:pt x="1375376" y="1051804"/>
                      </a:cubicBezTo>
                      <a:cubicBezTo>
                        <a:pt x="1390288" y="1051804"/>
                        <a:pt x="1403788" y="1057849"/>
                        <a:pt x="1413560" y="1067621"/>
                      </a:cubicBezTo>
                      <a:close/>
                      <a:moveTo>
                        <a:pt x="860075" y="380872"/>
                      </a:moveTo>
                      <a:cubicBezTo>
                        <a:pt x="869848" y="390645"/>
                        <a:pt x="875892" y="404144"/>
                        <a:pt x="875891" y="419056"/>
                      </a:cubicBezTo>
                      <a:cubicBezTo>
                        <a:pt x="875892" y="448879"/>
                        <a:pt x="851715" y="473056"/>
                        <a:pt x="821892" y="473056"/>
                      </a:cubicBezTo>
                      <a:cubicBezTo>
                        <a:pt x="792068" y="473055"/>
                        <a:pt x="767891" y="448878"/>
                        <a:pt x="767891" y="419056"/>
                      </a:cubicBezTo>
                      <a:cubicBezTo>
                        <a:pt x="767891" y="389233"/>
                        <a:pt x="792068" y="365056"/>
                        <a:pt x="821891" y="365055"/>
                      </a:cubicBezTo>
                      <a:cubicBezTo>
                        <a:pt x="836803" y="365056"/>
                        <a:pt x="850303" y="371100"/>
                        <a:pt x="860075" y="380872"/>
                      </a:cubicBezTo>
                      <a:close/>
                      <a:moveTo>
                        <a:pt x="1129484" y="700927"/>
                      </a:moveTo>
                      <a:cubicBezTo>
                        <a:pt x="1139256" y="710700"/>
                        <a:pt x="1145300" y="724199"/>
                        <a:pt x="1145300" y="739110"/>
                      </a:cubicBezTo>
                      <a:cubicBezTo>
                        <a:pt x="1145300" y="768934"/>
                        <a:pt x="1121123" y="793111"/>
                        <a:pt x="1091300" y="793111"/>
                      </a:cubicBezTo>
                      <a:cubicBezTo>
                        <a:pt x="1061477" y="793110"/>
                        <a:pt x="1037300" y="768933"/>
                        <a:pt x="1037300" y="739111"/>
                      </a:cubicBezTo>
                      <a:cubicBezTo>
                        <a:pt x="1037300" y="709287"/>
                        <a:pt x="1061477" y="685110"/>
                        <a:pt x="1091300" y="685110"/>
                      </a:cubicBezTo>
                      <a:cubicBezTo>
                        <a:pt x="1106211" y="685111"/>
                        <a:pt x="1119712" y="691155"/>
                        <a:pt x="1129484" y="700927"/>
                      </a:cubicBezTo>
                      <a:close/>
                      <a:moveTo>
                        <a:pt x="798818" y="267484"/>
                      </a:moveTo>
                      <a:cubicBezTo>
                        <a:pt x="808591" y="277257"/>
                        <a:pt x="814634" y="290756"/>
                        <a:pt x="814634" y="305667"/>
                      </a:cubicBezTo>
                      <a:cubicBezTo>
                        <a:pt x="814634" y="335491"/>
                        <a:pt x="790457" y="359668"/>
                        <a:pt x="760634" y="359668"/>
                      </a:cubicBezTo>
                      <a:cubicBezTo>
                        <a:pt x="730811" y="359667"/>
                        <a:pt x="706634" y="335490"/>
                        <a:pt x="706634" y="305668"/>
                      </a:cubicBezTo>
                      <a:cubicBezTo>
                        <a:pt x="706634" y="275844"/>
                        <a:pt x="730811" y="251667"/>
                        <a:pt x="760634" y="251667"/>
                      </a:cubicBezTo>
                      <a:cubicBezTo>
                        <a:pt x="775546" y="251668"/>
                        <a:pt x="789046" y="257712"/>
                        <a:pt x="798818" y="267484"/>
                      </a:cubicBezTo>
                      <a:close/>
                      <a:moveTo>
                        <a:pt x="1077069" y="591459"/>
                      </a:moveTo>
                      <a:cubicBezTo>
                        <a:pt x="1086842" y="601231"/>
                        <a:pt x="1092885" y="614731"/>
                        <a:pt x="1092885" y="629642"/>
                      </a:cubicBezTo>
                      <a:cubicBezTo>
                        <a:pt x="1092885" y="659465"/>
                        <a:pt x="1068708" y="683642"/>
                        <a:pt x="1038886" y="683643"/>
                      </a:cubicBezTo>
                      <a:cubicBezTo>
                        <a:pt x="1009062" y="683642"/>
                        <a:pt x="984885" y="659465"/>
                        <a:pt x="984885" y="629642"/>
                      </a:cubicBezTo>
                      <a:cubicBezTo>
                        <a:pt x="984885" y="599819"/>
                        <a:pt x="1009062" y="575642"/>
                        <a:pt x="1038885" y="575642"/>
                      </a:cubicBezTo>
                      <a:cubicBezTo>
                        <a:pt x="1053797" y="575642"/>
                        <a:pt x="1067297" y="581687"/>
                        <a:pt x="1077069" y="591459"/>
                      </a:cubicBezTo>
                      <a:close/>
                      <a:moveTo>
                        <a:pt x="1339667" y="910027"/>
                      </a:moveTo>
                      <a:cubicBezTo>
                        <a:pt x="1349439" y="919799"/>
                        <a:pt x="1355483" y="933299"/>
                        <a:pt x="1355483" y="948211"/>
                      </a:cubicBezTo>
                      <a:cubicBezTo>
                        <a:pt x="1355483" y="970578"/>
                        <a:pt x="1341884" y="989770"/>
                        <a:pt x="1322503" y="997968"/>
                      </a:cubicBezTo>
                      <a:lnTo>
                        <a:pt x="1303770" y="1001749"/>
                      </a:lnTo>
                      <a:lnTo>
                        <a:pt x="1311479" y="1013183"/>
                      </a:lnTo>
                      <a:cubicBezTo>
                        <a:pt x="1314212" y="1019643"/>
                        <a:pt x="1315723" y="1026746"/>
                        <a:pt x="1315722" y="1034201"/>
                      </a:cubicBezTo>
                      <a:cubicBezTo>
                        <a:pt x="1315723" y="1064025"/>
                        <a:pt x="1291546" y="1088202"/>
                        <a:pt x="1261723" y="1088202"/>
                      </a:cubicBezTo>
                      <a:lnTo>
                        <a:pt x="1248828" y="1085598"/>
                      </a:lnTo>
                      <a:lnTo>
                        <a:pt x="1259251" y="1101058"/>
                      </a:lnTo>
                      <a:cubicBezTo>
                        <a:pt x="1261983" y="1107518"/>
                        <a:pt x="1263495" y="1114621"/>
                        <a:pt x="1263494" y="1122077"/>
                      </a:cubicBezTo>
                      <a:cubicBezTo>
                        <a:pt x="1263495" y="1151900"/>
                        <a:pt x="1239318" y="1176077"/>
                        <a:pt x="1209495" y="1176077"/>
                      </a:cubicBezTo>
                      <a:cubicBezTo>
                        <a:pt x="1179671" y="1176076"/>
                        <a:pt x="1155494" y="1151899"/>
                        <a:pt x="1155495" y="1122077"/>
                      </a:cubicBezTo>
                      <a:cubicBezTo>
                        <a:pt x="1155494" y="1092254"/>
                        <a:pt x="1179671" y="1068077"/>
                        <a:pt x="1209494" y="1068076"/>
                      </a:cubicBezTo>
                      <a:lnTo>
                        <a:pt x="1222389" y="1070680"/>
                      </a:lnTo>
                      <a:lnTo>
                        <a:pt x="1211966" y="1055220"/>
                      </a:lnTo>
                      <a:cubicBezTo>
                        <a:pt x="1209234" y="1048760"/>
                        <a:pt x="1207723" y="1041657"/>
                        <a:pt x="1207723" y="1034202"/>
                      </a:cubicBezTo>
                      <a:cubicBezTo>
                        <a:pt x="1207722" y="1011834"/>
                        <a:pt x="1221322" y="992642"/>
                        <a:pt x="1240703" y="984445"/>
                      </a:cubicBezTo>
                      <a:lnTo>
                        <a:pt x="1259435" y="980663"/>
                      </a:lnTo>
                      <a:lnTo>
                        <a:pt x="1251727" y="969230"/>
                      </a:lnTo>
                      <a:cubicBezTo>
                        <a:pt x="1248994" y="962769"/>
                        <a:pt x="1247483" y="955666"/>
                        <a:pt x="1247483" y="948211"/>
                      </a:cubicBezTo>
                      <a:cubicBezTo>
                        <a:pt x="1247483" y="918388"/>
                        <a:pt x="1271660" y="894211"/>
                        <a:pt x="1301483" y="894210"/>
                      </a:cubicBezTo>
                      <a:cubicBezTo>
                        <a:pt x="1316395" y="894211"/>
                        <a:pt x="1329895" y="900255"/>
                        <a:pt x="1339667" y="910027"/>
                      </a:cubicBezTo>
                      <a:close/>
                      <a:moveTo>
                        <a:pt x="1248468" y="780696"/>
                      </a:moveTo>
                      <a:cubicBezTo>
                        <a:pt x="1258240" y="790468"/>
                        <a:pt x="1264284" y="803969"/>
                        <a:pt x="1264284" y="818880"/>
                      </a:cubicBezTo>
                      <a:cubicBezTo>
                        <a:pt x="1264284" y="848703"/>
                        <a:pt x="1240107" y="872880"/>
                        <a:pt x="1210284" y="872880"/>
                      </a:cubicBezTo>
                      <a:cubicBezTo>
                        <a:pt x="1180461" y="872880"/>
                        <a:pt x="1156284" y="848702"/>
                        <a:pt x="1156284" y="818880"/>
                      </a:cubicBezTo>
                      <a:cubicBezTo>
                        <a:pt x="1156284" y="789057"/>
                        <a:pt x="1180461" y="764880"/>
                        <a:pt x="1210284" y="764880"/>
                      </a:cubicBezTo>
                      <a:cubicBezTo>
                        <a:pt x="1225195" y="764880"/>
                        <a:pt x="1238696" y="770924"/>
                        <a:pt x="1248468" y="780696"/>
                      </a:cubicBezTo>
                      <a:close/>
                      <a:moveTo>
                        <a:pt x="651505" y="44762"/>
                      </a:moveTo>
                      <a:cubicBezTo>
                        <a:pt x="661277" y="54534"/>
                        <a:pt x="667322" y="68034"/>
                        <a:pt x="667322" y="82945"/>
                      </a:cubicBezTo>
                      <a:cubicBezTo>
                        <a:pt x="667322" y="112768"/>
                        <a:pt x="643145" y="136945"/>
                        <a:pt x="613322" y="136946"/>
                      </a:cubicBezTo>
                      <a:cubicBezTo>
                        <a:pt x="583499" y="136945"/>
                        <a:pt x="559322" y="112768"/>
                        <a:pt x="559322" y="82945"/>
                      </a:cubicBezTo>
                      <a:cubicBezTo>
                        <a:pt x="559322" y="53122"/>
                        <a:pt x="583499" y="28945"/>
                        <a:pt x="613322" y="28945"/>
                      </a:cubicBezTo>
                      <a:cubicBezTo>
                        <a:pt x="628233" y="28945"/>
                        <a:pt x="641733" y="34990"/>
                        <a:pt x="651505" y="44762"/>
                      </a:cubicBezTo>
                      <a:close/>
                      <a:moveTo>
                        <a:pt x="759407" y="158498"/>
                      </a:moveTo>
                      <a:cubicBezTo>
                        <a:pt x="769179" y="168271"/>
                        <a:pt x="775223" y="181770"/>
                        <a:pt x="775223" y="196681"/>
                      </a:cubicBezTo>
                      <a:cubicBezTo>
                        <a:pt x="775223" y="226505"/>
                        <a:pt x="751046" y="250682"/>
                        <a:pt x="721223" y="250682"/>
                      </a:cubicBezTo>
                      <a:cubicBezTo>
                        <a:pt x="691400" y="250681"/>
                        <a:pt x="667223" y="226504"/>
                        <a:pt x="667223" y="196682"/>
                      </a:cubicBezTo>
                      <a:cubicBezTo>
                        <a:pt x="667223" y="166858"/>
                        <a:pt x="691400" y="142681"/>
                        <a:pt x="721223" y="142681"/>
                      </a:cubicBezTo>
                      <a:cubicBezTo>
                        <a:pt x="736134" y="142682"/>
                        <a:pt x="749635" y="148726"/>
                        <a:pt x="759407" y="158498"/>
                      </a:cubicBezTo>
                      <a:close/>
                      <a:moveTo>
                        <a:pt x="1533087" y="1089522"/>
                      </a:moveTo>
                      <a:cubicBezTo>
                        <a:pt x="1545562" y="1106469"/>
                        <a:pt x="1547452" y="1129914"/>
                        <a:pt x="1536027" y="1149144"/>
                      </a:cubicBezTo>
                      <a:cubicBezTo>
                        <a:pt x="1520794" y="1174783"/>
                        <a:pt x="1487660" y="1183220"/>
                        <a:pt x="1462021" y="1167987"/>
                      </a:cubicBezTo>
                      <a:cubicBezTo>
                        <a:pt x="1436381" y="1152754"/>
                        <a:pt x="1427945" y="1119620"/>
                        <a:pt x="1443178" y="1093981"/>
                      </a:cubicBezTo>
                      <a:cubicBezTo>
                        <a:pt x="1458411" y="1068342"/>
                        <a:pt x="1491545" y="1059905"/>
                        <a:pt x="1517184" y="1075137"/>
                      </a:cubicBezTo>
                      <a:cubicBezTo>
                        <a:pt x="1523594" y="1078946"/>
                        <a:pt x="1528929" y="1083873"/>
                        <a:pt x="1533087" y="1089522"/>
                      </a:cubicBezTo>
                      <a:close/>
                      <a:moveTo>
                        <a:pt x="979058" y="413063"/>
                      </a:moveTo>
                      <a:cubicBezTo>
                        <a:pt x="988831" y="422836"/>
                        <a:pt x="994875" y="436335"/>
                        <a:pt x="994874" y="451246"/>
                      </a:cubicBezTo>
                      <a:cubicBezTo>
                        <a:pt x="994875" y="481070"/>
                        <a:pt x="970698" y="505247"/>
                        <a:pt x="940875" y="505247"/>
                      </a:cubicBezTo>
                      <a:cubicBezTo>
                        <a:pt x="911051" y="505246"/>
                        <a:pt x="886874" y="481069"/>
                        <a:pt x="886875" y="451247"/>
                      </a:cubicBezTo>
                      <a:cubicBezTo>
                        <a:pt x="886874" y="421423"/>
                        <a:pt x="911051" y="397246"/>
                        <a:pt x="940874" y="397246"/>
                      </a:cubicBezTo>
                      <a:cubicBezTo>
                        <a:pt x="955786" y="397247"/>
                        <a:pt x="969286" y="403291"/>
                        <a:pt x="979058" y="413063"/>
                      </a:cubicBezTo>
                      <a:close/>
                      <a:moveTo>
                        <a:pt x="1445799" y="964016"/>
                      </a:moveTo>
                      <a:cubicBezTo>
                        <a:pt x="1455571" y="973788"/>
                        <a:pt x="1461616" y="987289"/>
                        <a:pt x="1461616" y="1002200"/>
                      </a:cubicBezTo>
                      <a:cubicBezTo>
                        <a:pt x="1461616" y="1032023"/>
                        <a:pt x="1437439" y="1056200"/>
                        <a:pt x="1407616" y="1056200"/>
                      </a:cubicBezTo>
                      <a:cubicBezTo>
                        <a:pt x="1377793" y="1056200"/>
                        <a:pt x="1353616" y="1032023"/>
                        <a:pt x="1353616" y="1002200"/>
                      </a:cubicBezTo>
                      <a:cubicBezTo>
                        <a:pt x="1353616" y="972377"/>
                        <a:pt x="1377793" y="948200"/>
                        <a:pt x="1407616" y="948200"/>
                      </a:cubicBezTo>
                      <a:cubicBezTo>
                        <a:pt x="1422527" y="948200"/>
                        <a:pt x="1436027" y="954244"/>
                        <a:pt x="1445799" y="964016"/>
                      </a:cubicBezTo>
                      <a:close/>
                      <a:moveTo>
                        <a:pt x="1247872" y="659326"/>
                      </a:moveTo>
                      <a:cubicBezTo>
                        <a:pt x="1257645" y="669099"/>
                        <a:pt x="1263688" y="682598"/>
                        <a:pt x="1263688" y="697510"/>
                      </a:cubicBezTo>
                      <a:cubicBezTo>
                        <a:pt x="1263689" y="727333"/>
                        <a:pt x="1239512" y="751510"/>
                        <a:pt x="1209689" y="751510"/>
                      </a:cubicBezTo>
                      <a:cubicBezTo>
                        <a:pt x="1179865" y="751509"/>
                        <a:pt x="1155688" y="727332"/>
                        <a:pt x="1155688" y="697510"/>
                      </a:cubicBezTo>
                      <a:cubicBezTo>
                        <a:pt x="1155688" y="667686"/>
                        <a:pt x="1179865" y="643509"/>
                        <a:pt x="1209688" y="643509"/>
                      </a:cubicBezTo>
                      <a:cubicBezTo>
                        <a:pt x="1224600" y="643510"/>
                        <a:pt x="1238100" y="649554"/>
                        <a:pt x="1247872" y="659326"/>
                      </a:cubicBezTo>
                      <a:close/>
                      <a:moveTo>
                        <a:pt x="927797" y="267622"/>
                      </a:moveTo>
                      <a:cubicBezTo>
                        <a:pt x="937570" y="277395"/>
                        <a:pt x="943614" y="290894"/>
                        <a:pt x="943614" y="305805"/>
                      </a:cubicBezTo>
                      <a:cubicBezTo>
                        <a:pt x="943614" y="335629"/>
                        <a:pt x="919437" y="359806"/>
                        <a:pt x="889614" y="359806"/>
                      </a:cubicBezTo>
                      <a:cubicBezTo>
                        <a:pt x="859790" y="359805"/>
                        <a:pt x="835613" y="335628"/>
                        <a:pt x="835614" y="305806"/>
                      </a:cubicBezTo>
                      <a:cubicBezTo>
                        <a:pt x="835614" y="275983"/>
                        <a:pt x="859791" y="251805"/>
                        <a:pt x="889614" y="251805"/>
                      </a:cubicBezTo>
                      <a:cubicBezTo>
                        <a:pt x="904525" y="251806"/>
                        <a:pt x="918025" y="257850"/>
                        <a:pt x="927797" y="267622"/>
                      </a:cubicBezTo>
                      <a:close/>
                      <a:moveTo>
                        <a:pt x="1094174" y="469450"/>
                      </a:moveTo>
                      <a:cubicBezTo>
                        <a:pt x="1103947" y="479223"/>
                        <a:pt x="1109991" y="492722"/>
                        <a:pt x="1109991" y="507633"/>
                      </a:cubicBezTo>
                      <a:cubicBezTo>
                        <a:pt x="1109991" y="537457"/>
                        <a:pt x="1085814" y="561634"/>
                        <a:pt x="1055991" y="561634"/>
                      </a:cubicBezTo>
                      <a:cubicBezTo>
                        <a:pt x="1026167" y="561633"/>
                        <a:pt x="1001990" y="537456"/>
                        <a:pt x="1001991" y="507634"/>
                      </a:cubicBezTo>
                      <a:cubicBezTo>
                        <a:pt x="1001991" y="477810"/>
                        <a:pt x="1026168" y="453633"/>
                        <a:pt x="1055990" y="453633"/>
                      </a:cubicBezTo>
                      <a:cubicBezTo>
                        <a:pt x="1070902" y="453633"/>
                        <a:pt x="1084402" y="459678"/>
                        <a:pt x="1094174" y="469450"/>
                      </a:cubicBezTo>
                      <a:close/>
                      <a:moveTo>
                        <a:pt x="1367145" y="792128"/>
                      </a:moveTo>
                      <a:cubicBezTo>
                        <a:pt x="1376918" y="801901"/>
                        <a:pt x="1382961" y="815400"/>
                        <a:pt x="1382961" y="830312"/>
                      </a:cubicBezTo>
                      <a:cubicBezTo>
                        <a:pt x="1382961" y="860135"/>
                        <a:pt x="1358784" y="884312"/>
                        <a:pt x="1328962" y="884312"/>
                      </a:cubicBezTo>
                      <a:cubicBezTo>
                        <a:pt x="1299138" y="884311"/>
                        <a:pt x="1274961" y="860134"/>
                        <a:pt x="1274961" y="830312"/>
                      </a:cubicBezTo>
                      <a:cubicBezTo>
                        <a:pt x="1274961" y="800489"/>
                        <a:pt x="1299138" y="776312"/>
                        <a:pt x="1328961" y="776311"/>
                      </a:cubicBezTo>
                      <a:cubicBezTo>
                        <a:pt x="1343873" y="776312"/>
                        <a:pt x="1357373" y="782356"/>
                        <a:pt x="1367145" y="792128"/>
                      </a:cubicBezTo>
                      <a:close/>
                      <a:moveTo>
                        <a:pt x="1193200" y="557316"/>
                      </a:moveTo>
                      <a:cubicBezTo>
                        <a:pt x="1202972" y="567089"/>
                        <a:pt x="1209016" y="580588"/>
                        <a:pt x="1209016" y="595499"/>
                      </a:cubicBezTo>
                      <a:cubicBezTo>
                        <a:pt x="1209016" y="625323"/>
                        <a:pt x="1184839" y="649500"/>
                        <a:pt x="1155016" y="649500"/>
                      </a:cubicBezTo>
                      <a:cubicBezTo>
                        <a:pt x="1125193" y="649499"/>
                        <a:pt x="1101016" y="625322"/>
                        <a:pt x="1101016" y="595500"/>
                      </a:cubicBezTo>
                      <a:cubicBezTo>
                        <a:pt x="1101016" y="565676"/>
                        <a:pt x="1125193" y="541499"/>
                        <a:pt x="1155016" y="541499"/>
                      </a:cubicBezTo>
                      <a:cubicBezTo>
                        <a:pt x="1169928" y="541500"/>
                        <a:pt x="1183428" y="547544"/>
                        <a:pt x="1193200" y="557316"/>
                      </a:cubicBezTo>
                      <a:close/>
                      <a:moveTo>
                        <a:pt x="882195" y="147826"/>
                      </a:moveTo>
                      <a:cubicBezTo>
                        <a:pt x="891968" y="157599"/>
                        <a:pt x="898012" y="171098"/>
                        <a:pt x="898012" y="186009"/>
                      </a:cubicBezTo>
                      <a:cubicBezTo>
                        <a:pt x="898012" y="215833"/>
                        <a:pt x="873835" y="240010"/>
                        <a:pt x="844012" y="240010"/>
                      </a:cubicBezTo>
                      <a:cubicBezTo>
                        <a:pt x="814189" y="240009"/>
                        <a:pt x="790012" y="215832"/>
                        <a:pt x="790012" y="186010"/>
                      </a:cubicBezTo>
                      <a:cubicBezTo>
                        <a:pt x="790012" y="156186"/>
                        <a:pt x="814189" y="132009"/>
                        <a:pt x="844012" y="132009"/>
                      </a:cubicBezTo>
                      <a:cubicBezTo>
                        <a:pt x="858923" y="132010"/>
                        <a:pt x="872424" y="138054"/>
                        <a:pt x="882195" y="147826"/>
                      </a:cubicBezTo>
                      <a:close/>
                      <a:moveTo>
                        <a:pt x="784846" y="16402"/>
                      </a:moveTo>
                      <a:cubicBezTo>
                        <a:pt x="794619" y="26174"/>
                        <a:pt x="800663" y="39674"/>
                        <a:pt x="800663" y="54585"/>
                      </a:cubicBezTo>
                      <a:cubicBezTo>
                        <a:pt x="800663" y="84408"/>
                        <a:pt x="776486" y="108585"/>
                        <a:pt x="746663" y="108586"/>
                      </a:cubicBezTo>
                      <a:cubicBezTo>
                        <a:pt x="716839" y="108585"/>
                        <a:pt x="692663" y="84408"/>
                        <a:pt x="692663" y="54586"/>
                      </a:cubicBezTo>
                      <a:cubicBezTo>
                        <a:pt x="692663" y="24762"/>
                        <a:pt x="716840" y="585"/>
                        <a:pt x="746663" y="585"/>
                      </a:cubicBezTo>
                      <a:cubicBezTo>
                        <a:pt x="761574" y="585"/>
                        <a:pt x="775074" y="6630"/>
                        <a:pt x="784846" y="16402"/>
                      </a:cubicBezTo>
                      <a:close/>
                      <a:moveTo>
                        <a:pt x="1576977" y="972283"/>
                      </a:moveTo>
                      <a:cubicBezTo>
                        <a:pt x="1589453" y="989230"/>
                        <a:pt x="1591342" y="1012676"/>
                        <a:pt x="1579918" y="1031906"/>
                      </a:cubicBezTo>
                      <a:cubicBezTo>
                        <a:pt x="1564685" y="1057545"/>
                        <a:pt x="1531551" y="1065981"/>
                        <a:pt x="1505911" y="1050749"/>
                      </a:cubicBezTo>
                      <a:cubicBezTo>
                        <a:pt x="1480272" y="1035516"/>
                        <a:pt x="1471836" y="1002382"/>
                        <a:pt x="1487068" y="976742"/>
                      </a:cubicBezTo>
                      <a:cubicBezTo>
                        <a:pt x="1502301" y="951103"/>
                        <a:pt x="1535435" y="942666"/>
                        <a:pt x="1561074" y="957899"/>
                      </a:cubicBezTo>
                      <a:cubicBezTo>
                        <a:pt x="1567484" y="961707"/>
                        <a:pt x="1572819" y="966634"/>
                        <a:pt x="1576977" y="972283"/>
                      </a:cubicBezTo>
                      <a:close/>
                      <a:moveTo>
                        <a:pt x="1473279" y="846118"/>
                      </a:moveTo>
                      <a:cubicBezTo>
                        <a:pt x="1483052" y="855890"/>
                        <a:pt x="1489095" y="869390"/>
                        <a:pt x="1489095" y="884301"/>
                      </a:cubicBezTo>
                      <a:cubicBezTo>
                        <a:pt x="1489096" y="914124"/>
                        <a:pt x="1464919" y="938301"/>
                        <a:pt x="1435096" y="938301"/>
                      </a:cubicBezTo>
                      <a:cubicBezTo>
                        <a:pt x="1405272" y="938301"/>
                        <a:pt x="1381095" y="914124"/>
                        <a:pt x="1381096" y="884301"/>
                      </a:cubicBezTo>
                      <a:cubicBezTo>
                        <a:pt x="1381095" y="854478"/>
                        <a:pt x="1405272" y="830301"/>
                        <a:pt x="1435095" y="830301"/>
                      </a:cubicBezTo>
                      <a:cubicBezTo>
                        <a:pt x="1450007" y="830301"/>
                        <a:pt x="1463507" y="836346"/>
                        <a:pt x="1473279" y="846118"/>
                      </a:cubicBezTo>
                      <a:close/>
                      <a:moveTo>
                        <a:pt x="1050860" y="313258"/>
                      </a:moveTo>
                      <a:cubicBezTo>
                        <a:pt x="1060632" y="323030"/>
                        <a:pt x="1066676" y="336530"/>
                        <a:pt x="1066676" y="351441"/>
                      </a:cubicBezTo>
                      <a:cubicBezTo>
                        <a:pt x="1066676" y="381264"/>
                        <a:pt x="1042499" y="405441"/>
                        <a:pt x="1012676" y="405441"/>
                      </a:cubicBezTo>
                      <a:cubicBezTo>
                        <a:pt x="982853" y="405441"/>
                        <a:pt x="958676" y="381264"/>
                        <a:pt x="958676" y="351441"/>
                      </a:cubicBezTo>
                      <a:cubicBezTo>
                        <a:pt x="958676" y="321618"/>
                        <a:pt x="982853" y="297441"/>
                        <a:pt x="1012676" y="297441"/>
                      </a:cubicBezTo>
                      <a:cubicBezTo>
                        <a:pt x="1027587" y="297441"/>
                        <a:pt x="1041088" y="303486"/>
                        <a:pt x="1050860" y="313258"/>
                      </a:cubicBezTo>
                      <a:close/>
                      <a:moveTo>
                        <a:pt x="1363901" y="674342"/>
                      </a:moveTo>
                      <a:cubicBezTo>
                        <a:pt x="1373674" y="684114"/>
                        <a:pt x="1379718" y="697614"/>
                        <a:pt x="1379717" y="712525"/>
                      </a:cubicBezTo>
                      <a:cubicBezTo>
                        <a:pt x="1379718" y="742348"/>
                        <a:pt x="1355541" y="766525"/>
                        <a:pt x="1325718" y="766526"/>
                      </a:cubicBezTo>
                      <a:cubicBezTo>
                        <a:pt x="1295894" y="766525"/>
                        <a:pt x="1271717" y="742348"/>
                        <a:pt x="1271718" y="712525"/>
                      </a:cubicBezTo>
                      <a:cubicBezTo>
                        <a:pt x="1271717" y="682702"/>
                        <a:pt x="1295894" y="658525"/>
                        <a:pt x="1325717" y="658525"/>
                      </a:cubicBezTo>
                      <a:cubicBezTo>
                        <a:pt x="1340629" y="658525"/>
                        <a:pt x="1354129" y="664570"/>
                        <a:pt x="1363901" y="674342"/>
                      </a:cubicBezTo>
                      <a:close/>
                      <a:moveTo>
                        <a:pt x="1160136" y="374458"/>
                      </a:moveTo>
                      <a:cubicBezTo>
                        <a:pt x="1169909" y="384231"/>
                        <a:pt x="1175952" y="397730"/>
                        <a:pt x="1175952" y="412642"/>
                      </a:cubicBezTo>
                      <a:cubicBezTo>
                        <a:pt x="1175952" y="442465"/>
                        <a:pt x="1151776" y="466642"/>
                        <a:pt x="1121953" y="466642"/>
                      </a:cubicBezTo>
                      <a:cubicBezTo>
                        <a:pt x="1092129" y="466641"/>
                        <a:pt x="1067952" y="442464"/>
                        <a:pt x="1067952" y="412642"/>
                      </a:cubicBezTo>
                      <a:cubicBezTo>
                        <a:pt x="1067952" y="382818"/>
                        <a:pt x="1092129" y="358642"/>
                        <a:pt x="1121952" y="358641"/>
                      </a:cubicBezTo>
                      <a:cubicBezTo>
                        <a:pt x="1136864" y="358642"/>
                        <a:pt x="1150364" y="364686"/>
                        <a:pt x="1160136" y="374458"/>
                      </a:cubicBezTo>
                      <a:close/>
                      <a:moveTo>
                        <a:pt x="1328118" y="559562"/>
                      </a:moveTo>
                      <a:cubicBezTo>
                        <a:pt x="1337891" y="569335"/>
                        <a:pt x="1343934" y="582834"/>
                        <a:pt x="1343934" y="597745"/>
                      </a:cubicBezTo>
                      <a:cubicBezTo>
                        <a:pt x="1343934" y="627569"/>
                        <a:pt x="1319758" y="651746"/>
                        <a:pt x="1289935" y="651746"/>
                      </a:cubicBezTo>
                      <a:cubicBezTo>
                        <a:pt x="1260111" y="651745"/>
                        <a:pt x="1235934" y="627568"/>
                        <a:pt x="1235934" y="597746"/>
                      </a:cubicBezTo>
                      <a:cubicBezTo>
                        <a:pt x="1235934" y="567922"/>
                        <a:pt x="1260111" y="543745"/>
                        <a:pt x="1289934" y="543745"/>
                      </a:cubicBezTo>
                      <a:cubicBezTo>
                        <a:pt x="1304846" y="543745"/>
                        <a:pt x="1318346" y="549790"/>
                        <a:pt x="1328118" y="559562"/>
                      </a:cubicBezTo>
                      <a:close/>
                      <a:moveTo>
                        <a:pt x="1013133" y="167356"/>
                      </a:moveTo>
                      <a:cubicBezTo>
                        <a:pt x="1022906" y="177128"/>
                        <a:pt x="1028950" y="190628"/>
                        <a:pt x="1028950" y="205539"/>
                      </a:cubicBezTo>
                      <a:cubicBezTo>
                        <a:pt x="1028950" y="235362"/>
                        <a:pt x="1004773" y="259539"/>
                        <a:pt x="974950" y="259540"/>
                      </a:cubicBezTo>
                      <a:cubicBezTo>
                        <a:pt x="945126" y="259539"/>
                        <a:pt x="920949" y="235362"/>
                        <a:pt x="920950" y="205539"/>
                      </a:cubicBezTo>
                      <a:cubicBezTo>
                        <a:pt x="920950" y="175716"/>
                        <a:pt x="945127" y="151539"/>
                        <a:pt x="974949" y="151539"/>
                      </a:cubicBezTo>
                      <a:cubicBezTo>
                        <a:pt x="989861" y="151539"/>
                        <a:pt x="1003361" y="157584"/>
                        <a:pt x="1013133" y="167356"/>
                      </a:cubicBezTo>
                      <a:close/>
                      <a:moveTo>
                        <a:pt x="1253566" y="448726"/>
                      </a:moveTo>
                      <a:cubicBezTo>
                        <a:pt x="1263339" y="458498"/>
                        <a:pt x="1269383" y="471998"/>
                        <a:pt x="1269382" y="486909"/>
                      </a:cubicBezTo>
                      <a:cubicBezTo>
                        <a:pt x="1269383" y="516732"/>
                        <a:pt x="1245206" y="540909"/>
                        <a:pt x="1215383" y="540910"/>
                      </a:cubicBezTo>
                      <a:cubicBezTo>
                        <a:pt x="1185559" y="540909"/>
                        <a:pt x="1161382" y="516732"/>
                        <a:pt x="1161383" y="486909"/>
                      </a:cubicBezTo>
                      <a:cubicBezTo>
                        <a:pt x="1161382" y="457086"/>
                        <a:pt x="1185559" y="432909"/>
                        <a:pt x="1215382" y="432909"/>
                      </a:cubicBezTo>
                      <a:cubicBezTo>
                        <a:pt x="1230294" y="432909"/>
                        <a:pt x="1243794" y="438954"/>
                        <a:pt x="1253566" y="448726"/>
                      </a:cubicBezTo>
                      <a:close/>
                      <a:moveTo>
                        <a:pt x="1481171" y="716350"/>
                      </a:moveTo>
                      <a:cubicBezTo>
                        <a:pt x="1490944" y="726123"/>
                        <a:pt x="1496988" y="739622"/>
                        <a:pt x="1496988" y="754533"/>
                      </a:cubicBezTo>
                      <a:cubicBezTo>
                        <a:pt x="1496988" y="784357"/>
                        <a:pt x="1472811" y="808534"/>
                        <a:pt x="1442988" y="808534"/>
                      </a:cubicBezTo>
                      <a:cubicBezTo>
                        <a:pt x="1413165" y="808533"/>
                        <a:pt x="1388988" y="784356"/>
                        <a:pt x="1388988" y="754534"/>
                      </a:cubicBezTo>
                      <a:cubicBezTo>
                        <a:pt x="1388988" y="724710"/>
                        <a:pt x="1413165" y="700533"/>
                        <a:pt x="1442988" y="700533"/>
                      </a:cubicBezTo>
                      <a:cubicBezTo>
                        <a:pt x="1457899" y="700533"/>
                        <a:pt x="1471399" y="706578"/>
                        <a:pt x="1481171" y="716350"/>
                      </a:cubicBezTo>
                      <a:close/>
                      <a:moveTo>
                        <a:pt x="930243" y="19653"/>
                      </a:moveTo>
                      <a:cubicBezTo>
                        <a:pt x="949212" y="42666"/>
                        <a:pt x="945935" y="76700"/>
                        <a:pt x="922922" y="95669"/>
                      </a:cubicBezTo>
                      <a:cubicBezTo>
                        <a:pt x="899909" y="114638"/>
                        <a:pt x="865875" y="111360"/>
                        <a:pt x="846906" y="88348"/>
                      </a:cubicBezTo>
                      <a:cubicBezTo>
                        <a:pt x="827937" y="65335"/>
                        <a:pt x="831215" y="31301"/>
                        <a:pt x="854228" y="12332"/>
                      </a:cubicBezTo>
                      <a:cubicBezTo>
                        <a:pt x="877240" y="-6637"/>
                        <a:pt x="911274" y="-3359"/>
                        <a:pt x="930243" y="19653"/>
                      </a:cubicBezTo>
                      <a:close/>
                      <a:moveTo>
                        <a:pt x="1604991" y="831950"/>
                      </a:moveTo>
                      <a:cubicBezTo>
                        <a:pt x="1617466" y="848897"/>
                        <a:pt x="1619356" y="872342"/>
                        <a:pt x="1607931" y="891572"/>
                      </a:cubicBezTo>
                      <a:cubicBezTo>
                        <a:pt x="1592698" y="917211"/>
                        <a:pt x="1559564" y="925647"/>
                        <a:pt x="1533925" y="910415"/>
                      </a:cubicBezTo>
                      <a:cubicBezTo>
                        <a:pt x="1508285" y="895182"/>
                        <a:pt x="1499849" y="862048"/>
                        <a:pt x="1515082" y="836408"/>
                      </a:cubicBezTo>
                      <a:cubicBezTo>
                        <a:pt x="1530315" y="810769"/>
                        <a:pt x="1563449" y="802333"/>
                        <a:pt x="1589088" y="817565"/>
                      </a:cubicBezTo>
                      <a:cubicBezTo>
                        <a:pt x="1595498" y="821374"/>
                        <a:pt x="1600833" y="826301"/>
                        <a:pt x="1604991" y="831950"/>
                      </a:cubicBezTo>
                      <a:close/>
                      <a:moveTo>
                        <a:pt x="1133075" y="214879"/>
                      </a:moveTo>
                      <a:cubicBezTo>
                        <a:pt x="1142848" y="224652"/>
                        <a:pt x="1148891" y="238152"/>
                        <a:pt x="1148891" y="253063"/>
                      </a:cubicBezTo>
                      <a:cubicBezTo>
                        <a:pt x="1148891" y="282886"/>
                        <a:pt x="1124714" y="307063"/>
                        <a:pt x="1094892" y="307063"/>
                      </a:cubicBezTo>
                      <a:cubicBezTo>
                        <a:pt x="1065068" y="307062"/>
                        <a:pt x="1040891" y="282885"/>
                        <a:pt x="1040891" y="253063"/>
                      </a:cubicBezTo>
                      <a:cubicBezTo>
                        <a:pt x="1040891" y="223240"/>
                        <a:pt x="1065068" y="199063"/>
                        <a:pt x="1094891" y="199063"/>
                      </a:cubicBezTo>
                      <a:cubicBezTo>
                        <a:pt x="1109803" y="199063"/>
                        <a:pt x="1123303" y="205107"/>
                        <a:pt x="1133075" y="214879"/>
                      </a:cubicBezTo>
                      <a:close/>
                      <a:moveTo>
                        <a:pt x="1459277" y="592928"/>
                      </a:moveTo>
                      <a:cubicBezTo>
                        <a:pt x="1469049" y="602699"/>
                        <a:pt x="1475093" y="616200"/>
                        <a:pt x="1475093" y="631111"/>
                      </a:cubicBezTo>
                      <a:cubicBezTo>
                        <a:pt x="1475093" y="660934"/>
                        <a:pt x="1450916" y="685111"/>
                        <a:pt x="1421094" y="685111"/>
                      </a:cubicBezTo>
                      <a:cubicBezTo>
                        <a:pt x="1391270" y="685111"/>
                        <a:pt x="1367093" y="660934"/>
                        <a:pt x="1367093" y="631111"/>
                      </a:cubicBezTo>
                      <a:cubicBezTo>
                        <a:pt x="1367093" y="601288"/>
                        <a:pt x="1391270" y="577111"/>
                        <a:pt x="1421093" y="577111"/>
                      </a:cubicBezTo>
                      <a:cubicBezTo>
                        <a:pt x="1436005" y="577111"/>
                        <a:pt x="1449505" y="583156"/>
                        <a:pt x="1459277" y="592928"/>
                      </a:cubicBezTo>
                      <a:close/>
                      <a:moveTo>
                        <a:pt x="1596495" y="703628"/>
                      </a:moveTo>
                      <a:cubicBezTo>
                        <a:pt x="1608970" y="720575"/>
                        <a:pt x="1610859" y="744021"/>
                        <a:pt x="1599435" y="763250"/>
                      </a:cubicBezTo>
                      <a:cubicBezTo>
                        <a:pt x="1584202" y="788889"/>
                        <a:pt x="1551068" y="797326"/>
                        <a:pt x="1525429" y="782094"/>
                      </a:cubicBezTo>
                      <a:cubicBezTo>
                        <a:pt x="1499789" y="766860"/>
                        <a:pt x="1491353" y="733727"/>
                        <a:pt x="1506586" y="708087"/>
                      </a:cubicBezTo>
                      <a:cubicBezTo>
                        <a:pt x="1521819" y="682448"/>
                        <a:pt x="1554953" y="674011"/>
                        <a:pt x="1580592" y="689244"/>
                      </a:cubicBezTo>
                      <a:cubicBezTo>
                        <a:pt x="1587002" y="693052"/>
                        <a:pt x="1592337" y="697979"/>
                        <a:pt x="1596495" y="703628"/>
                      </a:cubicBezTo>
                      <a:close/>
                      <a:moveTo>
                        <a:pt x="1253289" y="281108"/>
                      </a:moveTo>
                      <a:cubicBezTo>
                        <a:pt x="1263062" y="290881"/>
                        <a:pt x="1269106" y="304380"/>
                        <a:pt x="1269105" y="319291"/>
                      </a:cubicBezTo>
                      <a:cubicBezTo>
                        <a:pt x="1269106" y="349115"/>
                        <a:pt x="1244929" y="373292"/>
                        <a:pt x="1215106" y="373292"/>
                      </a:cubicBezTo>
                      <a:cubicBezTo>
                        <a:pt x="1185282" y="373291"/>
                        <a:pt x="1161105" y="349114"/>
                        <a:pt x="1161106" y="319292"/>
                      </a:cubicBezTo>
                      <a:cubicBezTo>
                        <a:pt x="1161105" y="289468"/>
                        <a:pt x="1185282" y="265291"/>
                        <a:pt x="1215105" y="265291"/>
                      </a:cubicBezTo>
                      <a:cubicBezTo>
                        <a:pt x="1230017" y="265292"/>
                        <a:pt x="1243517" y="271336"/>
                        <a:pt x="1253289" y="281108"/>
                      </a:cubicBezTo>
                      <a:close/>
                      <a:moveTo>
                        <a:pt x="1055486" y="33758"/>
                      </a:moveTo>
                      <a:cubicBezTo>
                        <a:pt x="1074455" y="56770"/>
                        <a:pt x="1071177" y="90804"/>
                        <a:pt x="1048164" y="109773"/>
                      </a:cubicBezTo>
                      <a:cubicBezTo>
                        <a:pt x="1025152" y="128743"/>
                        <a:pt x="991118" y="125465"/>
                        <a:pt x="972149" y="102452"/>
                      </a:cubicBezTo>
                      <a:cubicBezTo>
                        <a:pt x="953179" y="79439"/>
                        <a:pt x="956457" y="45405"/>
                        <a:pt x="979470" y="26436"/>
                      </a:cubicBezTo>
                      <a:cubicBezTo>
                        <a:pt x="1002483" y="7467"/>
                        <a:pt x="1036517" y="10745"/>
                        <a:pt x="1055486" y="33758"/>
                      </a:cubicBezTo>
                      <a:close/>
                      <a:moveTo>
                        <a:pt x="1411560" y="458571"/>
                      </a:moveTo>
                      <a:cubicBezTo>
                        <a:pt x="1421332" y="468344"/>
                        <a:pt x="1427376" y="481843"/>
                        <a:pt x="1427376" y="496754"/>
                      </a:cubicBezTo>
                      <a:cubicBezTo>
                        <a:pt x="1427376" y="526578"/>
                        <a:pt x="1403199" y="550755"/>
                        <a:pt x="1373376" y="550755"/>
                      </a:cubicBezTo>
                      <a:cubicBezTo>
                        <a:pt x="1343553" y="550754"/>
                        <a:pt x="1319376" y="526577"/>
                        <a:pt x="1319376" y="496755"/>
                      </a:cubicBezTo>
                      <a:cubicBezTo>
                        <a:pt x="1319376" y="466931"/>
                        <a:pt x="1343553" y="442754"/>
                        <a:pt x="1373376" y="442754"/>
                      </a:cubicBezTo>
                      <a:cubicBezTo>
                        <a:pt x="1388287" y="442755"/>
                        <a:pt x="1401788" y="448799"/>
                        <a:pt x="1411560" y="458571"/>
                      </a:cubicBezTo>
                      <a:close/>
                      <a:moveTo>
                        <a:pt x="1339417" y="356504"/>
                      </a:moveTo>
                      <a:cubicBezTo>
                        <a:pt x="1349189" y="366277"/>
                        <a:pt x="1355233" y="379776"/>
                        <a:pt x="1355233" y="394688"/>
                      </a:cubicBezTo>
                      <a:cubicBezTo>
                        <a:pt x="1355233" y="424511"/>
                        <a:pt x="1331056" y="448688"/>
                        <a:pt x="1301233" y="448688"/>
                      </a:cubicBezTo>
                      <a:cubicBezTo>
                        <a:pt x="1271410" y="448687"/>
                        <a:pt x="1247233" y="424510"/>
                        <a:pt x="1247233" y="394688"/>
                      </a:cubicBezTo>
                      <a:cubicBezTo>
                        <a:pt x="1247233" y="364865"/>
                        <a:pt x="1271410" y="340688"/>
                        <a:pt x="1301233" y="340687"/>
                      </a:cubicBezTo>
                      <a:cubicBezTo>
                        <a:pt x="1316144" y="340688"/>
                        <a:pt x="1329645" y="346732"/>
                        <a:pt x="1339417" y="356504"/>
                      </a:cubicBezTo>
                      <a:close/>
                      <a:moveTo>
                        <a:pt x="1172151" y="89463"/>
                      </a:moveTo>
                      <a:cubicBezTo>
                        <a:pt x="1191120" y="112475"/>
                        <a:pt x="1187842" y="146509"/>
                        <a:pt x="1164829" y="165478"/>
                      </a:cubicBezTo>
                      <a:cubicBezTo>
                        <a:pt x="1141817" y="184448"/>
                        <a:pt x="1107783" y="181170"/>
                        <a:pt x="1088814" y="158157"/>
                      </a:cubicBezTo>
                      <a:cubicBezTo>
                        <a:pt x="1069844" y="135144"/>
                        <a:pt x="1073122" y="101110"/>
                        <a:pt x="1096135" y="82141"/>
                      </a:cubicBezTo>
                      <a:cubicBezTo>
                        <a:pt x="1119148" y="63172"/>
                        <a:pt x="1153182" y="66450"/>
                        <a:pt x="1172151" y="89463"/>
                      </a:cubicBezTo>
                      <a:close/>
                      <a:moveTo>
                        <a:pt x="1586411" y="576804"/>
                      </a:moveTo>
                      <a:cubicBezTo>
                        <a:pt x="1598886" y="593751"/>
                        <a:pt x="1600775" y="617196"/>
                        <a:pt x="1589351" y="636426"/>
                      </a:cubicBezTo>
                      <a:cubicBezTo>
                        <a:pt x="1574118" y="662065"/>
                        <a:pt x="1540984" y="670502"/>
                        <a:pt x="1515345" y="655269"/>
                      </a:cubicBezTo>
                      <a:cubicBezTo>
                        <a:pt x="1489705" y="640036"/>
                        <a:pt x="1481269" y="606903"/>
                        <a:pt x="1496501" y="581263"/>
                      </a:cubicBezTo>
                      <a:cubicBezTo>
                        <a:pt x="1511734" y="555624"/>
                        <a:pt x="1544868" y="547187"/>
                        <a:pt x="1570507" y="562420"/>
                      </a:cubicBezTo>
                      <a:cubicBezTo>
                        <a:pt x="1576918" y="566228"/>
                        <a:pt x="1582252" y="571155"/>
                        <a:pt x="1586411" y="576804"/>
                      </a:cubicBezTo>
                      <a:close/>
                      <a:moveTo>
                        <a:pt x="1286836" y="157859"/>
                      </a:moveTo>
                      <a:cubicBezTo>
                        <a:pt x="1305805" y="180872"/>
                        <a:pt x="1302527" y="214906"/>
                        <a:pt x="1279514" y="233875"/>
                      </a:cubicBezTo>
                      <a:cubicBezTo>
                        <a:pt x="1256501" y="252844"/>
                        <a:pt x="1222468" y="249566"/>
                        <a:pt x="1203498" y="226554"/>
                      </a:cubicBezTo>
                      <a:cubicBezTo>
                        <a:pt x="1184529" y="203541"/>
                        <a:pt x="1187807" y="169507"/>
                        <a:pt x="1210820" y="150538"/>
                      </a:cubicBezTo>
                      <a:cubicBezTo>
                        <a:pt x="1233832" y="131569"/>
                        <a:pt x="1267866" y="134847"/>
                        <a:pt x="1286836" y="157859"/>
                      </a:cubicBezTo>
                      <a:close/>
                      <a:moveTo>
                        <a:pt x="1530332" y="451663"/>
                      </a:moveTo>
                      <a:cubicBezTo>
                        <a:pt x="1549302" y="474676"/>
                        <a:pt x="1546024" y="508709"/>
                        <a:pt x="1523011" y="527679"/>
                      </a:cubicBezTo>
                      <a:cubicBezTo>
                        <a:pt x="1499998" y="546648"/>
                        <a:pt x="1465964" y="543370"/>
                        <a:pt x="1446995" y="520357"/>
                      </a:cubicBezTo>
                      <a:cubicBezTo>
                        <a:pt x="1428026" y="497345"/>
                        <a:pt x="1431304" y="463311"/>
                        <a:pt x="1454317" y="444341"/>
                      </a:cubicBezTo>
                      <a:cubicBezTo>
                        <a:pt x="1477329" y="425372"/>
                        <a:pt x="1511363" y="428650"/>
                        <a:pt x="1530332" y="451663"/>
                      </a:cubicBezTo>
                      <a:close/>
                      <a:moveTo>
                        <a:pt x="1467442" y="344533"/>
                      </a:moveTo>
                      <a:cubicBezTo>
                        <a:pt x="1486411" y="367546"/>
                        <a:pt x="1483133" y="401579"/>
                        <a:pt x="1460120" y="420549"/>
                      </a:cubicBezTo>
                      <a:cubicBezTo>
                        <a:pt x="1437108" y="439518"/>
                        <a:pt x="1403074" y="436240"/>
                        <a:pt x="1384105" y="413227"/>
                      </a:cubicBezTo>
                      <a:cubicBezTo>
                        <a:pt x="1365135" y="390215"/>
                        <a:pt x="1368413" y="356181"/>
                        <a:pt x="1391426" y="337211"/>
                      </a:cubicBezTo>
                      <a:cubicBezTo>
                        <a:pt x="1414439" y="318242"/>
                        <a:pt x="1448473" y="321520"/>
                        <a:pt x="1467442" y="344533"/>
                      </a:cubicBezTo>
                      <a:close/>
                      <a:moveTo>
                        <a:pt x="1392276" y="243559"/>
                      </a:moveTo>
                      <a:cubicBezTo>
                        <a:pt x="1411245" y="266572"/>
                        <a:pt x="1407967" y="300606"/>
                        <a:pt x="1384955" y="319575"/>
                      </a:cubicBezTo>
                      <a:cubicBezTo>
                        <a:pt x="1361942" y="338544"/>
                        <a:pt x="1327908" y="335266"/>
                        <a:pt x="1308939" y="312254"/>
                      </a:cubicBezTo>
                      <a:cubicBezTo>
                        <a:pt x="1289970" y="289241"/>
                        <a:pt x="1293248" y="255207"/>
                        <a:pt x="1316260" y="236238"/>
                      </a:cubicBezTo>
                      <a:cubicBezTo>
                        <a:pt x="1339273" y="217269"/>
                        <a:pt x="1373307" y="220547"/>
                        <a:pt x="1392276" y="243559"/>
                      </a:cubicBezTo>
                      <a:close/>
                    </a:path>
                  </a:pathLst>
                </a:custGeom>
                <a:solidFill>
                  <a:srgbClr val="321D16"/>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grpSp>
          <p:nvGrpSpPr>
            <p:cNvPr id="3425" name="Google Shape;3425;p23"/>
            <p:cNvGrpSpPr/>
            <p:nvPr/>
          </p:nvGrpSpPr>
          <p:grpSpPr>
            <a:xfrm rot="999320">
              <a:off x="2820899" y="5554693"/>
              <a:ext cx="1834768" cy="781138"/>
              <a:chOff x="7987375" y="5280508"/>
              <a:chExt cx="1834856" cy="781176"/>
            </a:xfrm>
          </p:grpSpPr>
          <p:sp>
            <p:nvSpPr>
              <p:cNvPr id="3426" name="Google Shape;3426;p23"/>
              <p:cNvSpPr/>
              <p:nvPr/>
            </p:nvSpPr>
            <p:spPr>
              <a:xfrm>
                <a:off x="7987375" y="5280508"/>
                <a:ext cx="1834856" cy="781176"/>
              </a:xfrm>
              <a:custGeom>
                <a:avLst/>
                <a:gdLst/>
                <a:ahLst/>
                <a:cxnLst/>
                <a:rect l="l" t="t" r="r" b="b"/>
                <a:pathLst>
                  <a:path w="1834856" h="781176" extrusionOk="0">
                    <a:moveTo>
                      <a:pt x="464315" y="0"/>
                    </a:moveTo>
                    <a:lnTo>
                      <a:pt x="1698947" y="0"/>
                    </a:lnTo>
                    <a:cubicBezTo>
                      <a:pt x="1774007" y="0"/>
                      <a:pt x="1834856" y="60849"/>
                      <a:pt x="1834856" y="135909"/>
                    </a:cubicBezTo>
                    <a:lnTo>
                      <a:pt x="1834856" y="645267"/>
                    </a:lnTo>
                    <a:cubicBezTo>
                      <a:pt x="1834856" y="720327"/>
                      <a:pt x="1774007" y="781176"/>
                      <a:pt x="1698947" y="781176"/>
                    </a:cubicBezTo>
                    <a:lnTo>
                      <a:pt x="464315" y="781176"/>
                    </a:lnTo>
                    <a:cubicBezTo>
                      <a:pt x="426785" y="781176"/>
                      <a:pt x="392808" y="765964"/>
                      <a:pt x="368213" y="741369"/>
                    </a:cubicBezTo>
                    <a:lnTo>
                      <a:pt x="340059" y="699611"/>
                    </a:lnTo>
                    <a:lnTo>
                      <a:pt x="311865" y="702453"/>
                    </a:lnTo>
                    <a:cubicBezTo>
                      <a:pt x="139627" y="702453"/>
                      <a:pt x="0" y="562826"/>
                      <a:pt x="0" y="390588"/>
                    </a:cubicBezTo>
                    <a:cubicBezTo>
                      <a:pt x="0" y="218350"/>
                      <a:pt x="139627" y="78723"/>
                      <a:pt x="311865" y="78723"/>
                    </a:cubicBezTo>
                    <a:lnTo>
                      <a:pt x="340059" y="81565"/>
                    </a:lnTo>
                    <a:lnTo>
                      <a:pt x="368213" y="39807"/>
                    </a:lnTo>
                    <a:cubicBezTo>
                      <a:pt x="392808" y="15213"/>
                      <a:pt x="426785" y="0"/>
                      <a:pt x="464315" y="0"/>
                    </a:cubicBezTo>
                    <a:close/>
                    <a:moveTo>
                      <a:pt x="272503" y="278559"/>
                    </a:moveTo>
                    <a:cubicBezTo>
                      <a:pt x="208959" y="278559"/>
                      <a:pt x="157446" y="330072"/>
                      <a:pt x="157446" y="393616"/>
                    </a:cubicBezTo>
                    <a:cubicBezTo>
                      <a:pt x="157446" y="457160"/>
                      <a:pt x="208959" y="508673"/>
                      <a:pt x="272503" y="508673"/>
                    </a:cubicBezTo>
                    <a:cubicBezTo>
                      <a:pt x="336047" y="508673"/>
                      <a:pt x="387560" y="457160"/>
                      <a:pt x="387560" y="393616"/>
                    </a:cubicBezTo>
                    <a:cubicBezTo>
                      <a:pt x="387560" y="330072"/>
                      <a:pt x="336047" y="278559"/>
                      <a:pt x="272503" y="278559"/>
                    </a:cubicBezTo>
                    <a:close/>
                  </a:path>
                </a:pathLst>
              </a:custGeom>
              <a:solidFill>
                <a:srgbClr val="B49968"/>
              </a:solidFill>
              <a:ln>
                <a:noFill/>
              </a:ln>
              <a:effectLst>
                <a:outerShdw blurRad="127000" sx="105000" sy="105000" algn="ctr" rotWithShape="0">
                  <a:srgbClr val="000000">
                    <a:alpha val="2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27" name="Google Shape;3427;p23"/>
              <p:cNvSpPr/>
              <p:nvPr/>
            </p:nvSpPr>
            <p:spPr>
              <a:xfrm>
                <a:off x="8552778" y="5354183"/>
                <a:ext cx="1170223" cy="637080"/>
              </a:xfrm>
              <a:custGeom>
                <a:avLst/>
                <a:gdLst/>
                <a:ahLst/>
                <a:cxnLst/>
                <a:rect l="l" t="t" r="r" b="b"/>
                <a:pathLst>
                  <a:path w="1170223" h="637080" extrusionOk="0">
                    <a:moveTo>
                      <a:pt x="0" y="0"/>
                    </a:moveTo>
                    <a:lnTo>
                      <a:pt x="1064041" y="0"/>
                    </a:lnTo>
                    <a:cubicBezTo>
                      <a:pt x="1122684" y="0"/>
                      <a:pt x="1170223" y="47539"/>
                      <a:pt x="1170223" y="106182"/>
                    </a:cubicBezTo>
                    <a:lnTo>
                      <a:pt x="1170223" y="530898"/>
                    </a:lnTo>
                    <a:cubicBezTo>
                      <a:pt x="1170223" y="589541"/>
                      <a:pt x="1122684" y="637080"/>
                      <a:pt x="1064041" y="637080"/>
                    </a:cubicBezTo>
                    <a:lnTo>
                      <a:pt x="0" y="637080"/>
                    </a:lnTo>
                  </a:path>
                </a:pathLst>
              </a:custGeom>
              <a:noFill/>
              <a:ln w="25400" cap="rnd" cmpd="sng">
                <a:solidFill>
                  <a:srgbClr val="CBB895"/>
                </a:solidFill>
                <a:prstDash val="dash"/>
                <a:round/>
                <a:headEnd type="none" w="sm" len="sm"/>
                <a:tailEnd type="none" w="sm" len="sm"/>
              </a:ln>
              <a:effectLst>
                <a:outerShdw blurRad="12700" algn="ctr" rotWithShape="0">
                  <a:srgbClr val="000000">
                    <a:alpha val="20000"/>
                  </a:srgb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sp>
          <p:nvSpPr>
            <p:cNvPr id="3428" name="Google Shape;3428;p23"/>
            <p:cNvSpPr txBox="1"/>
            <p:nvPr/>
          </p:nvSpPr>
          <p:spPr>
            <a:xfrm rot="1042245">
              <a:off x="3162851" y="5756226"/>
              <a:ext cx="1348501" cy="461801"/>
            </a:xfrm>
            <a:prstGeom prst="rect">
              <a:avLst/>
            </a:prstGeom>
            <a:noFill/>
            <a:ln>
              <a:noFill/>
            </a:ln>
            <a:effectLst>
              <a:outerShdw dist="9525" algn="bl" rotWithShape="0">
                <a:srgbClr val="FFFFFF">
                  <a:alpha val="51000"/>
                </a:srgbClr>
              </a:outerShdw>
            </a:effectLst>
          </p:spPr>
          <p:txBody>
            <a:bodyPr spcFirstLastPara="1" wrap="square" lIns="91425" tIns="91425" rIns="91425" bIns="91425" anchor="t"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 sz="1800" b="1" i="0" u="none" strike="noStrike" kern="1200" cap="none" spc="0" normalizeH="0" baseline="0" noProof="0">
                  <a:ln>
                    <a:noFill/>
                  </a:ln>
                  <a:solidFill>
                    <a:srgbClr val="CBB895"/>
                  </a:solidFill>
                  <a:effectLst/>
                  <a:uLnTx/>
                  <a:uFillTx/>
                  <a:latin typeface="Pompiere"/>
                  <a:ea typeface="Pompiere"/>
                  <a:cs typeface="Pompiere"/>
                  <a:sym typeface="Pompiere"/>
                </a:rPr>
                <a:t>THANK YOU</a:t>
              </a:r>
              <a:endParaRPr kumimoji="0" sz="1800" b="1" i="0" u="none" strike="noStrike" kern="1200" cap="none" spc="0" normalizeH="0" baseline="0" noProof="0">
                <a:ln>
                  <a:noFill/>
                </a:ln>
                <a:solidFill>
                  <a:srgbClr val="CBB895"/>
                </a:solidFill>
                <a:effectLst/>
                <a:uLnTx/>
                <a:uFillTx/>
                <a:latin typeface="Pompiere"/>
                <a:ea typeface="Pompiere"/>
                <a:cs typeface="Pompiere"/>
                <a:sym typeface="Pompiere"/>
              </a:endParaRPr>
            </a:p>
          </p:txBody>
        </p:sp>
        <p:grpSp>
          <p:nvGrpSpPr>
            <p:cNvPr id="3429" name="Google Shape;3429;p23"/>
            <p:cNvGrpSpPr/>
            <p:nvPr/>
          </p:nvGrpSpPr>
          <p:grpSpPr>
            <a:xfrm>
              <a:off x="2117652" y="5525909"/>
              <a:ext cx="1942420" cy="933071"/>
              <a:chOff x="7366425" y="1617838"/>
              <a:chExt cx="1803379" cy="866281"/>
            </a:xfrm>
          </p:grpSpPr>
          <p:sp>
            <p:nvSpPr>
              <p:cNvPr id="3430" name="Google Shape;3430;p23"/>
              <p:cNvSpPr/>
              <p:nvPr/>
            </p:nvSpPr>
            <p:spPr>
              <a:xfrm>
                <a:off x="7366425" y="1617838"/>
                <a:ext cx="1803379" cy="866281"/>
              </a:xfrm>
              <a:custGeom>
                <a:avLst/>
                <a:gdLst/>
                <a:ahLst/>
                <a:cxnLst/>
                <a:rect l="l" t="t" r="r" b="b"/>
                <a:pathLst>
                  <a:path w="1803379" h="866281" extrusionOk="0">
                    <a:moveTo>
                      <a:pt x="44778" y="865777"/>
                    </a:moveTo>
                    <a:lnTo>
                      <a:pt x="42587" y="865777"/>
                    </a:lnTo>
                    <a:cubicBezTo>
                      <a:pt x="29519" y="864567"/>
                      <a:pt x="19860" y="853043"/>
                      <a:pt x="20965" y="839964"/>
                    </a:cubicBezTo>
                    <a:cubicBezTo>
                      <a:pt x="26109" y="782814"/>
                      <a:pt x="49540" y="730999"/>
                      <a:pt x="69543" y="692517"/>
                    </a:cubicBezTo>
                    <a:cubicBezTo>
                      <a:pt x="149296" y="538975"/>
                      <a:pt x="270549" y="410892"/>
                      <a:pt x="419492" y="322852"/>
                    </a:cubicBezTo>
                    <a:lnTo>
                      <a:pt x="373581" y="331710"/>
                    </a:lnTo>
                    <a:cubicBezTo>
                      <a:pt x="316907" y="342664"/>
                      <a:pt x="258138" y="353999"/>
                      <a:pt x="197845" y="349141"/>
                    </a:cubicBezTo>
                    <a:cubicBezTo>
                      <a:pt x="128026" y="343521"/>
                      <a:pt x="67257" y="314375"/>
                      <a:pt x="31062" y="269226"/>
                    </a:cubicBezTo>
                    <a:cubicBezTo>
                      <a:pt x="-7038" y="221030"/>
                      <a:pt x="-11229" y="148926"/>
                      <a:pt x="21537" y="85584"/>
                    </a:cubicBezTo>
                    <a:cubicBezTo>
                      <a:pt x="77258" y="-21762"/>
                      <a:pt x="221562" y="-3474"/>
                      <a:pt x="281379" y="9384"/>
                    </a:cubicBezTo>
                    <a:cubicBezTo>
                      <a:pt x="303906" y="15081"/>
                      <a:pt x="325632" y="23558"/>
                      <a:pt x="346054" y="34626"/>
                    </a:cubicBezTo>
                    <a:lnTo>
                      <a:pt x="346911" y="34626"/>
                    </a:lnTo>
                    <a:cubicBezTo>
                      <a:pt x="440065" y="80536"/>
                      <a:pt x="548936" y="131495"/>
                      <a:pt x="661998" y="156165"/>
                    </a:cubicBezTo>
                    <a:cubicBezTo>
                      <a:pt x="720005" y="167880"/>
                      <a:pt x="778707" y="175901"/>
                      <a:pt x="837734" y="180168"/>
                    </a:cubicBezTo>
                    <a:cubicBezTo>
                      <a:pt x="901647" y="168262"/>
                      <a:pt x="965845" y="158737"/>
                      <a:pt x="1029282" y="149307"/>
                    </a:cubicBezTo>
                    <a:lnTo>
                      <a:pt x="1357799" y="100443"/>
                    </a:lnTo>
                    <a:cubicBezTo>
                      <a:pt x="1424474" y="90442"/>
                      <a:pt x="1494007" y="80155"/>
                      <a:pt x="1564206" y="87775"/>
                    </a:cubicBezTo>
                    <a:cubicBezTo>
                      <a:pt x="1645359" y="96538"/>
                      <a:pt x="1713748" y="129780"/>
                      <a:pt x="1756801" y="181311"/>
                    </a:cubicBezTo>
                    <a:cubicBezTo>
                      <a:pt x="1809379" y="244176"/>
                      <a:pt x="1817952" y="334663"/>
                      <a:pt x="1777280" y="396480"/>
                    </a:cubicBezTo>
                    <a:cubicBezTo>
                      <a:pt x="1746229" y="443534"/>
                      <a:pt x="1688983" y="473252"/>
                      <a:pt x="1624118" y="475824"/>
                    </a:cubicBezTo>
                    <a:cubicBezTo>
                      <a:pt x="1575636" y="477633"/>
                      <a:pt x="1524106" y="465727"/>
                      <a:pt x="1462193" y="437724"/>
                    </a:cubicBezTo>
                    <a:cubicBezTo>
                      <a:pt x="1415702" y="415988"/>
                      <a:pt x="1370363" y="391861"/>
                      <a:pt x="1326367" y="365429"/>
                    </a:cubicBezTo>
                    <a:cubicBezTo>
                      <a:pt x="1271598" y="333806"/>
                      <a:pt x="1214924" y="301040"/>
                      <a:pt x="1155583" y="279704"/>
                    </a:cubicBezTo>
                    <a:cubicBezTo>
                      <a:pt x="1138534" y="273513"/>
                      <a:pt x="1121294" y="268179"/>
                      <a:pt x="1103863" y="263512"/>
                    </a:cubicBezTo>
                    <a:cubicBezTo>
                      <a:pt x="1170538" y="307708"/>
                      <a:pt x="1224830" y="365524"/>
                      <a:pt x="1265788" y="413435"/>
                    </a:cubicBezTo>
                    <a:cubicBezTo>
                      <a:pt x="1363857" y="528478"/>
                      <a:pt x="1446706" y="655665"/>
                      <a:pt x="1512295" y="791863"/>
                    </a:cubicBezTo>
                    <a:cubicBezTo>
                      <a:pt x="1514076" y="793835"/>
                      <a:pt x="1515524" y="796093"/>
                      <a:pt x="1516581" y="798531"/>
                    </a:cubicBezTo>
                    <a:lnTo>
                      <a:pt x="1525535" y="819867"/>
                    </a:lnTo>
                    <a:cubicBezTo>
                      <a:pt x="1530421" y="832078"/>
                      <a:pt x="1524496" y="845937"/>
                      <a:pt x="1512285" y="850823"/>
                    </a:cubicBezTo>
                    <a:cubicBezTo>
                      <a:pt x="1500608" y="855509"/>
                      <a:pt x="1487301" y="850290"/>
                      <a:pt x="1481910" y="838917"/>
                    </a:cubicBezTo>
                    <a:cubicBezTo>
                      <a:pt x="1416206" y="696423"/>
                      <a:pt x="1331281" y="563615"/>
                      <a:pt x="1229497" y="444201"/>
                    </a:cubicBezTo>
                    <a:cubicBezTo>
                      <a:pt x="1164251" y="368001"/>
                      <a:pt x="1062619" y="263226"/>
                      <a:pt x="934222" y="245224"/>
                    </a:cubicBezTo>
                    <a:cubicBezTo>
                      <a:pt x="868881" y="235699"/>
                      <a:pt x="801444" y="248843"/>
                      <a:pt x="736198" y="261511"/>
                    </a:cubicBezTo>
                    <a:lnTo>
                      <a:pt x="620088" y="283895"/>
                    </a:lnTo>
                    <a:cubicBezTo>
                      <a:pt x="576330" y="298678"/>
                      <a:pt x="533658" y="316471"/>
                      <a:pt x="492358" y="337140"/>
                    </a:cubicBezTo>
                    <a:cubicBezTo>
                      <a:pt x="329518" y="420055"/>
                      <a:pt x="196673" y="551805"/>
                      <a:pt x="112405" y="713949"/>
                    </a:cubicBezTo>
                    <a:cubicBezTo>
                      <a:pt x="94498" y="748620"/>
                      <a:pt x="73353" y="794721"/>
                      <a:pt x="69066" y="843775"/>
                    </a:cubicBezTo>
                    <a:cubicBezTo>
                      <a:pt x="68057" y="856376"/>
                      <a:pt x="57418" y="866016"/>
                      <a:pt x="44778" y="865777"/>
                    </a:cubicBezTo>
                    <a:close/>
                    <a:moveTo>
                      <a:pt x="1020995" y="199027"/>
                    </a:moveTo>
                    <a:cubicBezTo>
                      <a:pt x="1072392" y="206057"/>
                      <a:pt x="1122941" y="218277"/>
                      <a:pt x="1171871" y="235508"/>
                    </a:cubicBezTo>
                    <a:cubicBezTo>
                      <a:pt x="1235117" y="258654"/>
                      <a:pt x="1293601" y="292658"/>
                      <a:pt x="1350179" y="325043"/>
                    </a:cubicBezTo>
                    <a:cubicBezTo>
                      <a:pt x="1392746" y="350656"/>
                      <a:pt x="1436619" y="374030"/>
                      <a:pt x="1481624" y="395052"/>
                    </a:cubicBezTo>
                    <a:cubicBezTo>
                      <a:pt x="1536393" y="419531"/>
                      <a:pt x="1581065" y="430295"/>
                      <a:pt x="1622023" y="428580"/>
                    </a:cubicBezTo>
                    <a:cubicBezTo>
                      <a:pt x="1670886" y="426675"/>
                      <a:pt x="1714986" y="404482"/>
                      <a:pt x="1737275" y="370668"/>
                    </a:cubicBezTo>
                    <a:cubicBezTo>
                      <a:pt x="1765850" y="326758"/>
                      <a:pt x="1758802" y="258558"/>
                      <a:pt x="1720035" y="212172"/>
                    </a:cubicBezTo>
                    <a:cubicBezTo>
                      <a:pt x="1684983" y="170167"/>
                      <a:pt x="1627738" y="142925"/>
                      <a:pt x="1558872" y="135972"/>
                    </a:cubicBezTo>
                    <a:cubicBezTo>
                      <a:pt x="1494768" y="129019"/>
                      <a:pt x="1428665" y="138829"/>
                      <a:pt x="1364657" y="148354"/>
                    </a:cubicBezTo>
                    <a:lnTo>
                      <a:pt x="1036045" y="197217"/>
                    </a:lnTo>
                    <a:close/>
                    <a:moveTo>
                      <a:pt x="192320" y="47294"/>
                    </a:moveTo>
                    <a:cubicBezTo>
                      <a:pt x="142885" y="47294"/>
                      <a:pt x="88593" y="59676"/>
                      <a:pt x="63637" y="107778"/>
                    </a:cubicBezTo>
                    <a:cubicBezTo>
                      <a:pt x="38682" y="155879"/>
                      <a:pt x="41158" y="206266"/>
                      <a:pt x="67924" y="239699"/>
                    </a:cubicBezTo>
                    <a:cubicBezTo>
                      <a:pt x="95927" y="274656"/>
                      <a:pt x="144124" y="297325"/>
                      <a:pt x="201274" y="301992"/>
                    </a:cubicBezTo>
                    <a:cubicBezTo>
                      <a:pt x="255185" y="306279"/>
                      <a:pt x="310620" y="295611"/>
                      <a:pt x="364246" y="285228"/>
                    </a:cubicBezTo>
                    <a:lnTo>
                      <a:pt x="606658" y="238461"/>
                    </a:lnTo>
                    <a:cubicBezTo>
                      <a:pt x="635995" y="228555"/>
                      <a:pt x="665617" y="219696"/>
                      <a:pt x="695526" y="211886"/>
                    </a:cubicBezTo>
                    <a:cubicBezTo>
                      <a:pt x="680858" y="209410"/>
                      <a:pt x="666189" y="206647"/>
                      <a:pt x="651616" y="203409"/>
                    </a:cubicBezTo>
                    <a:cubicBezTo>
                      <a:pt x="533410" y="177691"/>
                      <a:pt x="421396" y="125208"/>
                      <a:pt x="325670" y="78155"/>
                    </a:cubicBezTo>
                    <a:lnTo>
                      <a:pt x="324813" y="77679"/>
                    </a:lnTo>
                    <a:cubicBezTo>
                      <a:pt x="307830" y="68392"/>
                      <a:pt x="289790" y="61162"/>
                      <a:pt x="271092" y="56152"/>
                    </a:cubicBezTo>
                    <a:cubicBezTo>
                      <a:pt x="245307" y="50418"/>
                      <a:pt x="219009" y="47323"/>
                      <a:pt x="192606" y="46913"/>
                    </a:cubicBezTo>
                    <a:close/>
                  </a:path>
                </a:pathLst>
              </a:custGeom>
              <a:solidFill>
                <a:srgbClr val="78624B"/>
              </a:solidFill>
              <a:ln>
                <a:noFill/>
              </a:ln>
              <a:effectLst>
                <a:outerShdw blurRad="635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31" name="Google Shape;3431;p23"/>
              <p:cNvSpPr/>
              <p:nvPr/>
            </p:nvSpPr>
            <p:spPr>
              <a:xfrm>
                <a:off x="8172137" y="1758861"/>
                <a:ext cx="125407" cy="151954"/>
              </a:xfrm>
              <a:custGeom>
                <a:avLst/>
                <a:gdLst/>
                <a:ahLst/>
                <a:cxnLst/>
                <a:rect l="l" t="t" r="r" b="b"/>
                <a:pathLst>
                  <a:path w="125407" h="151954" extrusionOk="0">
                    <a:moveTo>
                      <a:pt x="23279" y="151454"/>
                    </a:moveTo>
                    <a:cubicBezTo>
                      <a:pt x="10125" y="151454"/>
                      <a:pt x="-533" y="140785"/>
                      <a:pt x="-524" y="127632"/>
                    </a:cubicBezTo>
                    <a:cubicBezTo>
                      <a:pt x="-524" y="119849"/>
                      <a:pt x="3277" y="112563"/>
                      <a:pt x="9659" y="108115"/>
                    </a:cubicBezTo>
                    <a:cubicBezTo>
                      <a:pt x="41548" y="85693"/>
                      <a:pt x="65513" y="53746"/>
                      <a:pt x="78143" y="16866"/>
                    </a:cubicBezTo>
                    <a:cubicBezTo>
                      <a:pt x="81706" y="4207"/>
                      <a:pt x="94860" y="-3166"/>
                      <a:pt x="107518" y="397"/>
                    </a:cubicBezTo>
                    <a:cubicBezTo>
                      <a:pt x="120177" y="3959"/>
                      <a:pt x="127550" y="17113"/>
                      <a:pt x="123987" y="29772"/>
                    </a:cubicBezTo>
                    <a:cubicBezTo>
                      <a:pt x="123768" y="30562"/>
                      <a:pt x="123502" y="31343"/>
                      <a:pt x="123196" y="32105"/>
                    </a:cubicBezTo>
                    <a:cubicBezTo>
                      <a:pt x="107328" y="78625"/>
                      <a:pt x="77114" y="118907"/>
                      <a:pt x="36900" y="147168"/>
                    </a:cubicBezTo>
                    <a:cubicBezTo>
                      <a:pt x="32928" y="150006"/>
                      <a:pt x="28156" y="151501"/>
                      <a:pt x="23279" y="151454"/>
                    </a:cubicBezTo>
                    <a:close/>
                  </a:path>
                </a:pathLst>
              </a:custGeom>
              <a:solidFill>
                <a:srgbClr val="78624B"/>
              </a:solidFill>
              <a:ln>
                <a:noFill/>
              </a:ln>
              <a:effectLst>
                <a:outerShdw blurRad="635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
            <p:nvSpPr>
              <p:cNvPr id="3432" name="Google Shape;3432;p23"/>
              <p:cNvSpPr/>
              <p:nvPr/>
            </p:nvSpPr>
            <p:spPr>
              <a:xfrm>
                <a:off x="8174645" y="1743110"/>
                <a:ext cx="138868" cy="158159"/>
              </a:xfrm>
              <a:custGeom>
                <a:avLst/>
                <a:gdLst/>
                <a:ahLst/>
                <a:cxnLst/>
                <a:rect l="l" t="t" r="r" b="b"/>
                <a:pathLst>
                  <a:path w="138868" h="158159" extrusionOk="0">
                    <a:moveTo>
                      <a:pt x="107091" y="157660"/>
                    </a:moveTo>
                    <a:cubicBezTo>
                      <a:pt x="93937" y="157650"/>
                      <a:pt x="83288" y="146982"/>
                      <a:pt x="83288" y="133838"/>
                    </a:cubicBezTo>
                    <a:cubicBezTo>
                      <a:pt x="83288" y="129085"/>
                      <a:pt x="84717" y="124446"/>
                      <a:pt x="87374" y="120512"/>
                    </a:cubicBezTo>
                    <a:cubicBezTo>
                      <a:pt x="91851" y="94890"/>
                      <a:pt x="93946" y="70601"/>
                      <a:pt x="82136" y="58028"/>
                    </a:cubicBezTo>
                    <a:cubicBezTo>
                      <a:pt x="78964" y="54733"/>
                      <a:pt x="75135" y="52132"/>
                      <a:pt x="70896" y="50408"/>
                    </a:cubicBezTo>
                    <a:cubicBezTo>
                      <a:pt x="65438" y="47522"/>
                      <a:pt x="59181" y="46494"/>
                      <a:pt x="53084" y="47456"/>
                    </a:cubicBezTo>
                    <a:lnTo>
                      <a:pt x="50608" y="48408"/>
                    </a:lnTo>
                    <a:cubicBezTo>
                      <a:pt x="50379" y="49542"/>
                      <a:pt x="50065" y="50656"/>
                      <a:pt x="49656" y="51742"/>
                    </a:cubicBezTo>
                    <a:cubicBezTo>
                      <a:pt x="45455" y="63667"/>
                      <a:pt x="33663" y="71173"/>
                      <a:pt x="21081" y="69935"/>
                    </a:cubicBezTo>
                    <a:cubicBezTo>
                      <a:pt x="8031" y="68772"/>
                      <a:pt x="-1599" y="57247"/>
                      <a:pt x="-427" y="44198"/>
                    </a:cubicBezTo>
                    <a:cubicBezTo>
                      <a:pt x="-313" y="42922"/>
                      <a:pt x="-103" y="41655"/>
                      <a:pt x="221" y="40407"/>
                    </a:cubicBezTo>
                    <a:cubicBezTo>
                      <a:pt x="925" y="37569"/>
                      <a:pt x="1887" y="34797"/>
                      <a:pt x="3078" y="32120"/>
                    </a:cubicBezTo>
                    <a:cubicBezTo>
                      <a:pt x="3850" y="29786"/>
                      <a:pt x="4936" y="27577"/>
                      <a:pt x="6316" y="25548"/>
                    </a:cubicBezTo>
                    <a:cubicBezTo>
                      <a:pt x="7041" y="24482"/>
                      <a:pt x="7869" y="23491"/>
                      <a:pt x="8793" y="22595"/>
                    </a:cubicBezTo>
                    <a:cubicBezTo>
                      <a:pt x="16889" y="11861"/>
                      <a:pt x="28481" y="4279"/>
                      <a:pt x="41559" y="1164"/>
                    </a:cubicBezTo>
                    <a:cubicBezTo>
                      <a:pt x="57885" y="-2331"/>
                      <a:pt x="74916" y="-284"/>
                      <a:pt x="89946" y="6975"/>
                    </a:cubicBezTo>
                    <a:cubicBezTo>
                      <a:pt x="99938" y="11270"/>
                      <a:pt x="108977" y="17519"/>
                      <a:pt x="116521" y="25358"/>
                    </a:cubicBezTo>
                    <a:cubicBezTo>
                      <a:pt x="146715" y="57552"/>
                      <a:pt x="138238" y="104891"/>
                      <a:pt x="133666" y="130133"/>
                    </a:cubicBezTo>
                    <a:cubicBezTo>
                      <a:pt x="132523" y="138915"/>
                      <a:pt x="128094" y="146944"/>
                      <a:pt x="121283" y="152612"/>
                    </a:cubicBezTo>
                    <a:cubicBezTo>
                      <a:pt x="117216" y="155774"/>
                      <a:pt x="112244" y="157546"/>
                      <a:pt x="107091" y="157660"/>
                    </a:cubicBezTo>
                    <a:close/>
                  </a:path>
                </a:pathLst>
              </a:custGeom>
              <a:solidFill>
                <a:srgbClr val="78624B"/>
              </a:solidFill>
              <a:ln>
                <a:noFill/>
              </a:ln>
              <a:effectLst>
                <a:outerShdw blurRad="635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grpSp>
      </p:grpSp>
    </p:spTree>
    <p:extLst>
      <p:ext uri="{BB962C8B-B14F-4D97-AF65-F5344CB8AC3E}">
        <p14:creationId xmlns:p14="http://schemas.microsoft.com/office/powerpoint/2010/main" val="47816010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smtClean="0"/>
              <a:t>Click to edit Master title style</a:t>
            </a:r>
            <a:endParaRPr lang="en-US"/>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3/15/2024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09630"/>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206510216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3/15/2024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09630"/>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428215017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smtClean="0"/>
              <a:t>Click to edit Master title style</a:t>
            </a:r>
            <a:endParaRPr lang="en-US"/>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3/15/2024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09630"/>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274609388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3/15/2024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defTabSz="609630"/>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173045861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647A8FF8-2265-4541-9D9F-3532D202FDA3}"/>
              </a:ext>
            </a:extLst>
          </p:cNvPr>
          <p:cNvPicPr>
            <a:picLocks noChangeAspect="1"/>
          </p:cNvPicPr>
          <p:nvPr userDrawn="1"/>
        </p:nvPicPr>
        <p:blipFill>
          <a:blip r:embed="rId2"/>
          <a:stretch>
            <a:fillRect/>
          </a:stretch>
        </p:blipFill>
        <p:spPr>
          <a:xfrm>
            <a:off x="10817" y="0"/>
            <a:ext cx="12170365" cy="6858000"/>
          </a:xfrm>
          <a:prstGeom prst="rect">
            <a:avLst/>
          </a:prstGeom>
        </p:spPr>
      </p:pic>
      <p:pic>
        <p:nvPicPr>
          <p:cNvPr id="10" name="7">
            <a:extLst>
              <a:ext uri="{FF2B5EF4-FFF2-40B4-BE49-F238E27FC236}">
                <a16:creationId xmlns:a16="http://schemas.microsoft.com/office/drawing/2014/main" id="{358239B8-CE8F-4A4C-8C44-35AFAB606D94}"/>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5400000">
            <a:off x="3965223" y="-1135278"/>
            <a:ext cx="4892974" cy="8475468"/>
          </a:xfrm>
          <a:prstGeom prst="rect">
            <a:avLst/>
          </a:prstGeom>
        </p:spPr>
      </p:pic>
      <p:pic>
        <p:nvPicPr>
          <p:cNvPr id="13" name="16">
            <a:extLst>
              <a:ext uri="{FF2B5EF4-FFF2-40B4-BE49-F238E27FC236}">
                <a16:creationId xmlns:a16="http://schemas.microsoft.com/office/drawing/2014/main" id="{B5E3A6F7-1407-4660-90BD-15DDD79EE4AE}"/>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l="22584" t="51206" r="68211" b="25883"/>
          <a:stretch>
            <a:fillRect/>
          </a:stretch>
        </p:blipFill>
        <p:spPr>
          <a:xfrm>
            <a:off x="7509398" y="4720549"/>
            <a:ext cx="960199" cy="1521353"/>
          </a:xfrm>
          <a:prstGeom prst="rect">
            <a:avLst/>
          </a:prstGeom>
        </p:spPr>
      </p:pic>
      <p:grpSp>
        <p:nvGrpSpPr>
          <p:cNvPr id="20" name="14">
            <a:extLst>
              <a:ext uri="{FF2B5EF4-FFF2-40B4-BE49-F238E27FC236}">
                <a16:creationId xmlns:a16="http://schemas.microsoft.com/office/drawing/2014/main" id="{3FB0C1CF-7722-4EE9-88D5-0554AB2234A4}"/>
              </a:ext>
            </a:extLst>
          </p:cNvPr>
          <p:cNvGrpSpPr/>
          <p:nvPr userDrawn="1"/>
        </p:nvGrpSpPr>
        <p:grpSpPr>
          <a:xfrm>
            <a:off x="8186569" y="3700632"/>
            <a:ext cx="4010210" cy="3234230"/>
            <a:chOff x="7335072" y="2956015"/>
            <a:chExt cx="5111893" cy="3993291"/>
          </a:xfrm>
        </p:grpSpPr>
        <p:pic>
          <p:nvPicPr>
            <p:cNvPr id="21" name="11">
              <a:extLst>
                <a:ext uri="{FF2B5EF4-FFF2-40B4-BE49-F238E27FC236}">
                  <a16:creationId xmlns:a16="http://schemas.microsoft.com/office/drawing/2014/main" id="{CA046368-1D54-499C-A767-3B5E5CA6501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335072" y="2956015"/>
              <a:ext cx="5111893" cy="3993291"/>
            </a:xfrm>
            <a:prstGeom prst="rect">
              <a:avLst/>
            </a:prstGeom>
          </p:spPr>
        </p:pic>
        <p:pic>
          <p:nvPicPr>
            <p:cNvPr id="22" name="12">
              <a:extLst>
                <a:ext uri="{FF2B5EF4-FFF2-40B4-BE49-F238E27FC236}">
                  <a16:creationId xmlns:a16="http://schemas.microsoft.com/office/drawing/2014/main" id="{6F00A50D-3E0B-49A4-B1F3-5367ED810550}"/>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32984" t="6700" r="53507" b="61752"/>
            <a:stretch>
              <a:fillRect/>
            </a:stretch>
          </p:blipFill>
          <p:spPr>
            <a:xfrm>
              <a:off x="10210210" y="3405440"/>
              <a:ext cx="900242" cy="1338413"/>
            </a:xfrm>
            <a:prstGeom prst="rect">
              <a:avLst/>
            </a:prstGeom>
          </p:spPr>
        </p:pic>
      </p:grpSp>
      <p:pic>
        <p:nvPicPr>
          <p:cNvPr id="23" name="Picture 22">
            <a:extLst>
              <a:ext uri="{FF2B5EF4-FFF2-40B4-BE49-F238E27FC236}">
                <a16:creationId xmlns:a16="http://schemas.microsoft.com/office/drawing/2014/main" id="{82550BAD-09AF-4A98-9F1A-CC1974D7128D}"/>
              </a:ext>
            </a:extLst>
          </p:cNvPr>
          <p:cNvPicPr>
            <a:picLocks noChangeAspect="1"/>
          </p:cNvPicPr>
          <p:nvPr userDrawn="1"/>
        </p:nvPicPr>
        <p:blipFill>
          <a:blip r:embed="rId7"/>
          <a:stretch>
            <a:fillRect/>
          </a:stretch>
        </p:blipFill>
        <p:spPr>
          <a:xfrm>
            <a:off x="3635507" y="1387152"/>
            <a:ext cx="5492972" cy="3535986"/>
          </a:xfrm>
          <a:prstGeom prst="rect">
            <a:avLst/>
          </a:prstGeom>
        </p:spPr>
      </p:pic>
      <p:grpSp>
        <p:nvGrpSpPr>
          <p:cNvPr id="11" name="1">
            <a:extLst>
              <a:ext uri="{FF2B5EF4-FFF2-40B4-BE49-F238E27FC236}">
                <a16:creationId xmlns:a16="http://schemas.microsoft.com/office/drawing/2014/main" id="{6A619278-F56B-4404-AFB3-33902E058097}"/>
              </a:ext>
            </a:extLst>
          </p:cNvPr>
          <p:cNvGrpSpPr/>
          <p:nvPr userDrawn="1"/>
        </p:nvGrpSpPr>
        <p:grpSpPr>
          <a:xfrm>
            <a:off x="68422" y="3111177"/>
            <a:ext cx="3312420" cy="3234230"/>
            <a:chOff x="-1024350" y="370345"/>
            <a:chExt cx="6644500" cy="6487655"/>
          </a:xfrm>
        </p:grpSpPr>
        <p:sp>
          <p:nvSpPr>
            <p:cNvPr id="14" name="Oval 13">
              <a:extLst>
                <a:ext uri="{FF2B5EF4-FFF2-40B4-BE49-F238E27FC236}">
                  <a16:creationId xmlns:a16="http://schemas.microsoft.com/office/drawing/2014/main" id="{3D584962-958E-4711-81C6-6C940F1AE0C7}"/>
                </a:ext>
              </a:extLst>
            </p:cNvPr>
            <p:cNvSpPr/>
            <p:nvPr/>
          </p:nvSpPr>
          <p:spPr>
            <a:xfrm>
              <a:off x="-608980" y="370345"/>
              <a:ext cx="5873432" cy="5873432"/>
            </a:xfrm>
            <a:prstGeom prst="ellipse">
              <a:avLst/>
            </a:prstGeom>
            <a:solidFill>
              <a:srgbClr val="00C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cs typeface="+mn-ea"/>
                <a:sym typeface="+mn-lt"/>
              </a:endParaRPr>
            </a:p>
          </p:txBody>
        </p:sp>
        <p:sp>
          <p:nvSpPr>
            <p:cNvPr id="15" name="Oval 14">
              <a:extLst>
                <a:ext uri="{FF2B5EF4-FFF2-40B4-BE49-F238E27FC236}">
                  <a16:creationId xmlns:a16="http://schemas.microsoft.com/office/drawing/2014/main" id="{FC9AF3C2-604C-4863-9F3A-8EB24E4BD866}"/>
                </a:ext>
              </a:extLst>
            </p:cNvPr>
            <p:cNvSpPr/>
            <p:nvPr/>
          </p:nvSpPr>
          <p:spPr>
            <a:xfrm>
              <a:off x="-1024350" y="984568"/>
              <a:ext cx="5873432" cy="5873432"/>
            </a:xfrm>
            <a:prstGeom prst="ellipse">
              <a:avLst/>
            </a:prstGeom>
            <a:noFill/>
            <a:ln>
              <a:solidFill>
                <a:srgbClr val="FEBF0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cs typeface="+mn-ea"/>
                <a:sym typeface="+mn-lt"/>
              </a:endParaRPr>
            </a:p>
          </p:txBody>
        </p:sp>
        <p:sp>
          <p:nvSpPr>
            <p:cNvPr id="16" name="Oval 5">
              <a:extLst>
                <a:ext uri="{FF2B5EF4-FFF2-40B4-BE49-F238E27FC236}">
                  <a16:creationId xmlns:a16="http://schemas.microsoft.com/office/drawing/2014/main" id="{E8C502C4-FF05-4039-8A96-2F03DC1A327B}"/>
                </a:ext>
              </a:extLst>
            </p:cNvPr>
            <p:cNvSpPr/>
            <p:nvPr/>
          </p:nvSpPr>
          <p:spPr>
            <a:xfrm>
              <a:off x="-253282" y="711399"/>
              <a:ext cx="5162036" cy="5162034"/>
            </a:xfrm>
            <a:prstGeom prst="ellipse">
              <a:avLst/>
            </a:prstGeom>
            <a:solidFill>
              <a:srgbClr val="9BE7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cs typeface="+mn-ea"/>
                <a:sym typeface="+mn-lt"/>
              </a:endParaRPr>
            </a:p>
          </p:txBody>
        </p:sp>
        <p:sp>
          <p:nvSpPr>
            <p:cNvPr id="17" name="Oval 16">
              <a:extLst>
                <a:ext uri="{FF2B5EF4-FFF2-40B4-BE49-F238E27FC236}">
                  <a16:creationId xmlns:a16="http://schemas.microsoft.com/office/drawing/2014/main" id="{83639142-197E-475E-9192-6020E3F70CC2}"/>
                </a:ext>
              </a:extLst>
            </p:cNvPr>
            <p:cNvSpPr/>
            <p:nvPr/>
          </p:nvSpPr>
          <p:spPr>
            <a:xfrm>
              <a:off x="3564590" y="3689816"/>
              <a:ext cx="2055560" cy="2055559"/>
            </a:xfrm>
            <a:prstGeom prst="ellipse">
              <a:avLst/>
            </a:prstGeom>
            <a:solidFill>
              <a:srgbClr val="FEBF07">
                <a:alpha val="4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cs typeface="+mn-ea"/>
                <a:sym typeface="+mn-lt"/>
              </a:endParaRPr>
            </a:p>
          </p:txBody>
        </p:sp>
      </p:grpSp>
      <p:pic>
        <p:nvPicPr>
          <p:cNvPr id="18" name="Picture 17" descr="Graphical user interface&#10;&#10;Description automatically generated with medium confidence">
            <a:extLst>
              <a:ext uri="{FF2B5EF4-FFF2-40B4-BE49-F238E27FC236}">
                <a16:creationId xmlns:a16="http://schemas.microsoft.com/office/drawing/2014/main" id="{C1398430-C33E-4B7E-A0FB-022B197CA0AE}"/>
              </a:ext>
            </a:extLst>
          </p:cNvPr>
          <p:cNvPicPr>
            <a:picLocks noChangeAspect="1"/>
          </p:cNvPicPr>
          <p:nvPr userDrawn="1"/>
        </p:nvPicPr>
        <p:blipFill rotWithShape="1">
          <a:blip r:embed="rId8">
            <a:extLst>
              <a:ext uri="{28A0092B-C50C-407E-A947-70E740481C1C}">
                <a14:useLocalDpi xmlns:a14="http://schemas.microsoft.com/office/drawing/2010/main" val="0"/>
              </a:ext>
            </a:extLst>
          </a:blip>
          <a:srcRect l="16491" r="16130" b="16160"/>
          <a:stretch/>
        </p:blipFill>
        <p:spPr>
          <a:xfrm>
            <a:off x="732035" y="3534846"/>
            <a:ext cx="2036306" cy="1790518"/>
          </a:xfrm>
          <a:prstGeom prst="rect">
            <a:avLst/>
          </a:prstGeom>
        </p:spPr>
      </p:pic>
    </p:spTree>
    <p:extLst>
      <p:ext uri="{BB962C8B-B14F-4D97-AF65-F5344CB8AC3E}">
        <p14:creationId xmlns:p14="http://schemas.microsoft.com/office/powerpoint/2010/main" val="2781568225"/>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1000" fill="hold"/>
                                        <p:tgtEl>
                                          <p:spTgt spid="11"/>
                                        </p:tgtEl>
                                        <p:attrNameLst>
                                          <p:attrName>ppt_w</p:attrName>
                                        </p:attrNameLst>
                                      </p:cBhvr>
                                      <p:tavLst>
                                        <p:tav tm="0">
                                          <p:val>
                                            <p:fltVal val="0"/>
                                          </p:val>
                                        </p:tav>
                                        <p:tav tm="100000">
                                          <p:val>
                                            <p:strVal val="#ppt_w"/>
                                          </p:val>
                                        </p:tav>
                                      </p:tavLst>
                                    </p:anim>
                                    <p:anim calcmode="lin" valueType="num">
                                      <p:cBhvr>
                                        <p:cTn id="8" dur="1000" fill="hold"/>
                                        <p:tgtEl>
                                          <p:spTgt spid="11"/>
                                        </p:tgtEl>
                                        <p:attrNameLst>
                                          <p:attrName>ppt_h</p:attrName>
                                        </p:attrNameLst>
                                      </p:cBhvr>
                                      <p:tavLst>
                                        <p:tav tm="0">
                                          <p:val>
                                            <p:fltVal val="0"/>
                                          </p:val>
                                        </p:tav>
                                        <p:tav tm="100000">
                                          <p:val>
                                            <p:strVal val="#ppt_h"/>
                                          </p:val>
                                        </p:tav>
                                      </p:tavLst>
                                    </p:anim>
                                    <p:anim calcmode="lin" valueType="num">
                                      <p:cBhvr>
                                        <p:cTn id="9" dur="1000" fill="hold"/>
                                        <p:tgtEl>
                                          <p:spTgt spid="11"/>
                                        </p:tgtEl>
                                        <p:attrNameLst>
                                          <p:attrName>style.rotation</p:attrName>
                                        </p:attrNameLst>
                                      </p:cBhvr>
                                      <p:tavLst>
                                        <p:tav tm="0">
                                          <p:val>
                                            <p:fltVal val="90"/>
                                          </p:val>
                                        </p:tav>
                                        <p:tav tm="100000">
                                          <p:val>
                                            <p:fltVal val="0"/>
                                          </p:val>
                                        </p:tav>
                                      </p:tavLst>
                                    </p:anim>
                                    <p:animEffect transition="in" filter="fade">
                                      <p:cBhvr>
                                        <p:cTn id="10" dur="1000"/>
                                        <p:tgtEl>
                                          <p:spTgt spid="11"/>
                                        </p:tgtEl>
                                      </p:cBhvr>
                                    </p:animEffect>
                                  </p:childTnLst>
                                </p:cTn>
                              </p:par>
                            </p:childTnLst>
                          </p:cTn>
                        </p:par>
                        <p:par>
                          <p:cTn id="11" fill="hold">
                            <p:stCondLst>
                              <p:cond delay="1000"/>
                            </p:stCondLst>
                            <p:childTnLst>
                              <p:par>
                                <p:cTn id="12" presetID="31" presetClass="entr" presetSubtype="0" fill="hold" nodeType="afterEffect">
                                  <p:stCondLst>
                                    <p:cond delay="0"/>
                                  </p:stCondLst>
                                  <p:childTnLst>
                                    <p:set>
                                      <p:cBhvr>
                                        <p:cTn id="13" dur="1" fill="hold">
                                          <p:stCondLst>
                                            <p:cond delay="0"/>
                                          </p:stCondLst>
                                        </p:cTn>
                                        <p:tgtEl>
                                          <p:spTgt spid="18"/>
                                        </p:tgtEl>
                                        <p:attrNameLst>
                                          <p:attrName>style.visibility</p:attrName>
                                        </p:attrNameLst>
                                      </p:cBhvr>
                                      <p:to>
                                        <p:strVal val="visible"/>
                                      </p:to>
                                    </p:set>
                                    <p:anim calcmode="lin" valueType="num">
                                      <p:cBhvr>
                                        <p:cTn id="14" dur="1000" fill="hold"/>
                                        <p:tgtEl>
                                          <p:spTgt spid="18"/>
                                        </p:tgtEl>
                                        <p:attrNameLst>
                                          <p:attrName>ppt_w</p:attrName>
                                        </p:attrNameLst>
                                      </p:cBhvr>
                                      <p:tavLst>
                                        <p:tav tm="0">
                                          <p:val>
                                            <p:fltVal val="0"/>
                                          </p:val>
                                        </p:tav>
                                        <p:tav tm="100000">
                                          <p:val>
                                            <p:strVal val="#ppt_w"/>
                                          </p:val>
                                        </p:tav>
                                      </p:tavLst>
                                    </p:anim>
                                    <p:anim calcmode="lin" valueType="num">
                                      <p:cBhvr>
                                        <p:cTn id="15" dur="1000" fill="hold"/>
                                        <p:tgtEl>
                                          <p:spTgt spid="18"/>
                                        </p:tgtEl>
                                        <p:attrNameLst>
                                          <p:attrName>ppt_h</p:attrName>
                                        </p:attrNameLst>
                                      </p:cBhvr>
                                      <p:tavLst>
                                        <p:tav tm="0">
                                          <p:val>
                                            <p:fltVal val="0"/>
                                          </p:val>
                                        </p:tav>
                                        <p:tav tm="100000">
                                          <p:val>
                                            <p:strVal val="#ppt_h"/>
                                          </p:val>
                                        </p:tav>
                                      </p:tavLst>
                                    </p:anim>
                                    <p:anim calcmode="lin" valueType="num">
                                      <p:cBhvr>
                                        <p:cTn id="16" dur="1000" fill="hold"/>
                                        <p:tgtEl>
                                          <p:spTgt spid="18"/>
                                        </p:tgtEl>
                                        <p:attrNameLst>
                                          <p:attrName>style.rotation</p:attrName>
                                        </p:attrNameLst>
                                      </p:cBhvr>
                                      <p:tavLst>
                                        <p:tav tm="0">
                                          <p:val>
                                            <p:fltVal val="90"/>
                                          </p:val>
                                        </p:tav>
                                        <p:tav tm="100000">
                                          <p:val>
                                            <p:fltVal val="0"/>
                                          </p:val>
                                        </p:tav>
                                      </p:tavLst>
                                    </p:anim>
                                    <p:animEffect transition="in" filter="fade">
                                      <p:cBhvr>
                                        <p:cTn id="17" dur="1000"/>
                                        <p:tgtEl>
                                          <p:spTgt spid="18"/>
                                        </p:tgtEl>
                                      </p:cBhvr>
                                    </p:animEffect>
                                  </p:childTnLst>
                                </p:cTn>
                              </p:par>
                            </p:childTnLst>
                          </p:cTn>
                        </p:par>
                        <p:par>
                          <p:cTn id="18" fill="hold">
                            <p:stCondLst>
                              <p:cond delay="2000"/>
                            </p:stCondLst>
                            <p:childTnLst>
                              <p:par>
                                <p:cTn id="19" presetID="53" presetClass="entr" presetSubtype="16" fill="hold" nodeType="after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p:cTn id="21" dur="1000" fill="hold"/>
                                        <p:tgtEl>
                                          <p:spTgt spid="23"/>
                                        </p:tgtEl>
                                        <p:attrNameLst>
                                          <p:attrName>ppt_w</p:attrName>
                                        </p:attrNameLst>
                                      </p:cBhvr>
                                      <p:tavLst>
                                        <p:tav tm="0">
                                          <p:val>
                                            <p:fltVal val="0"/>
                                          </p:val>
                                        </p:tav>
                                        <p:tav tm="100000">
                                          <p:val>
                                            <p:strVal val="#ppt_w"/>
                                          </p:val>
                                        </p:tav>
                                      </p:tavLst>
                                    </p:anim>
                                    <p:anim calcmode="lin" valueType="num">
                                      <p:cBhvr>
                                        <p:cTn id="22" dur="1000" fill="hold"/>
                                        <p:tgtEl>
                                          <p:spTgt spid="23"/>
                                        </p:tgtEl>
                                        <p:attrNameLst>
                                          <p:attrName>ppt_h</p:attrName>
                                        </p:attrNameLst>
                                      </p:cBhvr>
                                      <p:tavLst>
                                        <p:tav tm="0">
                                          <p:val>
                                            <p:fltVal val="0"/>
                                          </p:val>
                                        </p:tav>
                                        <p:tav tm="100000">
                                          <p:val>
                                            <p:strVal val="#ppt_h"/>
                                          </p:val>
                                        </p:tav>
                                      </p:tavLst>
                                    </p:anim>
                                    <p:animEffect transition="in" filter="fade">
                                      <p:cBhvr>
                                        <p:cTn id="23"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smtClean="0"/>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smtClean="0"/>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3/15/2024</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pPr defTabSz="609630"/>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86710408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3/15/2024</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pPr defTabSz="609630"/>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58275136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3/15/2024</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pPr defTabSz="609630"/>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257566278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smtClean="0"/>
              <a:t>Click to edit Master title style</a:t>
            </a:r>
            <a:endParaRPr lang="en-US"/>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smtClean="0"/>
              <a:t>Click to edit Master text styles</a:t>
            </a:r>
          </a:p>
        </p:txBody>
      </p:sp>
      <p:sp>
        <p:nvSpPr>
          <p:cNvPr id="5" name="Date Placeholder 4"/>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3/15/2024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defTabSz="609630"/>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172884444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smtClean="0"/>
              <a:t>Click to edit Master title style</a:t>
            </a:r>
            <a:endParaRPr lang="en-US"/>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smtClean="0"/>
              <a:t>Click to edit Master text styles</a:t>
            </a:r>
          </a:p>
        </p:txBody>
      </p:sp>
      <p:sp>
        <p:nvSpPr>
          <p:cNvPr id="5" name="Date Placeholder 4"/>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3/15/2024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defTabSz="609630"/>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147429993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3/15/2024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09630"/>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108151712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pPr defTabSz="609630"/>
            <a:fld id="{1D8BD707-D9CF-40AE-B4C6-C98DA3205C09}" type="datetimeFigureOut">
              <a:rPr lang="en-US" smtClean="0">
                <a:solidFill>
                  <a:prstClr val="black">
                    <a:tint val="75000"/>
                  </a:prstClr>
                </a:solidFill>
              </a:rPr>
              <a:pPr defTabSz="609630"/>
              <a:t>3/15/2024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609630"/>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27110249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9B5277-0913-4E22-BF69-DFB670297B5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FB99F15-4472-4C05-BF88-8C3E45CF1D50}"/>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BCC6E53-80F2-416D-9D76-303D99104AD8}"/>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94EB1877-9670-4B98-8F45-C06D93D7EBB5}"/>
              </a:ext>
            </a:extLst>
          </p:cNvPr>
          <p:cNvSpPr>
            <a:spLocks noGrp="1"/>
          </p:cNvSpPr>
          <p:nvPr>
            <p:ph type="dt" sz="half" idx="10"/>
          </p:nvPr>
        </p:nvSpPr>
        <p:spPr/>
        <p:txBody>
          <a:bodyPr/>
          <a:lstStyle/>
          <a:p>
            <a:fld id="{4CED93CF-66C7-4B69-BFAC-C1A86CE7C431}" type="datetimeFigureOut">
              <a:rPr lang="en-US" smtClean="0"/>
              <a:t>3/15/2024</a:t>
            </a:fld>
            <a:endParaRPr lang="en-US"/>
          </a:p>
        </p:txBody>
      </p:sp>
      <p:sp>
        <p:nvSpPr>
          <p:cNvPr id="6" name="Footer Placeholder 5">
            <a:extLst>
              <a:ext uri="{FF2B5EF4-FFF2-40B4-BE49-F238E27FC236}">
                <a16:creationId xmlns:a16="http://schemas.microsoft.com/office/drawing/2014/main" id="{761B4186-5D89-4C01-809A-028FA445BC0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71F414A-2B78-4B9B-88E1-E18B6CC402D0}"/>
              </a:ext>
            </a:extLst>
          </p:cNvPr>
          <p:cNvSpPr>
            <a:spLocks noGrp="1"/>
          </p:cNvSpPr>
          <p:nvPr>
            <p:ph type="sldNum" sz="quarter" idx="12"/>
          </p:nvPr>
        </p:nvSpPr>
        <p:spPr/>
        <p:txBody>
          <a:bodyPr/>
          <a:lstStyle/>
          <a:p>
            <a:fld id="{02606616-E817-4FAC-A19B-73C1F5BE08F2}" type="slidenum">
              <a:rPr lang="en-US" smtClean="0"/>
              <a:t>‹#›</a:t>
            </a:fld>
            <a:endParaRPr lang="en-US"/>
          </a:p>
        </p:txBody>
      </p:sp>
    </p:spTree>
    <p:extLst>
      <p:ext uri="{BB962C8B-B14F-4D97-AF65-F5344CB8AC3E}">
        <p14:creationId xmlns:p14="http://schemas.microsoft.com/office/powerpoint/2010/main" val="2942565548"/>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98FE65-4DBC-4BF0-948D-6E32F4FDB69C}"/>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1F1C3F01-F8BE-4CFA-8628-776C93875F23}"/>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631B7A86-6F9C-449C-B693-961B5EA76B53}"/>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50513A1-129F-4A29-B049-476D997D14B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2F92F04-27C6-4555-A413-7778E92D0A5F}"/>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2FF8D3A-404C-4A81-9457-CD57B3952C75}"/>
              </a:ext>
            </a:extLst>
          </p:cNvPr>
          <p:cNvSpPr>
            <a:spLocks noGrp="1"/>
          </p:cNvSpPr>
          <p:nvPr>
            <p:ph type="dt" sz="half" idx="10"/>
          </p:nvPr>
        </p:nvSpPr>
        <p:spPr/>
        <p:txBody>
          <a:bodyPr/>
          <a:lstStyle/>
          <a:p>
            <a:fld id="{4CED93CF-66C7-4B69-BFAC-C1A86CE7C431}" type="datetimeFigureOut">
              <a:rPr lang="en-US" smtClean="0"/>
              <a:t>3/15/2024</a:t>
            </a:fld>
            <a:endParaRPr lang="en-US"/>
          </a:p>
        </p:txBody>
      </p:sp>
      <p:sp>
        <p:nvSpPr>
          <p:cNvPr id="8" name="Footer Placeholder 7">
            <a:extLst>
              <a:ext uri="{FF2B5EF4-FFF2-40B4-BE49-F238E27FC236}">
                <a16:creationId xmlns:a16="http://schemas.microsoft.com/office/drawing/2014/main" id="{4620E779-D9C4-4D84-829C-D91B5B70CB51}"/>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64D714FD-134C-4405-A774-0B08835321AB}"/>
              </a:ext>
            </a:extLst>
          </p:cNvPr>
          <p:cNvSpPr>
            <a:spLocks noGrp="1"/>
          </p:cNvSpPr>
          <p:nvPr>
            <p:ph type="sldNum" sz="quarter" idx="12"/>
          </p:nvPr>
        </p:nvSpPr>
        <p:spPr/>
        <p:txBody>
          <a:bodyPr/>
          <a:lstStyle/>
          <a:p>
            <a:fld id="{02606616-E817-4FAC-A19B-73C1F5BE08F2}" type="slidenum">
              <a:rPr lang="en-US" smtClean="0"/>
              <a:t>‹#›</a:t>
            </a:fld>
            <a:endParaRPr lang="en-US"/>
          </a:p>
        </p:txBody>
      </p:sp>
    </p:spTree>
    <p:extLst>
      <p:ext uri="{BB962C8B-B14F-4D97-AF65-F5344CB8AC3E}">
        <p14:creationId xmlns:p14="http://schemas.microsoft.com/office/powerpoint/2010/main" val="1807843067"/>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81E906-8F02-4AF8-B2C9-21CEC89CF8E7}"/>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0AA262DA-AF32-4491-8F90-863EC92884E9}"/>
              </a:ext>
            </a:extLst>
          </p:cNvPr>
          <p:cNvSpPr>
            <a:spLocks noGrp="1"/>
          </p:cNvSpPr>
          <p:nvPr>
            <p:ph type="dt" sz="half" idx="10"/>
          </p:nvPr>
        </p:nvSpPr>
        <p:spPr/>
        <p:txBody>
          <a:bodyPr/>
          <a:lstStyle/>
          <a:p>
            <a:fld id="{4CED93CF-66C7-4B69-BFAC-C1A86CE7C431}" type="datetimeFigureOut">
              <a:rPr lang="en-US" smtClean="0"/>
              <a:t>3/15/2024</a:t>
            </a:fld>
            <a:endParaRPr lang="en-US"/>
          </a:p>
        </p:txBody>
      </p:sp>
      <p:sp>
        <p:nvSpPr>
          <p:cNvPr id="4" name="Footer Placeholder 3">
            <a:extLst>
              <a:ext uri="{FF2B5EF4-FFF2-40B4-BE49-F238E27FC236}">
                <a16:creationId xmlns:a16="http://schemas.microsoft.com/office/drawing/2014/main" id="{6DFEAB1B-7B10-415C-BEC1-E721736016F4}"/>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8273A762-B09F-4642-9261-D5D49FBABEB6}"/>
              </a:ext>
            </a:extLst>
          </p:cNvPr>
          <p:cNvSpPr>
            <a:spLocks noGrp="1"/>
          </p:cNvSpPr>
          <p:nvPr>
            <p:ph type="sldNum" sz="quarter" idx="12"/>
          </p:nvPr>
        </p:nvSpPr>
        <p:spPr/>
        <p:txBody>
          <a:bodyPr/>
          <a:lstStyle/>
          <a:p>
            <a:fld id="{02606616-E817-4FAC-A19B-73C1F5BE08F2}" type="slidenum">
              <a:rPr lang="en-US" smtClean="0"/>
              <a:t>‹#›</a:t>
            </a:fld>
            <a:endParaRPr lang="en-US"/>
          </a:p>
        </p:txBody>
      </p:sp>
    </p:spTree>
    <p:extLst>
      <p:ext uri="{BB962C8B-B14F-4D97-AF65-F5344CB8AC3E}">
        <p14:creationId xmlns:p14="http://schemas.microsoft.com/office/powerpoint/2010/main" val="195824023"/>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D543B34-B178-45D2-A8EE-CC517E5F881A}"/>
              </a:ext>
            </a:extLst>
          </p:cNvPr>
          <p:cNvSpPr>
            <a:spLocks noGrp="1"/>
          </p:cNvSpPr>
          <p:nvPr>
            <p:ph type="dt" sz="half" idx="10"/>
          </p:nvPr>
        </p:nvSpPr>
        <p:spPr/>
        <p:txBody>
          <a:bodyPr/>
          <a:lstStyle/>
          <a:p>
            <a:fld id="{4CED93CF-66C7-4B69-BFAC-C1A86CE7C431}" type="datetimeFigureOut">
              <a:rPr lang="en-US" smtClean="0"/>
              <a:t>3/15/2024</a:t>
            </a:fld>
            <a:endParaRPr lang="en-US"/>
          </a:p>
        </p:txBody>
      </p:sp>
      <p:sp>
        <p:nvSpPr>
          <p:cNvPr id="3" name="Footer Placeholder 2">
            <a:extLst>
              <a:ext uri="{FF2B5EF4-FFF2-40B4-BE49-F238E27FC236}">
                <a16:creationId xmlns:a16="http://schemas.microsoft.com/office/drawing/2014/main" id="{3A34ED64-4CF5-4B71-9D96-954E7AD298CE}"/>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B0AE3E5-29BA-4677-8663-6128D264B5F2}"/>
              </a:ext>
            </a:extLst>
          </p:cNvPr>
          <p:cNvSpPr>
            <a:spLocks noGrp="1"/>
          </p:cNvSpPr>
          <p:nvPr>
            <p:ph type="sldNum" sz="quarter" idx="12"/>
          </p:nvPr>
        </p:nvSpPr>
        <p:spPr/>
        <p:txBody>
          <a:bodyPr/>
          <a:lstStyle/>
          <a:p>
            <a:fld id="{02606616-E817-4FAC-A19B-73C1F5BE08F2}" type="slidenum">
              <a:rPr lang="en-US" smtClean="0"/>
              <a:t>‹#›</a:t>
            </a:fld>
            <a:endParaRPr lang="en-US"/>
          </a:p>
        </p:txBody>
      </p:sp>
    </p:spTree>
    <p:extLst>
      <p:ext uri="{BB962C8B-B14F-4D97-AF65-F5344CB8AC3E}">
        <p14:creationId xmlns:p14="http://schemas.microsoft.com/office/powerpoint/2010/main" val="1065913040"/>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slideLayout" Target="../slideLayouts/slideLayout37.xml"/><Relationship Id="rId18" Type="http://schemas.openxmlformats.org/officeDocument/2006/relationships/slideLayout" Target="../slideLayouts/slideLayout42.xml"/><Relationship Id="rId3" Type="http://schemas.openxmlformats.org/officeDocument/2006/relationships/slideLayout" Target="../slideLayouts/slideLayout27.xml"/><Relationship Id="rId21" Type="http://schemas.openxmlformats.org/officeDocument/2006/relationships/slideLayout" Target="../slideLayouts/slideLayout45.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17" Type="http://schemas.openxmlformats.org/officeDocument/2006/relationships/slideLayout" Target="../slideLayouts/slideLayout41.xml"/><Relationship Id="rId2" Type="http://schemas.openxmlformats.org/officeDocument/2006/relationships/slideLayout" Target="../slideLayouts/slideLayout26.xml"/><Relationship Id="rId16" Type="http://schemas.openxmlformats.org/officeDocument/2006/relationships/slideLayout" Target="../slideLayouts/slideLayout40.xml"/><Relationship Id="rId20" Type="http://schemas.openxmlformats.org/officeDocument/2006/relationships/slideLayout" Target="../slideLayouts/slideLayout44.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5" Type="http://schemas.openxmlformats.org/officeDocument/2006/relationships/slideLayout" Target="../slideLayouts/slideLayout39.xml"/><Relationship Id="rId23" Type="http://schemas.openxmlformats.org/officeDocument/2006/relationships/image" Target="../media/image14.png"/><Relationship Id="rId10" Type="http://schemas.openxmlformats.org/officeDocument/2006/relationships/slideLayout" Target="../slideLayouts/slideLayout34.xml"/><Relationship Id="rId19" Type="http://schemas.openxmlformats.org/officeDocument/2006/relationships/slideLayout" Target="../slideLayouts/slideLayout43.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slideLayout" Target="../slideLayouts/slideLayout38.xml"/><Relationship Id="rId22"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4.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2" name="9Slide.vn - 2019">
            <a:extLst>
              <a:ext uri="{FF2B5EF4-FFF2-40B4-BE49-F238E27FC236}">
                <a16:creationId xmlns:a16="http://schemas.microsoft.com/office/drawing/2014/main" id="{AA7A17FC-A991-443A-9323-F033D417FF00}"/>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2" name="Title Placeholder 1">
            <a:extLst>
              <a:ext uri="{FF2B5EF4-FFF2-40B4-BE49-F238E27FC236}">
                <a16:creationId xmlns:a16="http://schemas.microsoft.com/office/drawing/2014/main" id="{F1B5F133-E5E1-4166-AF99-F112B34B77B8}"/>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E3602EA4-815E-41F4-BF4B-D1046D0970DC}"/>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4E6FFFF-7436-4617-90BC-7376A52BE7A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CED93CF-66C7-4B69-BFAC-C1A86CE7C431}" type="datetimeFigureOut">
              <a:rPr lang="en-US" smtClean="0"/>
              <a:t>3/15/2024</a:t>
            </a:fld>
            <a:endParaRPr lang="en-US"/>
          </a:p>
        </p:txBody>
      </p:sp>
      <p:sp>
        <p:nvSpPr>
          <p:cNvPr id="5" name="Footer Placeholder 4">
            <a:extLst>
              <a:ext uri="{FF2B5EF4-FFF2-40B4-BE49-F238E27FC236}">
                <a16:creationId xmlns:a16="http://schemas.microsoft.com/office/drawing/2014/main" id="{6AE4FAAB-1E60-4717-A080-CF2D01BF331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6FF8FD08-CD4F-4A2B-8439-E8172AAE3558}"/>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2606616-E817-4FAC-A19B-73C1F5BE08F2}" type="slidenum">
              <a:rPr lang="en-US" smtClean="0"/>
              <a:t>‹#›</a:t>
            </a:fld>
            <a:endParaRPr lang="en-US"/>
          </a:p>
        </p:txBody>
      </p:sp>
      <p:pic>
        <p:nvPicPr>
          <p:cNvPr id="7" name="Picture 6">
            <a:extLst>
              <a:ext uri="{FF2B5EF4-FFF2-40B4-BE49-F238E27FC236}">
                <a16:creationId xmlns:a16="http://schemas.microsoft.com/office/drawing/2014/main" id="{7E41046C-0EA5-431E-B783-D8D8DEBC86D2}"/>
              </a:ext>
            </a:extLst>
          </p:cNvPr>
          <p:cNvPicPr>
            <a:picLocks noChangeAspect="1"/>
          </p:cNvPicPr>
          <p:nvPr userDrawn="1"/>
        </p:nvPicPr>
        <p:blipFill>
          <a:blip r:embed="rId15"/>
          <a:stretch>
            <a:fillRect/>
          </a:stretch>
        </p:blipFill>
        <p:spPr>
          <a:xfrm>
            <a:off x="-11683019" y="2999195"/>
            <a:ext cx="810838" cy="859611"/>
          </a:xfrm>
          <a:prstGeom prst="rect">
            <a:avLst/>
          </a:prstGeom>
        </p:spPr>
      </p:pic>
      <p:pic>
        <p:nvPicPr>
          <p:cNvPr id="8" name="Picture 7">
            <a:extLst>
              <a:ext uri="{FF2B5EF4-FFF2-40B4-BE49-F238E27FC236}">
                <a16:creationId xmlns:a16="http://schemas.microsoft.com/office/drawing/2014/main" id="{C1818B08-3E26-4350-9848-7C5951A8E15F}"/>
              </a:ext>
            </a:extLst>
          </p:cNvPr>
          <p:cNvPicPr>
            <a:picLocks noChangeAspect="1"/>
          </p:cNvPicPr>
          <p:nvPr userDrawn="1"/>
        </p:nvPicPr>
        <p:blipFill>
          <a:blip r:embed="rId15"/>
          <a:stretch>
            <a:fillRect/>
          </a:stretch>
        </p:blipFill>
        <p:spPr>
          <a:xfrm>
            <a:off x="5690581" y="13534721"/>
            <a:ext cx="810838" cy="859611"/>
          </a:xfrm>
          <a:prstGeom prst="rect">
            <a:avLst/>
          </a:prstGeom>
        </p:spPr>
      </p:pic>
      <p:pic>
        <p:nvPicPr>
          <p:cNvPr id="9" name="Picture 8">
            <a:extLst>
              <a:ext uri="{FF2B5EF4-FFF2-40B4-BE49-F238E27FC236}">
                <a16:creationId xmlns:a16="http://schemas.microsoft.com/office/drawing/2014/main" id="{BBF47B7B-BCA2-4E31-A253-420F3D349FA2}"/>
              </a:ext>
            </a:extLst>
          </p:cNvPr>
          <p:cNvPicPr>
            <a:picLocks noChangeAspect="1"/>
          </p:cNvPicPr>
          <p:nvPr userDrawn="1"/>
        </p:nvPicPr>
        <p:blipFill>
          <a:blip r:embed="rId15"/>
          <a:stretch>
            <a:fillRect/>
          </a:stretch>
        </p:blipFill>
        <p:spPr>
          <a:xfrm>
            <a:off x="23064181" y="2999195"/>
            <a:ext cx="810838" cy="859611"/>
          </a:xfrm>
          <a:prstGeom prst="rect">
            <a:avLst/>
          </a:prstGeom>
        </p:spPr>
      </p:pic>
      <p:pic>
        <p:nvPicPr>
          <p:cNvPr id="10" name="Picture 9">
            <a:extLst>
              <a:ext uri="{FF2B5EF4-FFF2-40B4-BE49-F238E27FC236}">
                <a16:creationId xmlns:a16="http://schemas.microsoft.com/office/drawing/2014/main" id="{F74560EF-B19B-44B9-9E2F-7962B55870FC}"/>
              </a:ext>
            </a:extLst>
          </p:cNvPr>
          <p:cNvPicPr>
            <a:picLocks noChangeAspect="1"/>
          </p:cNvPicPr>
          <p:nvPr userDrawn="1"/>
        </p:nvPicPr>
        <p:blipFill>
          <a:blip r:embed="rId15"/>
          <a:stretch>
            <a:fillRect/>
          </a:stretch>
        </p:blipFill>
        <p:spPr>
          <a:xfrm>
            <a:off x="5690581" y="-7536333"/>
            <a:ext cx="810838" cy="859611"/>
          </a:xfrm>
          <a:prstGeom prst="rect">
            <a:avLst/>
          </a:prstGeom>
        </p:spPr>
      </p:pic>
    </p:spTree>
    <p:extLst>
      <p:ext uri="{BB962C8B-B14F-4D97-AF65-F5344CB8AC3E}">
        <p14:creationId xmlns:p14="http://schemas.microsoft.com/office/powerpoint/2010/main" val="1904861017"/>
      </p:ext>
    </p:extLst>
  </p:cSld>
  <p:clrMap bg1="lt1" tx1="dk1" bg2="lt2" tx2="dk2" accent1="accent1" accent2="accent2" accent3="accent3" accent4="accent4" accent5="accent5" accent6="accent6" hlink="hlink" folHlink="folHlink"/>
  <p:sldLayoutIdLst>
    <p:sldLayoutId id="2147483660" r:id="rId1"/>
    <p:sldLayoutId id="2147483661" r:id="rId2"/>
    <p:sldLayoutId id="2147483662" r:id="rId3"/>
    <p:sldLayoutId id="2147483650" r:id="rId4"/>
    <p:sldLayoutId id="2147483651" r:id="rId5"/>
    <p:sldLayoutId id="2147483652" r:id="rId6"/>
    <p:sldLayoutId id="2147483653" r:id="rId7"/>
    <p:sldLayoutId id="2147483654" r:id="rId8"/>
    <p:sldLayoutId id="2147483655" r:id="rId9"/>
    <p:sldLayoutId id="2147483656" r:id="rId10"/>
    <p:sldLayoutId id="2147483657" r:id="rId11"/>
    <p:sldLayoutId id="2147483658" r:id="rId12"/>
    <p:sldLayoutId id="2147483659" r:id="rId13"/>
  </p:sldLayoutIdLst>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3"/>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1"/>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8"/>
            <a:ext cx="1422400" cy="243417"/>
          </a:xfrm>
          <a:prstGeom prst="rect">
            <a:avLst/>
          </a:prstGeom>
        </p:spPr>
        <p:txBody>
          <a:bodyPr vert="horz" lIns="91440" tIns="45720" rIns="91440" bIns="45720" rtlCol="0" anchor="ctr"/>
          <a:lstStyle>
            <a:lvl1pPr algn="l">
              <a:defRPr sz="797">
                <a:solidFill>
                  <a:schemeClr val="tx1">
                    <a:tint val="75000"/>
                  </a:schemeClr>
                </a:solidFill>
              </a:defRPr>
            </a:lvl1pPr>
          </a:lstStyle>
          <a:p>
            <a:pPr marL="0" marR="0" lvl="0" indent="0" algn="l" defTabSz="607149" rtl="0" eaLnBrk="1" fontAlgn="auto" latinLnBrk="0" hangingPunct="1">
              <a:lnSpc>
                <a:spcPct val="100000"/>
              </a:lnSpc>
              <a:spcBef>
                <a:spcPts val="0"/>
              </a:spcBef>
              <a:spcAft>
                <a:spcPts val="0"/>
              </a:spcAft>
              <a:buClrTx/>
              <a:buSzTx/>
              <a:buFontTx/>
              <a:buNone/>
              <a:tabLst/>
              <a:defRPr/>
            </a:pPr>
            <a:fld id="{1D8BD707-D9CF-40AE-B4C6-C98DA3205C09}" type="datetimeFigureOut">
              <a:rPr kumimoji="0" lang="en-US" sz="797"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l" defTabSz="607149" rtl="0" eaLnBrk="1" fontAlgn="auto" latinLnBrk="0" hangingPunct="1">
                <a:lnSpc>
                  <a:spcPct val="100000"/>
                </a:lnSpc>
                <a:spcBef>
                  <a:spcPts val="0"/>
                </a:spcBef>
                <a:spcAft>
                  <a:spcPts val="0"/>
                </a:spcAft>
                <a:buClrTx/>
                <a:buSzTx/>
                <a:buFontTx/>
                <a:buNone/>
                <a:tabLst/>
                <a:defRPr/>
              </a:pPr>
              <a:t>3/15/2024</a:t>
            </a:fld>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p:cNvSpPr>
            <a:spLocks noGrp="1"/>
          </p:cNvSpPr>
          <p:nvPr>
            <p:ph type="ftr" sz="quarter" idx="3"/>
          </p:nvPr>
        </p:nvSpPr>
        <p:spPr>
          <a:xfrm>
            <a:off x="2082800" y="4237568"/>
            <a:ext cx="1930400" cy="243417"/>
          </a:xfrm>
          <a:prstGeom prst="rect">
            <a:avLst/>
          </a:prstGeom>
        </p:spPr>
        <p:txBody>
          <a:bodyPr vert="horz" lIns="91440" tIns="45720" rIns="91440" bIns="45720" rtlCol="0" anchor="ctr"/>
          <a:lstStyle>
            <a:lvl1pPr algn="ctr">
              <a:defRPr sz="797">
                <a:solidFill>
                  <a:schemeClr val="tx1">
                    <a:tint val="75000"/>
                  </a:schemeClr>
                </a:solidFill>
              </a:defRPr>
            </a:lvl1pPr>
          </a:lstStyle>
          <a:p>
            <a:pPr marL="0" marR="0" lvl="0" indent="0" algn="ctr" defTabSz="607149" rtl="0" eaLnBrk="1" fontAlgn="auto" latinLnBrk="0" hangingPunct="1">
              <a:lnSpc>
                <a:spcPct val="100000"/>
              </a:lnSpc>
              <a:spcBef>
                <a:spcPts val="0"/>
              </a:spcBef>
              <a:spcAft>
                <a:spcPts val="0"/>
              </a:spcAft>
              <a:buClrTx/>
              <a:buSzTx/>
              <a:buFontTx/>
              <a:buNone/>
              <a:tabLst/>
              <a:defRPr/>
            </a:pPr>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p:cNvSpPr>
            <a:spLocks noGrp="1"/>
          </p:cNvSpPr>
          <p:nvPr>
            <p:ph type="sldNum" sz="quarter" idx="4"/>
          </p:nvPr>
        </p:nvSpPr>
        <p:spPr>
          <a:xfrm>
            <a:off x="4368801" y="4237568"/>
            <a:ext cx="1422400" cy="243417"/>
          </a:xfrm>
          <a:prstGeom prst="rect">
            <a:avLst/>
          </a:prstGeom>
        </p:spPr>
        <p:txBody>
          <a:bodyPr vert="horz" lIns="91440" tIns="45720" rIns="91440" bIns="45720" rtlCol="0" anchor="ctr"/>
          <a:lstStyle>
            <a:lvl1pPr algn="r">
              <a:defRPr sz="797">
                <a:solidFill>
                  <a:schemeClr val="tx1">
                    <a:tint val="75000"/>
                  </a:schemeClr>
                </a:solidFill>
              </a:defRPr>
            </a:lvl1pPr>
          </a:lstStyle>
          <a:p>
            <a:pPr marL="0" marR="0" lvl="0" indent="0" algn="r" defTabSz="607149" rtl="0" eaLnBrk="1" fontAlgn="auto" latinLnBrk="0" hangingPunct="1">
              <a:lnSpc>
                <a:spcPct val="100000"/>
              </a:lnSpc>
              <a:spcBef>
                <a:spcPts val="0"/>
              </a:spcBef>
              <a:spcAft>
                <a:spcPts val="0"/>
              </a:spcAft>
              <a:buClrTx/>
              <a:buSzTx/>
              <a:buFontTx/>
              <a:buNone/>
              <a:tabLst/>
              <a:defRPr/>
            </a:pPr>
            <a:fld id="{B6F15528-21DE-4FAA-801E-634DDDAF4B2B}" type="slidenum">
              <a:rPr kumimoji="0" lang="en-US" sz="797" b="0" i="0" u="none" strike="noStrike" kern="1200" cap="none" spc="0" normalizeH="0" baseline="0" noProof="0" smtClean="0">
                <a:ln>
                  <a:noFill/>
                </a:ln>
                <a:solidFill>
                  <a:prstClr val="black">
                    <a:tint val="75000"/>
                  </a:prstClr>
                </a:solidFill>
                <a:effectLst/>
                <a:uLnTx/>
                <a:uFillTx/>
                <a:latin typeface="Calibri"/>
                <a:ea typeface="+mn-ea"/>
                <a:cs typeface="+mn-cs"/>
              </a:rPr>
              <a:pPr marL="0" marR="0" lvl="0" indent="0" algn="r" defTabSz="607149" rtl="0" eaLnBrk="1" fontAlgn="auto" latinLnBrk="0" hangingPunct="1">
                <a:lnSpc>
                  <a:spcPct val="100000"/>
                </a:lnSpc>
                <a:spcBef>
                  <a:spcPts val="0"/>
                </a:spcBef>
                <a:spcAft>
                  <a:spcPts val="0"/>
                </a:spcAft>
                <a:buClrTx/>
                <a:buSzTx/>
                <a:buFontTx/>
                <a:buNone/>
                <a:tabLst/>
                <a:defRPr/>
              </a:pPr>
              <a:t>‹#›</a:t>
            </a:fld>
            <a:endParaRPr kumimoji="0" lang="en-US" sz="797"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973876127"/>
      </p:ext>
    </p:extLst>
  </p:cSld>
  <p:clrMap bg1="lt1" tx1="dk1" bg2="lt2" tx2="dk2" accent1="accent1" accent2="accent2" accent3="accent3" accent4="accent4" accent5="accent5" accent6="accent6" hlink="hlink" folHlink="folHlink"/>
  <p:sldLayoutIdLst>
    <p:sldLayoutId id="2147483664" r:id="rId1"/>
    <p:sldLayoutId id="2147483665" r:id="rId2"/>
    <p:sldLayoutId id="2147483666" r:id="rId3"/>
    <p:sldLayoutId id="2147483667" r:id="rId4"/>
    <p:sldLayoutId id="2147483668" r:id="rId5"/>
    <p:sldLayoutId id="2147483669" r:id="rId6"/>
    <p:sldLayoutId id="2147483670" r:id="rId7"/>
    <p:sldLayoutId id="2147483671" r:id="rId8"/>
    <p:sldLayoutId id="2147483672" r:id="rId9"/>
    <p:sldLayoutId id="2147483673" r:id="rId10"/>
    <p:sldLayoutId id="2147483674" r:id="rId11"/>
  </p:sldLayoutIdLst>
  <p:txStyles>
    <p:titleStyle>
      <a:lvl1pPr algn="ctr" defTabSz="607149" rtl="0" eaLnBrk="1" latinLnBrk="0" hangingPunct="1">
        <a:spcBef>
          <a:spcPct val="0"/>
        </a:spcBef>
        <a:buNone/>
        <a:defRPr sz="2922" kern="1200">
          <a:solidFill>
            <a:schemeClr val="tx1"/>
          </a:solidFill>
          <a:latin typeface="+mj-lt"/>
          <a:ea typeface="+mj-ea"/>
          <a:cs typeface="+mj-cs"/>
        </a:defRPr>
      </a:lvl1pPr>
    </p:titleStyle>
    <p:bodyStyle>
      <a:lvl1pPr marL="227681" indent="-227681" algn="l" defTabSz="607149" rtl="0" eaLnBrk="1" latinLnBrk="0" hangingPunct="1">
        <a:spcBef>
          <a:spcPct val="20000"/>
        </a:spcBef>
        <a:buFont typeface="Arial" pitchFamily="34" charset="0"/>
        <a:buChar char="•"/>
        <a:defRPr sz="2125" kern="1200">
          <a:solidFill>
            <a:schemeClr val="tx1"/>
          </a:solidFill>
          <a:latin typeface="+mn-lt"/>
          <a:ea typeface="+mn-ea"/>
          <a:cs typeface="+mn-cs"/>
        </a:defRPr>
      </a:lvl1pPr>
      <a:lvl2pPr marL="493308" indent="-189734" algn="l" defTabSz="607149" rtl="0" eaLnBrk="1" latinLnBrk="0" hangingPunct="1">
        <a:spcBef>
          <a:spcPct val="20000"/>
        </a:spcBef>
        <a:buFont typeface="Arial" pitchFamily="34" charset="0"/>
        <a:buChar char="–"/>
        <a:defRPr sz="1859" kern="1200">
          <a:solidFill>
            <a:schemeClr val="tx1"/>
          </a:solidFill>
          <a:latin typeface="+mn-lt"/>
          <a:ea typeface="+mn-ea"/>
          <a:cs typeface="+mn-cs"/>
        </a:defRPr>
      </a:lvl2pPr>
      <a:lvl3pPr marL="758936" indent="-151788" algn="l" defTabSz="607149" rtl="0" eaLnBrk="1" latinLnBrk="0" hangingPunct="1">
        <a:spcBef>
          <a:spcPct val="20000"/>
        </a:spcBef>
        <a:buFont typeface="Arial" pitchFamily="34" charset="0"/>
        <a:buChar char="•"/>
        <a:defRPr sz="1593" kern="1200">
          <a:solidFill>
            <a:schemeClr val="tx1"/>
          </a:solidFill>
          <a:latin typeface="+mn-lt"/>
          <a:ea typeface="+mn-ea"/>
          <a:cs typeface="+mn-cs"/>
        </a:defRPr>
      </a:lvl3pPr>
      <a:lvl4pPr marL="1062510" indent="-151788" algn="l" defTabSz="607149" rtl="0" eaLnBrk="1" latinLnBrk="0" hangingPunct="1">
        <a:spcBef>
          <a:spcPct val="20000"/>
        </a:spcBef>
        <a:buFont typeface="Arial" pitchFamily="34" charset="0"/>
        <a:buChar char="–"/>
        <a:defRPr sz="1328" kern="1200">
          <a:solidFill>
            <a:schemeClr val="tx1"/>
          </a:solidFill>
          <a:latin typeface="+mn-lt"/>
          <a:ea typeface="+mn-ea"/>
          <a:cs typeface="+mn-cs"/>
        </a:defRPr>
      </a:lvl4pPr>
      <a:lvl5pPr marL="1366085" indent="-151788" algn="l" defTabSz="607149" rtl="0" eaLnBrk="1" latinLnBrk="0" hangingPunct="1">
        <a:spcBef>
          <a:spcPct val="20000"/>
        </a:spcBef>
        <a:buFont typeface="Arial" pitchFamily="34" charset="0"/>
        <a:buChar char="»"/>
        <a:defRPr sz="1328" kern="1200">
          <a:solidFill>
            <a:schemeClr val="tx1"/>
          </a:solidFill>
          <a:latin typeface="+mn-lt"/>
          <a:ea typeface="+mn-ea"/>
          <a:cs typeface="+mn-cs"/>
        </a:defRPr>
      </a:lvl5pPr>
      <a:lvl6pPr marL="1669659" indent="-151788" algn="l" defTabSz="607149" rtl="0" eaLnBrk="1" latinLnBrk="0" hangingPunct="1">
        <a:spcBef>
          <a:spcPct val="20000"/>
        </a:spcBef>
        <a:buFont typeface="Arial" pitchFamily="34" charset="0"/>
        <a:buChar char="•"/>
        <a:defRPr sz="1328" kern="1200">
          <a:solidFill>
            <a:schemeClr val="tx1"/>
          </a:solidFill>
          <a:latin typeface="+mn-lt"/>
          <a:ea typeface="+mn-ea"/>
          <a:cs typeface="+mn-cs"/>
        </a:defRPr>
      </a:lvl6pPr>
      <a:lvl7pPr marL="1973234" indent="-151788" algn="l" defTabSz="607149" rtl="0" eaLnBrk="1" latinLnBrk="0" hangingPunct="1">
        <a:spcBef>
          <a:spcPct val="20000"/>
        </a:spcBef>
        <a:buFont typeface="Arial" pitchFamily="34" charset="0"/>
        <a:buChar char="•"/>
        <a:defRPr sz="1328" kern="1200">
          <a:solidFill>
            <a:schemeClr val="tx1"/>
          </a:solidFill>
          <a:latin typeface="+mn-lt"/>
          <a:ea typeface="+mn-ea"/>
          <a:cs typeface="+mn-cs"/>
        </a:defRPr>
      </a:lvl7pPr>
      <a:lvl8pPr marL="2276809" indent="-151788" algn="l" defTabSz="607149" rtl="0" eaLnBrk="1" latinLnBrk="0" hangingPunct="1">
        <a:spcBef>
          <a:spcPct val="20000"/>
        </a:spcBef>
        <a:buFont typeface="Arial" pitchFamily="34" charset="0"/>
        <a:buChar char="•"/>
        <a:defRPr sz="1328" kern="1200">
          <a:solidFill>
            <a:schemeClr val="tx1"/>
          </a:solidFill>
          <a:latin typeface="+mn-lt"/>
          <a:ea typeface="+mn-ea"/>
          <a:cs typeface="+mn-cs"/>
        </a:defRPr>
      </a:lvl8pPr>
      <a:lvl9pPr marL="2580383" indent="-151788" algn="l" defTabSz="607149" rtl="0" eaLnBrk="1" latinLnBrk="0" hangingPunct="1">
        <a:spcBef>
          <a:spcPct val="20000"/>
        </a:spcBef>
        <a:buFont typeface="Arial" pitchFamily="34" charset="0"/>
        <a:buChar char="•"/>
        <a:defRPr sz="1328" kern="1200">
          <a:solidFill>
            <a:schemeClr val="tx1"/>
          </a:solidFill>
          <a:latin typeface="+mn-lt"/>
          <a:ea typeface="+mn-ea"/>
          <a:cs typeface="+mn-cs"/>
        </a:defRPr>
      </a:lvl9pPr>
    </p:bodyStyle>
    <p:otherStyle>
      <a:defPPr>
        <a:defRPr lang="en-US"/>
      </a:defPPr>
      <a:lvl1pPr marL="0" algn="l" defTabSz="607149" rtl="0" eaLnBrk="1" latinLnBrk="0" hangingPunct="1">
        <a:defRPr sz="1195" kern="1200">
          <a:solidFill>
            <a:schemeClr val="tx1"/>
          </a:solidFill>
          <a:latin typeface="+mn-lt"/>
          <a:ea typeface="+mn-ea"/>
          <a:cs typeface="+mn-cs"/>
        </a:defRPr>
      </a:lvl1pPr>
      <a:lvl2pPr marL="303575" algn="l" defTabSz="607149" rtl="0" eaLnBrk="1" latinLnBrk="0" hangingPunct="1">
        <a:defRPr sz="1195" kern="1200">
          <a:solidFill>
            <a:schemeClr val="tx1"/>
          </a:solidFill>
          <a:latin typeface="+mn-lt"/>
          <a:ea typeface="+mn-ea"/>
          <a:cs typeface="+mn-cs"/>
        </a:defRPr>
      </a:lvl2pPr>
      <a:lvl3pPr marL="607149" algn="l" defTabSz="607149" rtl="0" eaLnBrk="1" latinLnBrk="0" hangingPunct="1">
        <a:defRPr sz="1195" kern="1200">
          <a:solidFill>
            <a:schemeClr val="tx1"/>
          </a:solidFill>
          <a:latin typeface="+mn-lt"/>
          <a:ea typeface="+mn-ea"/>
          <a:cs typeface="+mn-cs"/>
        </a:defRPr>
      </a:lvl3pPr>
      <a:lvl4pPr marL="910724" algn="l" defTabSz="607149" rtl="0" eaLnBrk="1" latinLnBrk="0" hangingPunct="1">
        <a:defRPr sz="1195" kern="1200">
          <a:solidFill>
            <a:schemeClr val="tx1"/>
          </a:solidFill>
          <a:latin typeface="+mn-lt"/>
          <a:ea typeface="+mn-ea"/>
          <a:cs typeface="+mn-cs"/>
        </a:defRPr>
      </a:lvl4pPr>
      <a:lvl5pPr marL="1214298" algn="l" defTabSz="607149" rtl="0" eaLnBrk="1" latinLnBrk="0" hangingPunct="1">
        <a:defRPr sz="1195" kern="1200">
          <a:solidFill>
            <a:schemeClr val="tx1"/>
          </a:solidFill>
          <a:latin typeface="+mn-lt"/>
          <a:ea typeface="+mn-ea"/>
          <a:cs typeface="+mn-cs"/>
        </a:defRPr>
      </a:lvl5pPr>
      <a:lvl6pPr marL="1517872" algn="l" defTabSz="607149" rtl="0" eaLnBrk="1" latinLnBrk="0" hangingPunct="1">
        <a:defRPr sz="1195" kern="1200">
          <a:solidFill>
            <a:schemeClr val="tx1"/>
          </a:solidFill>
          <a:latin typeface="+mn-lt"/>
          <a:ea typeface="+mn-ea"/>
          <a:cs typeface="+mn-cs"/>
        </a:defRPr>
      </a:lvl6pPr>
      <a:lvl7pPr marL="1821447" algn="l" defTabSz="607149" rtl="0" eaLnBrk="1" latinLnBrk="0" hangingPunct="1">
        <a:defRPr sz="1195" kern="1200">
          <a:solidFill>
            <a:schemeClr val="tx1"/>
          </a:solidFill>
          <a:latin typeface="+mn-lt"/>
          <a:ea typeface="+mn-ea"/>
          <a:cs typeface="+mn-cs"/>
        </a:defRPr>
      </a:lvl7pPr>
      <a:lvl8pPr marL="2125022" algn="l" defTabSz="607149" rtl="0" eaLnBrk="1" latinLnBrk="0" hangingPunct="1">
        <a:defRPr sz="1195" kern="1200">
          <a:solidFill>
            <a:schemeClr val="tx1"/>
          </a:solidFill>
          <a:latin typeface="+mn-lt"/>
          <a:ea typeface="+mn-ea"/>
          <a:cs typeface="+mn-cs"/>
        </a:defRPr>
      </a:lvl8pPr>
      <a:lvl9pPr marL="2428595" algn="l" defTabSz="607149" rtl="0" eaLnBrk="1" latinLnBrk="0" hangingPunct="1">
        <a:defRPr sz="1195"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pic>
        <p:nvPicPr>
          <p:cNvPr id="6" name="Google Shape;6;p1"/>
          <p:cNvPicPr preferRelativeResize="0"/>
          <p:nvPr/>
        </p:nvPicPr>
        <p:blipFill rotWithShape="1">
          <a:blip r:embed="rId23">
            <a:alphaModFix amt="50000"/>
          </a:blip>
          <a:srcRect/>
          <a:stretch/>
        </p:blipFill>
        <p:spPr>
          <a:xfrm>
            <a:off x="0" y="0"/>
            <a:ext cx="12192000" cy="6858000"/>
          </a:xfrm>
          <a:prstGeom prst="rect">
            <a:avLst/>
          </a:prstGeom>
          <a:noFill/>
          <a:ln>
            <a:noFill/>
          </a:ln>
          <a:effectLst>
            <a:outerShdw blurRad="50800" dist="50800" dir="5400000" algn="ctr" rotWithShape="0">
              <a:srgbClr val="000000">
                <a:alpha val="0"/>
              </a:srgbClr>
            </a:outerShdw>
          </a:effectLst>
        </p:spPr>
      </p:pic>
      <p:sp>
        <p:nvSpPr>
          <p:cNvPr id="7" name="Google Shape;7;p1"/>
          <p:cNvSpPr txBox="1">
            <a:spLocks noGrp="1"/>
          </p:cNvSpPr>
          <p:nvPr>
            <p:ph type="title"/>
          </p:nvPr>
        </p:nvSpPr>
        <p:spPr>
          <a:xfrm>
            <a:off x="415600" y="593367"/>
            <a:ext cx="11360700" cy="763500"/>
          </a:xfrm>
          <a:prstGeom prst="rect">
            <a:avLst/>
          </a:prstGeom>
          <a:noFill/>
          <a:ln>
            <a:noFill/>
          </a:ln>
          <a:effectLst>
            <a:outerShdw dist="28575" dir="2700000" algn="bl" rotWithShape="0">
              <a:schemeClr val="lt2"/>
            </a:outerShdw>
          </a:effectLst>
        </p:spPr>
        <p:txBody>
          <a:bodyPr spcFirstLastPara="1" wrap="square" lIns="121900" tIns="121900" rIns="121900" bIns="121900" anchor="t" anchorCtr="0">
            <a:noAutofit/>
          </a:bodyPr>
          <a:lstStyle>
            <a:lvl1pPr lvl="0">
              <a:spcBef>
                <a:spcPts val="0"/>
              </a:spcBef>
              <a:spcAft>
                <a:spcPts val="0"/>
              </a:spcAft>
              <a:buClr>
                <a:schemeClr val="dk1"/>
              </a:buClr>
              <a:buSzPts val="4000"/>
              <a:buFont typeface="Lemon"/>
              <a:buNone/>
              <a:defRPr sz="4000">
                <a:solidFill>
                  <a:schemeClr val="dk1"/>
                </a:solidFill>
                <a:latin typeface="Lemon"/>
                <a:ea typeface="Lemon"/>
                <a:cs typeface="Lemon"/>
                <a:sym typeface="Lemon"/>
              </a:defRPr>
            </a:lvl1pPr>
            <a:lvl2pPr lvl="1">
              <a:spcBef>
                <a:spcPts val="0"/>
              </a:spcBef>
              <a:spcAft>
                <a:spcPts val="0"/>
              </a:spcAft>
              <a:buClr>
                <a:schemeClr val="dk1"/>
              </a:buClr>
              <a:buSzPts val="4000"/>
              <a:buFont typeface="Lemon"/>
              <a:buNone/>
              <a:defRPr sz="4000">
                <a:solidFill>
                  <a:schemeClr val="dk1"/>
                </a:solidFill>
                <a:latin typeface="Lemon"/>
                <a:ea typeface="Lemon"/>
                <a:cs typeface="Lemon"/>
                <a:sym typeface="Lemon"/>
              </a:defRPr>
            </a:lvl2pPr>
            <a:lvl3pPr lvl="2">
              <a:spcBef>
                <a:spcPts val="0"/>
              </a:spcBef>
              <a:spcAft>
                <a:spcPts val="0"/>
              </a:spcAft>
              <a:buClr>
                <a:schemeClr val="dk1"/>
              </a:buClr>
              <a:buSzPts val="4000"/>
              <a:buFont typeface="Lemon"/>
              <a:buNone/>
              <a:defRPr sz="4000">
                <a:solidFill>
                  <a:schemeClr val="dk1"/>
                </a:solidFill>
                <a:latin typeface="Lemon"/>
                <a:ea typeface="Lemon"/>
                <a:cs typeface="Lemon"/>
                <a:sym typeface="Lemon"/>
              </a:defRPr>
            </a:lvl3pPr>
            <a:lvl4pPr lvl="3">
              <a:spcBef>
                <a:spcPts val="0"/>
              </a:spcBef>
              <a:spcAft>
                <a:spcPts val="0"/>
              </a:spcAft>
              <a:buClr>
                <a:schemeClr val="dk1"/>
              </a:buClr>
              <a:buSzPts val="4000"/>
              <a:buFont typeface="Lemon"/>
              <a:buNone/>
              <a:defRPr sz="4000">
                <a:solidFill>
                  <a:schemeClr val="dk1"/>
                </a:solidFill>
                <a:latin typeface="Lemon"/>
                <a:ea typeface="Lemon"/>
                <a:cs typeface="Lemon"/>
                <a:sym typeface="Lemon"/>
              </a:defRPr>
            </a:lvl4pPr>
            <a:lvl5pPr lvl="4">
              <a:spcBef>
                <a:spcPts val="0"/>
              </a:spcBef>
              <a:spcAft>
                <a:spcPts val="0"/>
              </a:spcAft>
              <a:buClr>
                <a:schemeClr val="dk1"/>
              </a:buClr>
              <a:buSzPts val="4000"/>
              <a:buFont typeface="Lemon"/>
              <a:buNone/>
              <a:defRPr sz="4000">
                <a:solidFill>
                  <a:schemeClr val="dk1"/>
                </a:solidFill>
                <a:latin typeface="Lemon"/>
                <a:ea typeface="Lemon"/>
                <a:cs typeface="Lemon"/>
                <a:sym typeface="Lemon"/>
              </a:defRPr>
            </a:lvl5pPr>
            <a:lvl6pPr lvl="5">
              <a:spcBef>
                <a:spcPts val="0"/>
              </a:spcBef>
              <a:spcAft>
                <a:spcPts val="0"/>
              </a:spcAft>
              <a:buClr>
                <a:schemeClr val="dk1"/>
              </a:buClr>
              <a:buSzPts val="4000"/>
              <a:buFont typeface="Lemon"/>
              <a:buNone/>
              <a:defRPr sz="4000">
                <a:solidFill>
                  <a:schemeClr val="dk1"/>
                </a:solidFill>
                <a:latin typeface="Lemon"/>
                <a:ea typeface="Lemon"/>
                <a:cs typeface="Lemon"/>
                <a:sym typeface="Lemon"/>
              </a:defRPr>
            </a:lvl6pPr>
            <a:lvl7pPr lvl="6">
              <a:spcBef>
                <a:spcPts val="0"/>
              </a:spcBef>
              <a:spcAft>
                <a:spcPts val="0"/>
              </a:spcAft>
              <a:buClr>
                <a:schemeClr val="dk1"/>
              </a:buClr>
              <a:buSzPts val="4000"/>
              <a:buFont typeface="Lemon"/>
              <a:buNone/>
              <a:defRPr sz="4000">
                <a:solidFill>
                  <a:schemeClr val="dk1"/>
                </a:solidFill>
                <a:latin typeface="Lemon"/>
                <a:ea typeface="Lemon"/>
                <a:cs typeface="Lemon"/>
                <a:sym typeface="Lemon"/>
              </a:defRPr>
            </a:lvl7pPr>
            <a:lvl8pPr lvl="7">
              <a:spcBef>
                <a:spcPts val="0"/>
              </a:spcBef>
              <a:spcAft>
                <a:spcPts val="0"/>
              </a:spcAft>
              <a:buClr>
                <a:schemeClr val="dk1"/>
              </a:buClr>
              <a:buSzPts val="4000"/>
              <a:buFont typeface="Lemon"/>
              <a:buNone/>
              <a:defRPr sz="4000">
                <a:solidFill>
                  <a:schemeClr val="dk1"/>
                </a:solidFill>
                <a:latin typeface="Lemon"/>
                <a:ea typeface="Lemon"/>
                <a:cs typeface="Lemon"/>
                <a:sym typeface="Lemon"/>
              </a:defRPr>
            </a:lvl8pPr>
            <a:lvl9pPr lvl="8">
              <a:spcBef>
                <a:spcPts val="0"/>
              </a:spcBef>
              <a:spcAft>
                <a:spcPts val="0"/>
              </a:spcAft>
              <a:buClr>
                <a:schemeClr val="dk1"/>
              </a:buClr>
              <a:buSzPts val="4000"/>
              <a:buFont typeface="Lemon"/>
              <a:buNone/>
              <a:defRPr sz="4000">
                <a:solidFill>
                  <a:schemeClr val="dk1"/>
                </a:solidFill>
                <a:latin typeface="Lemon"/>
                <a:ea typeface="Lemon"/>
                <a:cs typeface="Lemon"/>
                <a:sym typeface="Lemon"/>
              </a:defRPr>
            </a:lvl9pPr>
          </a:lstStyle>
          <a:p>
            <a:endParaRPr/>
          </a:p>
        </p:txBody>
      </p:sp>
      <p:sp>
        <p:nvSpPr>
          <p:cNvPr id="8" name="Google Shape;8;p1"/>
          <p:cNvSpPr txBox="1">
            <a:spLocks noGrp="1"/>
          </p:cNvSpPr>
          <p:nvPr>
            <p:ph type="body" idx="1"/>
          </p:nvPr>
        </p:nvSpPr>
        <p:spPr>
          <a:xfrm>
            <a:off x="415600" y="1536633"/>
            <a:ext cx="11360700" cy="4555200"/>
          </a:xfrm>
          <a:prstGeom prst="rect">
            <a:avLst/>
          </a:prstGeom>
          <a:noFill/>
          <a:ln>
            <a:noFill/>
          </a:ln>
          <a:effectLst>
            <a:outerShdw dist="28575" dir="2700000" algn="bl" rotWithShape="0">
              <a:schemeClr val="lt2"/>
            </a:outerShdw>
          </a:effectLst>
        </p:spPr>
        <p:txBody>
          <a:bodyPr spcFirstLastPara="1" wrap="square" lIns="121900" tIns="121900" rIns="121900" bIns="121900" anchor="t" anchorCtr="0">
            <a:noAutofit/>
          </a:bodyPr>
          <a:lstStyle>
            <a:lvl1pPr marL="457200" lvl="0" indent="-349250">
              <a:lnSpc>
                <a:spcPct val="115000"/>
              </a:lnSpc>
              <a:spcBef>
                <a:spcPts val="0"/>
              </a:spcBef>
              <a:spcAft>
                <a:spcPts val="0"/>
              </a:spcAft>
              <a:buClr>
                <a:schemeClr val="dk2"/>
              </a:buClr>
              <a:buSzPts val="1900"/>
              <a:buFont typeface="Mali Medium"/>
              <a:buChar char="●"/>
              <a:defRPr sz="1900">
                <a:solidFill>
                  <a:schemeClr val="dk2"/>
                </a:solidFill>
                <a:latin typeface="Mali Medium"/>
                <a:ea typeface="Mali Medium"/>
                <a:cs typeface="Mali Medium"/>
                <a:sym typeface="Mali Medium"/>
              </a:defRPr>
            </a:lvl1pPr>
            <a:lvl2pPr marL="914400" lvl="1" indent="-349250">
              <a:lnSpc>
                <a:spcPct val="115000"/>
              </a:lnSpc>
              <a:spcBef>
                <a:spcPts val="2100"/>
              </a:spcBef>
              <a:spcAft>
                <a:spcPts val="0"/>
              </a:spcAft>
              <a:buClr>
                <a:schemeClr val="dk2"/>
              </a:buClr>
              <a:buSzPts val="1900"/>
              <a:buFont typeface="Mali Medium"/>
              <a:buChar char="○"/>
              <a:defRPr sz="1900">
                <a:solidFill>
                  <a:schemeClr val="dk2"/>
                </a:solidFill>
                <a:latin typeface="Mali Medium"/>
                <a:ea typeface="Mali Medium"/>
                <a:cs typeface="Mali Medium"/>
                <a:sym typeface="Mali Medium"/>
              </a:defRPr>
            </a:lvl2pPr>
            <a:lvl3pPr marL="1371600" lvl="2" indent="-349250">
              <a:lnSpc>
                <a:spcPct val="115000"/>
              </a:lnSpc>
              <a:spcBef>
                <a:spcPts val="2100"/>
              </a:spcBef>
              <a:spcAft>
                <a:spcPts val="0"/>
              </a:spcAft>
              <a:buClr>
                <a:schemeClr val="dk2"/>
              </a:buClr>
              <a:buSzPts val="1900"/>
              <a:buFont typeface="Mali Medium"/>
              <a:buChar char="■"/>
              <a:defRPr sz="1900">
                <a:solidFill>
                  <a:schemeClr val="dk2"/>
                </a:solidFill>
                <a:latin typeface="Mali Medium"/>
                <a:ea typeface="Mali Medium"/>
                <a:cs typeface="Mali Medium"/>
                <a:sym typeface="Mali Medium"/>
              </a:defRPr>
            </a:lvl3pPr>
            <a:lvl4pPr marL="1828800" lvl="3" indent="-349250">
              <a:lnSpc>
                <a:spcPct val="115000"/>
              </a:lnSpc>
              <a:spcBef>
                <a:spcPts val="2100"/>
              </a:spcBef>
              <a:spcAft>
                <a:spcPts val="0"/>
              </a:spcAft>
              <a:buClr>
                <a:schemeClr val="dk2"/>
              </a:buClr>
              <a:buSzPts val="1900"/>
              <a:buFont typeface="Mali Medium"/>
              <a:buChar char="●"/>
              <a:defRPr sz="1900">
                <a:solidFill>
                  <a:schemeClr val="dk2"/>
                </a:solidFill>
                <a:latin typeface="Mali Medium"/>
                <a:ea typeface="Mali Medium"/>
                <a:cs typeface="Mali Medium"/>
                <a:sym typeface="Mali Medium"/>
              </a:defRPr>
            </a:lvl4pPr>
            <a:lvl5pPr marL="2286000" lvl="4" indent="-349250">
              <a:lnSpc>
                <a:spcPct val="115000"/>
              </a:lnSpc>
              <a:spcBef>
                <a:spcPts val="2100"/>
              </a:spcBef>
              <a:spcAft>
                <a:spcPts val="0"/>
              </a:spcAft>
              <a:buClr>
                <a:schemeClr val="dk2"/>
              </a:buClr>
              <a:buSzPts val="1900"/>
              <a:buFont typeface="Mali Medium"/>
              <a:buChar char="○"/>
              <a:defRPr sz="1900">
                <a:solidFill>
                  <a:schemeClr val="dk2"/>
                </a:solidFill>
                <a:latin typeface="Mali Medium"/>
                <a:ea typeface="Mali Medium"/>
                <a:cs typeface="Mali Medium"/>
                <a:sym typeface="Mali Medium"/>
              </a:defRPr>
            </a:lvl5pPr>
            <a:lvl6pPr marL="2743200" lvl="5" indent="-349250">
              <a:lnSpc>
                <a:spcPct val="115000"/>
              </a:lnSpc>
              <a:spcBef>
                <a:spcPts val="2100"/>
              </a:spcBef>
              <a:spcAft>
                <a:spcPts val="0"/>
              </a:spcAft>
              <a:buClr>
                <a:schemeClr val="dk2"/>
              </a:buClr>
              <a:buSzPts val="1900"/>
              <a:buFont typeface="Mali Medium"/>
              <a:buChar char="■"/>
              <a:defRPr sz="1900">
                <a:solidFill>
                  <a:schemeClr val="dk2"/>
                </a:solidFill>
                <a:latin typeface="Mali Medium"/>
                <a:ea typeface="Mali Medium"/>
                <a:cs typeface="Mali Medium"/>
                <a:sym typeface="Mali Medium"/>
              </a:defRPr>
            </a:lvl6pPr>
            <a:lvl7pPr marL="3200400" lvl="6" indent="-349250">
              <a:lnSpc>
                <a:spcPct val="115000"/>
              </a:lnSpc>
              <a:spcBef>
                <a:spcPts val="2100"/>
              </a:spcBef>
              <a:spcAft>
                <a:spcPts val="0"/>
              </a:spcAft>
              <a:buClr>
                <a:schemeClr val="dk2"/>
              </a:buClr>
              <a:buSzPts val="1900"/>
              <a:buFont typeface="Mali Medium"/>
              <a:buChar char="●"/>
              <a:defRPr sz="1900">
                <a:solidFill>
                  <a:schemeClr val="dk2"/>
                </a:solidFill>
                <a:latin typeface="Mali Medium"/>
                <a:ea typeface="Mali Medium"/>
                <a:cs typeface="Mali Medium"/>
                <a:sym typeface="Mali Medium"/>
              </a:defRPr>
            </a:lvl7pPr>
            <a:lvl8pPr marL="3657600" lvl="7" indent="-349250">
              <a:lnSpc>
                <a:spcPct val="115000"/>
              </a:lnSpc>
              <a:spcBef>
                <a:spcPts val="2100"/>
              </a:spcBef>
              <a:spcAft>
                <a:spcPts val="0"/>
              </a:spcAft>
              <a:buClr>
                <a:schemeClr val="dk2"/>
              </a:buClr>
              <a:buSzPts val="1900"/>
              <a:buFont typeface="Mali Medium"/>
              <a:buChar char="○"/>
              <a:defRPr sz="1900">
                <a:solidFill>
                  <a:schemeClr val="dk2"/>
                </a:solidFill>
                <a:latin typeface="Mali Medium"/>
                <a:ea typeface="Mali Medium"/>
                <a:cs typeface="Mali Medium"/>
                <a:sym typeface="Mali Medium"/>
              </a:defRPr>
            </a:lvl8pPr>
            <a:lvl9pPr marL="4114800" lvl="8" indent="-349250">
              <a:lnSpc>
                <a:spcPct val="115000"/>
              </a:lnSpc>
              <a:spcBef>
                <a:spcPts val="2100"/>
              </a:spcBef>
              <a:spcAft>
                <a:spcPts val="2100"/>
              </a:spcAft>
              <a:buClr>
                <a:schemeClr val="dk2"/>
              </a:buClr>
              <a:buSzPts val="1900"/>
              <a:buFont typeface="Mali Medium"/>
              <a:buChar char="■"/>
              <a:defRPr sz="1900">
                <a:solidFill>
                  <a:schemeClr val="dk2"/>
                </a:solidFill>
                <a:latin typeface="Mali Medium"/>
                <a:ea typeface="Mali Medium"/>
                <a:cs typeface="Mali Medium"/>
                <a:sym typeface="Mali Medium"/>
              </a:defRPr>
            </a:lvl9pPr>
          </a:lstStyle>
          <a:p>
            <a:endParaRPr/>
          </a:p>
        </p:txBody>
      </p:sp>
      <p:sp>
        <p:nvSpPr>
          <p:cNvPr id="9" name="Google Shape;9;p1"/>
          <p:cNvSpPr txBox="1">
            <a:spLocks noGrp="1"/>
          </p:cNvSpPr>
          <p:nvPr>
            <p:ph type="sldNum" idx="12"/>
          </p:nvPr>
        </p:nvSpPr>
        <p:spPr>
          <a:xfrm>
            <a:off x="11296610" y="6217622"/>
            <a:ext cx="731700" cy="524700"/>
          </a:xfrm>
          <a:prstGeom prst="rect">
            <a:avLst/>
          </a:prstGeom>
          <a:noFill/>
          <a:ln>
            <a:noFill/>
          </a:ln>
        </p:spPr>
        <p:txBody>
          <a:bodyPr spcFirstLastPara="1" wrap="square" lIns="121900" tIns="121900" rIns="121900" bIns="121900" anchor="ctr" anchorCtr="0">
            <a:noAutofit/>
          </a:bodyPr>
          <a:lstStyle>
            <a:lvl1pPr lvl="0" algn="r">
              <a:buNone/>
              <a:defRPr sz="1300">
                <a:solidFill>
                  <a:schemeClr val="dk2"/>
                </a:solidFill>
              </a:defRPr>
            </a:lvl1pPr>
            <a:lvl2pPr lvl="1" algn="r">
              <a:buNone/>
              <a:defRPr sz="1300">
                <a:solidFill>
                  <a:schemeClr val="dk2"/>
                </a:solidFill>
              </a:defRPr>
            </a:lvl2pPr>
            <a:lvl3pPr lvl="2" algn="r">
              <a:buNone/>
              <a:defRPr sz="1300">
                <a:solidFill>
                  <a:schemeClr val="dk2"/>
                </a:solidFill>
              </a:defRPr>
            </a:lvl3pPr>
            <a:lvl4pPr lvl="3" algn="r">
              <a:buNone/>
              <a:defRPr sz="1300">
                <a:solidFill>
                  <a:schemeClr val="dk2"/>
                </a:solidFill>
              </a:defRPr>
            </a:lvl4pPr>
            <a:lvl5pPr lvl="4" algn="r">
              <a:buNone/>
              <a:defRPr sz="1300">
                <a:solidFill>
                  <a:schemeClr val="dk2"/>
                </a:solidFill>
              </a:defRPr>
            </a:lvl5pPr>
            <a:lvl6pPr lvl="5" algn="r">
              <a:buNone/>
              <a:defRPr sz="1300">
                <a:solidFill>
                  <a:schemeClr val="dk2"/>
                </a:solidFill>
              </a:defRPr>
            </a:lvl6pPr>
            <a:lvl7pPr lvl="6" algn="r">
              <a:buNone/>
              <a:defRPr sz="1300">
                <a:solidFill>
                  <a:schemeClr val="dk2"/>
                </a:solidFill>
              </a:defRPr>
            </a:lvl7pPr>
            <a:lvl8pPr lvl="7" algn="r">
              <a:buNone/>
              <a:defRPr sz="1300">
                <a:solidFill>
                  <a:schemeClr val="dk2"/>
                </a:solidFill>
              </a:defRPr>
            </a:lvl8pPr>
            <a:lvl9pPr lvl="8" algn="r">
              <a:buNone/>
              <a:defRPr sz="1300">
                <a:solidFill>
                  <a:schemeClr val="dk2"/>
                </a:solidFill>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 sz="1300" b="0" i="0" u="none" strike="noStrike" kern="1200" cap="none" spc="0" normalizeH="0" baseline="0" noProof="0">
                <a:ln>
                  <a:noFill/>
                </a:ln>
                <a:solidFill>
                  <a:srgbClr val="77634E"/>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sz="1300" b="0" i="0" u="none" strike="noStrike" kern="1200" cap="none" spc="0" normalizeH="0" baseline="0" noProof="0">
              <a:ln>
                <a:noFill/>
              </a:ln>
              <a:solidFill>
                <a:srgbClr val="77634E"/>
              </a:solidFill>
              <a:effectLst/>
              <a:uLnTx/>
              <a:uFillTx/>
              <a:latin typeface="Arial"/>
              <a:ea typeface="+mn-ea"/>
              <a:cs typeface="+mn-cs"/>
            </a:endParaRPr>
          </a:p>
        </p:txBody>
      </p:sp>
      <p:sp>
        <p:nvSpPr>
          <p:cNvPr id="10" name="Google Shape;10;p1"/>
          <p:cNvSpPr/>
          <p:nvPr/>
        </p:nvSpPr>
        <p:spPr>
          <a:xfrm rot="5400000">
            <a:off x="-462658" y="6119355"/>
            <a:ext cx="1131345" cy="114589"/>
          </a:xfrm>
          <a:custGeom>
            <a:avLst/>
            <a:gdLst/>
            <a:ahLst/>
            <a:cxnLst/>
            <a:rect l="l" t="t" r="r" b="b"/>
            <a:pathLst>
              <a:path w="919793" h="87640" extrusionOk="0">
                <a:moveTo>
                  <a:pt x="657321" y="73442"/>
                </a:moveTo>
                <a:cubicBezTo>
                  <a:pt x="659149" y="73404"/>
                  <a:pt x="660912" y="74128"/>
                  <a:pt x="662179" y="75442"/>
                </a:cubicBezTo>
                <a:cubicBezTo>
                  <a:pt x="663493" y="76709"/>
                  <a:pt x="664217" y="78471"/>
                  <a:pt x="664179" y="80300"/>
                </a:cubicBezTo>
                <a:cubicBezTo>
                  <a:pt x="664198" y="82148"/>
                  <a:pt x="663474" y="83939"/>
                  <a:pt x="662179" y="85253"/>
                </a:cubicBezTo>
                <a:cubicBezTo>
                  <a:pt x="660912" y="86568"/>
                  <a:pt x="659149" y="87291"/>
                  <a:pt x="657321" y="87253"/>
                </a:cubicBezTo>
                <a:cubicBezTo>
                  <a:pt x="655492" y="87291"/>
                  <a:pt x="653730" y="86568"/>
                  <a:pt x="652463" y="85253"/>
                </a:cubicBezTo>
                <a:cubicBezTo>
                  <a:pt x="651168" y="83939"/>
                  <a:pt x="650444" y="82148"/>
                  <a:pt x="650463" y="80300"/>
                </a:cubicBezTo>
                <a:cubicBezTo>
                  <a:pt x="650425" y="78471"/>
                  <a:pt x="651149" y="76709"/>
                  <a:pt x="652463" y="75442"/>
                </a:cubicBezTo>
                <a:cubicBezTo>
                  <a:pt x="653730" y="74128"/>
                  <a:pt x="655492" y="73404"/>
                  <a:pt x="657321" y="73442"/>
                </a:cubicBezTo>
                <a:close/>
                <a:moveTo>
                  <a:pt x="783051" y="31056"/>
                </a:moveTo>
                <a:cubicBezTo>
                  <a:pt x="776688" y="30989"/>
                  <a:pt x="770602" y="33618"/>
                  <a:pt x="766287" y="38295"/>
                </a:cubicBezTo>
                <a:cubicBezTo>
                  <a:pt x="761677" y="42876"/>
                  <a:pt x="759134" y="49134"/>
                  <a:pt x="759238" y="55630"/>
                </a:cubicBezTo>
                <a:cubicBezTo>
                  <a:pt x="759229" y="59935"/>
                  <a:pt x="760343" y="64174"/>
                  <a:pt x="762477" y="67917"/>
                </a:cubicBezTo>
                <a:cubicBezTo>
                  <a:pt x="764468" y="71632"/>
                  <a:pt x="767468" y="74709"/>
                  <a:pt x="771144" y="76776"/>
                </a:cubicBezTo>
                <a:cubicBezTo>
                  <a:pt x="774783" y="78804"/>
                  <a:pt x="778888" y="79852"/>
                  <a:pt x="783051" y="79824"/>
                </a:cubicBezTo>
                <a:cubicBezTo>
                  <a:pt x="787213" y="79843"/>
                  <a:pt x="791319" y="78795"/>
                  <a:pt x="794957" y="76776"/>
                </a:cubicBezTo>
                <a:cubicBezTo>
                  <a:pt x="798586" y="74652"/>
                  <a:pt x="801587" y="71594"/>
                  <a:pt x="803625" y="67917"/>
                </a:cubicBezTo>
                <a:cubicBezTo>
                  <a:pt x="805730" y="64165"/>
                  <a:pt x="806816" y="59926"/>
                  <a:pt x="806768" y="55630"/>
                </a:cubicBezTo>
                <a:cubicBezTo>
                  <a:pt x="806873" y="49134"/>
                  <a:pt x="804330" y="42876"/>
                  <a:pt x="799719" y="38295"/>
                </a:cubicBezTo>
                <a:cubicBezTo>
                  <a:pt x="795452" y="33608"/>
                  <a:pt x="789385" y="30979"/>
                  <a:pt x="783051" y="31056"/>
                </a:cubicBezTo>
                <a:close/>
                <a:moveTo>
                  <a:pt x="124778" y="30960"/>
                </a:moveTo>
                <a:cubicBezTo>
                  <a:pt x="120558" y="30922"/>
                  <a:pt x="116405" y="32046"/>
                  <a:pt x="112776" y="34198"/>
                </a:cubicBezTo>
                <a:cubicBezTo>
                  <a:pt x="109090" y="36332"/>
                  <a:pt x="106061" y="39428"/>
                  <a:pt x="104013" y="43152"/>
                </a:cubicBezTo>
                <a:cubicBezTo>
                  <a:pt x="101851" y="46886"/>
                  <a:pt x="100708" y="51124"/>
                  <a:pt x="100680" y="55439"/>
                </a:cubicBezTo>
                <a:cubicBezTo>
                  <a:pt x="100708" y="59754"/>
                  <a:pt x="101851" y="63993"/>
                  <a:pt x="104013" y="67726"/>
                </a:cubicBezTo>
                <a:cubicBezTo>
                  <a:pt x="106099" y="71489"/>
                  <a:pt x="109157" y="74613"/>
                  <a:pt x="112872" y="76775"/>
                </a:cubicBezTo>
                <a:cubicBezTo>
                  <a:pt x="116462" y="78956"/>
                  <a:pt x="120577" y="80109"/>
                  <a:pt x="124778" y="80109"/>
                </a:cubicBezTo>
                <a:cubicBezTo>
                  <a:pt x="129017" y="80080"/>
                  <a:pt x="133188" y="78966"/>
                  <a:pt x="136875" y="76870"/>
                </a:cubicBezTo>
                <a:cubicBezTo>
                  <a:pt x="140580" y="74822"/>
                  <a:pt x="143638" y="71784"/>
                  <a:pt x="145733" y="68107"/>
                </a:cubicBezTo>
                <a:cubicBezTo>
                  <a:pt x="147857" y="64297"/>
                  <a:pt x="148943" y="59992"/>
                  <a:pt x="148876" y="55630"/>
                </a:cubicBezTo>
                <a:cubicBezTo>
                  <a:pt x="149019" y="49057"/>
                  <a:pt x="146514" y="42714"/>
                  <a:pt x="141923" y="38008"/>
                </a:cubicBezTo>
                <a:cubicBezTo>
                  <a:pt x="137513" y="33484"/>
                  <a:pt x="131474" y="30950"/>
                  <a:pt x="125159" y="30960"/>
                </a:cubicBezTo>
                <a:close/>
                <a:moveTo>
                  <a:pt x="202407" y="30865"/>
                </a:moveTo>
                <a:cubicBezTo>
                  <a:pt x="196739" y="30751"/>
                  <a:pt x="191243" y="32836"/>
                  <a:pt x="187072" y="36675"/>
                </a:cubicBezTo>
                <a:cubicBezTo>
                  <a:pt x="183538" y="40104"/>
                  <a:pt x="181061" y="44467"/>
                  <a:pt x="179928" y="49248"/>
                </a:cubicBezTo>
                <a:lnTo>
                  <a:pt x="225267" y="49248"/>
                </a:lnTo>
                <a:cubicBezTo>
                  <a:pt x="224486" y="45619"/>
                  <a:pt x="222923" y="42209"/>
                  <a:pt x="220695" y="39247"/>
                </a:cubicBezTo>
                <a:cubicBezTo>
                  <a:pt x="218580" y="36618"/>
                  <a:pt x="215875" y="34522"/>
                  <a:pt x="212789" y="33151"/>
                </a:cubicBezTo>
                <a:cubicBezTo>
                  <a:pt x="209541" y="31636"/>
                  <a:pt x="205988" y="30865"/>
                  <a:pt x="202407" y="30865"/>
                </a:cubicBezTo>
                <a:close/>
                <a:moveTo>
                  <a:pt x="599885" y="30675"/>
                </a:moveTo>
                <a:cubicBezTo>
                  <a:pt x="595665" y="30637"/>
                  <a:pt x="591512" y="31761"/>
                  <a:pt x="587883" y="33914"/>
                </a:cubicBezTo>
                <a:cubicBezTo>
                  <a:pt x="584197" y="36047"/>
                  <a:pt x="581168" y="39143"/>
                  <a:pt x="579120" y="42867"/>
                </a:cubicBezTo>
                <a:cubicBezTo>
                  <a:pt x="576958" y="46601"/>
                  <a:pt x="575815" y="50839"/>
                  <a:pt x="575787" y="55154"/>
                </a:cubicBezTo>
                <a:cubicBezTo>
                  <a:pt x="575815" y="59469"/>
                  <a:pt x="576958" y="63708"/>
                  <a:pt x="579120" y="67442"/>
                </a:cubicBezTo>
                <a:cubicBezTo>
                  <a:pt x="581206" y="71204"/>
                  <a:pt x="584264" y="74328"/>
                  <a:pt x="587979" y="76490"/>
                </a:cubicBezTo>
                <a:cubicBezTo>
                  <a:pt x="591569" y="78672"/>
                  <a:pt x="595684" y="79824"/>
                  <a:pt x="599885" y="79824"/>
                </a:cubicBezTo>
                <a:cubicBezTo>
                  <a:pt x="604124" y="79796"/>
                  <a:pt x="608295" y="78681"/>
                  <a:pt x="611982" y="76586"/>
                </a:cubicBezTo>
                <a:cubicBezTo>
                  <a:pt x="615658" y="74509"/>
                  <a:pt x="618725" y="71480"/>
                  <a:pt x="620840" y="67823"/>
                </a:cubicBezTo>
                <a:cubicBezTo>
                  <a:pt x="622964" y="64013"/>
                  <a:pt x="624050" y="59707"/>
                  <a:pt x="623983" y="55345"/>
                </a:cubicBezTo>
                <a:cubicBezTo>
                  <a:pt x="624126" y="48773"/>
                  <a:pt x="621621" y="42429"/>
                  <a:pt x="617030" y="37724"/>
                </a:cubicBezTo>
                <a:cubicBezTo>
                  <a:pt x="612486" y="33209"/>
                  <a:pt x="606286" y="30770"/>
                  <a:pt x="599885" y="30961"/>
                </a:cubicBezTo>
                <a:close/>
                <a:moveTo>
                  <a:pt x="429673" y="30675"/>
                </a:moveTo>
                <a:cubicBezTo>
                  <a:pt x="425425" y="30627"/>
                  <a:pt x="421234" y="31751"/>
                  <a:pt x="417576" y="33913"/>
                </a:cubicBezTo>
                <a:cubicBezTo>
                  <a:pt x="413890" y="36047"/>
                  <a:pt x="410861" y="39142"/>
                  <a:pt x="408813" y="42867"/>
                </a:cubicBezTo>
                <a:cubicBezTo>
                  <a:pt x="406680" y="46610"/>
                  <a:pt x="405565" y="50848"/>
                  <a:pt x="405575" y="55154"/>
                </a:cubicBezTo>
                <a:cubicBezTo>
                  <a:pt x="405565" y="59459"/>
                  <a:pt x="406680" y="63698"/>
                  <a:pt x="408813" y="67441"/>
                </a:cubicBezTo>
                <a:cubicBezTo>
                  <a:pt x="410899" y="71203"/>
                  <a:pt x="413957" y="74328"/>
                  <a:pt x="417672" y="76490"/>
                </a:cubicBezTo>
                <a:cubicBezTo>
                  <a:pt x="421262" y="78671"/>
                  <a:pt x="425377" y="79823"/>
                  <a:pt x="429578" y="79823"/>
                </a:cubicBezTo>
                <a:cubicBezTo>
                  <a:pt x="433855" y="79785"/>
                  <a:pt x="438046" y="78671"/>
                  <a:pt x="441770" y="76585"/>
                </a:cubicBezTo>
                <a:cubicBezTo>
                  <a:pt x="445446" y="74528"/>
                  <a:pt x="448476" y="71499"/>
                  <a:pt x="450533" y="67822"/>
                </a:cubicBezTo>
                <a:cubicBezTo>
                  <a:pt x="452667" y="64012"/>
                  <a:pt x="453743" y="59707"/>
                  <a:pt x="453676" y="55344"/>
                </a:cubicBezTo>
                <a:cubicBezTo>
                  <a:pt x="453819" y="48772"/>
                  <a:pt x="451314" y="42428"/>
                  <a:pt x="446723" y="37723"/>
                </a:cubicBezTo>
                <a:cubicBezTo>
                  <a:pt x="442122" y="33122"/>
                  <a:pt x="435798" y="30665"/>
                  <a:pt x="429292" y="30960"/>
                </a:cubicBezTo>
                <a:close/>
                <a:moveTo>
                  <a:pt x="71723" y="24959"/>
                </a:moveTo>
                <a:lnTo>
                  <a:pt x="79819" y="24959"/>
                </a:lnTo>
                <a:lnTo>
                  <a:pt x="79819" y="85729"/>
                </a:lnTo>
                <a:lnTo>
                  <a:pt x="72009" y="85729"/>
                </a:lnTo>
                <a:close/>
                <a:moveTo>
                  <a:pt x="546544" y="24674"/>
                </a:moveTo>
                <a:lnTo>
                  <a:pt x="554355" y="24674"/>
                </a:lnTo>
                <a:lnTo>
                  <a:pt x="554355" y="85443"/>
                </a:lnTo>
                <a:lnTo>
                  <a:pt x="546544" y="85443"/>
                </a:lnTo>
                <a:close/>
                <a:moveTo>
                  <a:pt x="202311" y="23626"/>
                </a:moveTo>
                <a:cubicBezTo>
                  <a:pt x="211979" y="23283"/>
                  <a:pt x="221209" y="27655"/>
                  <a:pt x="227076" y="35342"/>
                </a:cubicBezTo>
                <a:cubicBezTo>
                  <a:pt x="231639" y="41285"/>
                  <a:pt x="234030" y="48620"/>
                  <a:pt x="233839" y="56106"/>
                </a:cubicBezTo>
                <a:lnTo>
                  <a:pt x="179166" y="56106"/>
                </a:lnTo>
                <a:cubicBezTo>
                  <a:pt x="179080" y="62545"/>
                  <a:pt x="181509" y="68765"/>
                  <a:pt x="185929" y="73442"/>
                </a:cubicBezTo>
                <a:cubicBezTo>
                  <a:pt x="190100" y="77937"/>
                  <a:pt x="195987" y="80433"/>
                  <a:pt x="202121" y="80300"/>
                </a:cubicBezTo>
                <a:cubicBezTo>
                  <a:pt x="205179" y="80290"/>
                  <a:pt x="208207" y="79738"/>
                  <a:pt x="211074" y="78680"/>
                </a:cubicBezTo>
                <a:cubicBezTo>
                  <a:pt x="213799" y="77661"/>
                  <a:pt x="216332" y="76213"/>
                  <a:pt x="218599" y="74394"/>
                </a:cubicBezTo>
                <a:cubicBezTo>
                  <a:pt x="221238" y="71784"/>
                  <a:pt x="223486" y="68793"/>
                  <a:pt x="225267" y="65536"/>
                </a:cubicBezTo>
                <a:lnTo>
                  <a:pt x="231839" y="69060"/>
                </a:lnTo>
                <a:cubicBezTo>
                  <a:pt x="229953" y="72880"/>
                  <a:pt x="227410" y="76328"/>
                  <a:pt x="224314" y="79252"/>
                </a:cubicBezTo>
                <a:cubicBezTo>
                  <a:pt x="221542" y="81824"/>
                  <a:pt x="218314" y="83862"/>
                  <a:pt x="214789" y="85253"/>
                </a:cubicBezTo>
                <a:cubicBezTo>
                  <a:pt x="210941" y="86643"/>
                  <a:pt x="206874" y="87320"/>
                  <a:pt x="202788" y="87253"/>
                </a:cubicBezTo>
                <a:cubicBezTo>
                  <a:pt x="193987" y="87834"/>
                  <a:pt x="185405" y="84319"/>
                  <a:pt x="179547" y="77728"/>
                </a:cubicBezTo>
                <a:cubicBezTo>
                  <a:pt x="174108" y="71699"/>
                  <a:pt x="171117" y="63850"/>
                  <a:pt x="171165" y="55725"/>
                </a:cubicBezTo>
                <a:cubicBezTo>
                  <a:pt x="171098" y="48267"/>
                  <a:pt x="173584" y="41000"/>
                  <a:pt x="178213" y="35151"/>
                </a:cubicBezTo>
                <a:cubicBezTo>
                  <a:pt x="183842" y="27560"/>
                  <a:pt x="192863" y="23245"/>
                  <a:pt x="202311" y="23626"/>
                </a:cubicBezTo>
                <a:close/>
                <a:moveTo>
                  <a:pt x="783051" y="23436"/>
                </a:moveTo>
                <a:cubicBezTo>
                  <a:pt x="791909" y="23207"/>
                  <a:pt x="800415" y="26903"/>
                  <a:pt x="806292" y="33532"/>
                </a:cubicBezTo>
                <a:cubicBezTo>
                  <a:pt x="811816" y="39514"/>
                  <a:pt x="814817" y="47391"/>
                  <a:pt x="814674" y="55535"/>
                </a:cubicBezTo>
                <a:cubicBezTo>
                  <a:pt x="814760" y="63812"/>
                  <a:pt x="811578" y="71785"/>
                  <a:pt x="805816" y="77728"/>
                </a:cubicBezTo>
                <a:cubicBezTo>
                  <a:pt x="799977" y="84062"/>
                  <a:pt x="791662" y="87539"/>
                  <a:pt x="783051" y="87253"/>
                </a:cubicBezTo>
                <a:cubicBezTo>
                  <a:pt x="774412" y="87558"/>
                  <a:pt x="766058" y="84081"/>
                  <a:pt x="760191" y="77728"/>
                </a:cubicBezTo>
                <a:cubicBezTo>
                  <a:pt x="754428" y="71785"/>
                  <a:pt x="751247" y="63812"/>
                  <a:pt x="751333" y="55535"/>
                </a:cubicBezTo>
                <a:cubicBezTo>
                  <a:pt x="751237" y="47429"/>
                  <a:pt x="754228" y="39600"/>
                  <a:pt x="759715" y="33627"/>
                </a:cubicBezTo>
                <a:cubicBezTo>
                  <a:pt x="765620" y="26969"/>
                  <a:pt x="774154" y="23236"/>
                  <a:pt x="783051" y="23436"/>
                </a:cubicBezTo>
                <a:close/>
                <a:moveTo>
                  <a:pt x="711804" y="23436"/>
                </a:moveTo>
                <a:cubicBezTo>
                  <a:pt x="715747" y="23407"/>
                  <a:pt x="719671" y="24017"/>
                  <a:pt x="723424" y="25246"/>
                </a:cubicBezTo>
                <a:cubicBezTo>
                  <a:pt x="726853" y="26322"/>
                  <a:pt x="730072" y="27960"/>
                  <a:pt x="732949" y="30103"/>
                </a:cubicBezTo>
                <a:cubicBezTo>
                  <a:pt x="735540" y="32170"/>
                  <a:pt x="737712" y="34732"/>
                  <a:pt x="739331" y="37628"/>
                </a:cubicBezTo>
                <a:lnTo>
                  <a:pt x="733139" y="41438"/>
                </a:lnTo>
                <a:cubicBezTo>
                  <a:pt x="728063" y="34466"/>
                  <a:pt x="719852" y="30475"/>
                  <a:pt x="711232" y="30770"/>
                </a:cubicBezTo>
                <a:cubicBezTo>
                  <a:pt x="704364" y="30570"/>
                  <a:pt x="697697" y="33142"/>
                  <a:pt x="692754" y="37914"/>
                </a:cubicBezTo>
                <a:cubicBezTo>
                  <a:pt x="687991" y="42410"/>
                  <a:pt x="685334" y="48696"/>
                  <a:pt x="685419" y="55249"/>
                </a:cubicBezTo>
                <a:cubicBezTo>
                  <a:pt x="685400" y="59640"/>
                  <a:pt x="686591" y="63955"/>
                  <a:pt x="688848" y="67727"/>
                </a:cubicBezTo>
                <a:cubicBezTo>
                  <a:pt x="691039" y="71756"/>
                  <a:pt x="694344" y="75061"/>
                  <a:pt x="698373" y="77252"/>
                </a:cubicBezTo>
                <a:cubicBezTo>
                  <a:pt x="702412" y="79414"/>
                  <a:pt x="706936" y="80529"/>
                  <a:pt x="711518" y="80491"/>
                </a:cubicBezTo>
                <a:cubicBezTo>
                  <a:pt x="720100" y="80624"/>
                  <a:pt x="728234" y="76661"/>
                  <a:pt x="733425" y="69823"/>
                </a:cubicBezTo>
                <a:lnTo>
                  <a:pt x="739616" y="73823"/>
                </a:lnTo>
                <a:cubicBezTo>
                  <a:pt x="736683" y="78205"/>
                  <a:pt x="732644" y="81719"/>
                  <a:pt x="727901" y="84015"/>
                </a:cubicBezTo>
                <a:cubicBezTo>
                  <a:pt x="722662" y="86482"/>
                  <a:pt x="716928" y="87720"/>
                  <a:pt x="711137" y="87634"/>
                </a:cubicBezTo>
                <a:cubicBezTo>
                  <a:pt x="702240" y="87806"/>
                  <a:pt x="693649" y="84367"/>
                  <a:pt x="687324" y="78109"/>
                </a:cubicBezTo>
                <a:cubicBezTo>
                  <a:pt x="681114" y="72375"/>
                  <a:pt x="677647" y="64270"/>
                  <a:pt x="677799" y="55821"/>
                </a:cubicBezTo>
                <a:cubicBezTo>
                  <a:pt x="677790" y="50058"/>
                  <a:pt x="679342" y="44400"/>
                  <a:pt x="682276" y="39438"/>
                </a:cubicBezTo>
                <a:cubicBezTo>
                  <a:pt x="685162" y="34437"/>
                  <a:pt x="689382" y="30351"/>
                  <a:pt x="694468" y="27627"/>
                </a:cubicBezTo>
                <a:cubicBezTo>
                  <a:pt x="699802" y="24808"/>
                  <a:pt x="705765" y="23369"/>
                  <a:pt x="711804" y="23436"/>
                </a:cubicBezTo>
                <a:close/>
                <a:moveTo>
                  <a:pt x="262414" y="23245"/>
                </a:moveTo>
                <a:cubicBezTo>
                  <a:pt x="268786" y="23798"/>
                  <a:pt x="274692" y="26807"/>
                  <a:pt x="278892" y="31627"/>
                </a:cubicBezTo>
                <a:lnTo>
                  <a:pt x="273939" y="36771"/>
                </a:lnTo>
                <a:cubicBezTo>
                  <a:pt x="270777" y="33246"/>
                  <a:pt x="266376" y="31094"/>
                  <a:pt x="261652" y="30770"/>
                </a:cubicBezTo>
                <a:cubicBezTo>
                  <a:pt x="259223" y="30732"/>
                  <a:pt x="256871" y="31618"/>
                  <a:pt x="255080" y="33246"/>
                </a:cubicBezTo>
                <a:cubicBezTo>
                  <a:pt x="253394" y="34704"/>
                  <a:pt x="252422" y="36828"/>
                  <a:pt x="252413" y="39056"/>
                </a:cubicBezTo>
                <a:cubicBezTo>
                  <a:pt x="252499" y="41152"/>
                  <a:pt x="253261" y="43162"/>
                  <a:pt x="254604" y="44772"/>
                </a:cubicBezTo>
                <a:cubicBezTo>
                  <a:pt x="257385" y="47439"/>
                  <a:pt x="260604" y="49601"/>
                  <a:pt x="264129" y="51153"/>
                </a:cubicBezTo>
                <a:cubicBezTo>
                  <a:pt x="268643" y="53201"/>
                  <a:pt x="272701" y="56154"/>
                  <a:pt x="276035" y="59821"/>
                </a:cubicBezTo>
                <a:cubicBezTo>
                  <a:pt x="278016" y="62602"/>
                  <a:pt x="279073" y="65936"/>
                  <a:pt x="279083" y="69346"/>
                </a:cubicBezTo>
                <a:cubicBezTo>
                  <a:pt x="279130" y="74109"/>
                  <a:pt x="277235" y="78681"/>
                  <a:pt x="273844" y="82014"/>
                </a:cubicBezTo>
                <a:cubicBezTo>
                  <a:pt x="270339" y="85434"/>
                  <a:pt x="265595" y="87291"/>
                  <a:pt x="260699" y="87158"/>
                </a:cubicBezTo>
                <a:cubicBezTo>
                  <a:pt x="257204" y="87158"/>
                  <a:pt x="253756" y="86377"/>
                  <a:pt x="250603" y="84872"/>
                </a:cubicBezTo>
                <a:cubicBezTo>
                  <a:pt x="247526" y="83405"/>
                  <a:pt x="244821" y="81262"/>
                  <a:pt x="242697" y="78585"/>
                </a:cubicBezTo>
                <a:lnTo>
                  <a:pt x="247650" y="72966"/>
                </a:lnTo>
                <a:cubicBezTo>
                  <a:pt x="250651" y="76995"/>
                  <a:pt x="255299" y="79471"/>
                  <a:pt x="260319" y="79728"/>
                </a:cubicBezTo>
                <a:cubicBezTo>
                  <a:pt x="263262" y="79814"/>
                  <a:pt x="266129" y="78757"/>
                  <a:pt x="268320" y="76776"/>
                </a:cubicBezTo>
                <a:cubicBezTo>
                  <a:pt x="270406" y="74985"/>
                  <a:pt x="271625" y="72385"/>
                  <a:pt x="271653" y="69632"/>
                </a:cubicBezTo>
                <a:cubicBezTo>
                  <a:pt x="271634" y="67441"/>
                  <a:pt x="270863" y="65317"/>
                  <a:pt x="269463" y="63631"/>
                </a:cubicBezTo>
                <a:cubicBezTo>
                  <a:pt x="266653" y="60983"/>
                  <a:pt x="263433" y="58802"/>
                  <a:pt x="259938" y="57154"/>
                </a:cubicBezTo>
                <a:cubicBezTo>
                  <a:pt x="255623" y="55259"/>
                  <a:pt x="251784" y="52430"/>
                  <a:pt x="248698" y="48867"/>
                </a:cubicBezTo>
                <a:cubicBezTo>
                  <a:pt x="246698" y="46105"/>
                  <a:pt x="245660" y="42752"/>
                  <a:pt x="245745" y="39342"/>
                </a:cubicBezTo>
                <a:cubicBezTo>
                  <a:pt x="245631" y="34999"/>
                  <a:pt x="247355" y="30808"/>
                  <a:pt x="250508" y="27817"/>
                </a:cubicBezTo>
                <a:cubicBezTo>
                  <a:pt x="253699" y="24760"/>
                  <a:pt x="257994" y="23112"/>
                  <a:pt x="262414" y="23245"/>
                </a:cubicBezTo>
                <a:close/>
                <a:moveTo>
                  <a:pt x="19813" y="23245"/>
                </a:moveTo>
                <a:cubicBezTo>
                  <a:pt x="26146" y="23845"/>
                  <a:pt x="32005" y="26836"/>
                  <a:pt x="36196" y="31627"/>
                </a:cubicBezTo>
                <a:lnTo>
                  <a:pt x="31147" y="36771"/>
                </a:lnTo>
                <a:cubicBezTo>
                  <a:pt x="28023" y="33256"/>
                  <a:pt x="23651" y="31104"/>
                  <a:pt x="18955" y="30770"/>
                </a:cubicBezTo>
                <a:cubicBezTo>
                  <a:pt x="16526" y="30732"/>
                  <a:pt x="14174" y="31618"/>
                  <a:pt x="12383" y="33247"/>
                </a:cubicBezTo>
                <a:cubicBezTo>
                  <a:pt x="10697" y="34704"/>
                  <a:pt x="9725" y="36828"/>
                  <a:pt x="9716" y="39057"/>
                </a:cubicBezTo>
                <a:cubicBezTo>
                  <a:pt x="9802" y="41152"/>
                  <a:pt x="10564" y="43162"/>
                  <a:pt x="11907" y="44772"/>
                </a:cubicBezTo>
                <a:cubicBezTo>
                  <a:pt x="14688" y="47439"/>
                  <a:pt x="17907" y="49601"/>
                  <a:pt x="21432" y="51154"/>
                </a:cubicBezTo>
                <a:cubicBezTo>
                  <a:pt x="25928" y="53201"/>
                  <a:pt x="29947" y="56145"/>
                  <a:pt x="33243" y="59821"/>
                </a:cubicBezTo>
                <a:cubicBezTo>
                  <a:pt x="35291" y="62574"/>
                  <a:pt x="36396" y="65917"/>
                  <a:pt x="36386" y="69346"/>
                </a:cubicBezTo>
                <a:cubicBezTo>
                  <a:pt x="36443" y="74128"/>
                  <a:pt x="34510" y="78710"/>
                  <a:pt x="31052" y="82015"/>
                </a:cubicBezTo>
                <a:cubicBezTo>
                  <a:pt x="27594" y="85453"/>
                  <a:pt x="22880" y="87311"/>
                  <a:pt x="18003" y="87158"/>
                </a:cubicBezTo>
                <a:cubicBezTo>
                  <a:pt x="14507" y="87158"/>
                  <a:pt x="11059" y="86377"/>
                  <a:pt x="7906" y="84872"/>
                </a:cubicBezTo>
                <a:cubicBezTo>
                  <a:pt x="4820" y="83405"/>
                  <a:pt x="2124" y="81262"/>
                  <a:pt x="0" y="78586"/>
                </a:cubicBezTo>
                <a:lnTo>
                  <a:pt x="4954" y="72966"/>
                </a:lnTo>
                <a:cubicBezTo>
                  <a:pt x="7954" y="76995"/>
                  <a:pt x="12602" y="79472"/>
                  <a:pt x="17622" y="79729"/>
                </a:cubicBezTo>
                <a:cubicBezTo>
                  <a:pt x="20574" y="79814"/>
                  <a:pt x="23432" y="78757"/>
                  <a:pt x="25623" y="76776"/>
                </a:cubicBezTo>
                <a:cubicBezTo>
                  <a:pt x="27718" y="74985"/>
                  <a:pt x="28928" y="72385"/>
                  <a:pt x="28956" y="69632"/>
                </a:cubicBezTo>
                <a:cubicBezTo>
                  <a:pt x="28937" y="67441"/>
                  <a:pt x="28166" y="65317"/>
                  <a:pt x="26766" y="63631"/>
                </a:cubicBezTo>
                <a:cubicBezTo>
                  <a:pt x="23956" y="60974"/>
                  <a:pt x="20746" y="58793"/>
                  <a:pt x="17241" y="57154"/>
                </a:cubicBezTo>
                <a:cubicBezTo>
                  <a:pt x="12973" y="55230"/>
                  <a:pt x="9163" y="52401"/>
                  <a:pt x="6097" y="48868"/>
                </a:cubicBezTo>
                <a:cubicBezTo>
                  <a:pt x="4096" y="46105"/>
                  <a:pt x="3058" y="42753"/>
                  <a:pt x="3144" y="39343"/>
                </a:cubicBezTo>
                <a:cubicBezTo>
                  <a:pt x="2991" y="34990"/>
                  <a:pt x="4725" y="30789"/>
                  <a:pt x="7906" y="27817"/>
                </a:cubicBezTo>
                <a:cubicBezTo>
                  <a:pt x="11088" y="24741"/>
                  <a:pt x="15383" y="23083"/>
                  <a:pt x="19813" y="23245"/>
                </a:cubicBezTo>
                <a:close/>
                <a:moveTo>
                  <a:pt x="857726" y="23150"/>
                </a:moveTo>
                <a:cubicBezTo>
                  <a:pt x="860612" y="23141"/>
                  <a:pt x="863460" y="23722"/>
                  <a:pt x="866108" y="24865"/>
                </a:cubicBezTo>
                <a:cubicBezTo>
                  <a:pt x="868594" y="25865"/>
                  <a:pt x="870813" y="27427"/>
                  <a:pt x="872585" y="29437"/>
                </a:cubicBezTo>
                <a:cubicBezTo>
                  <a:pt x="874576" y="31885"/>
                  <a:pt x="876071" y="34695"/>
                  <a:pt x="876966" y="37724"/>
                </a:cubicBezTo>
                <a:cubicBezTo>
                  <a:pt x="879157" y="33352"/>
                  <a:pt x="882443" y="29608"/>
                  <a:pt x="886491" y="26865"/>
                </a:cubicBezTo>
                <a:cubicBezTo>
                  <a:pt x="890235" y="24436"/>
                  <a:pt x="894607" y="23141"/>
                  <a:pt x="899065" y="23150"/>
                </a:cubicBezTo>
                <a:cubicBezTo>
                  <a:pt x="903008" y="23065"/>
                  <a:pt x="906894" y="24160"/>
                  <a:pt x="910209" y="26294"/>
                </a:cubicBezTo>
                <a:cubicBezTo>
                  <a:pt x="913438" y="28446"/>
                  <a:pt x="915933" y="31542"/>
                  <a:pt x="917352" y="35152"/>
                </a:cubicBezTo>
                <a:cubicBezTo>
                  <a:pt x="919219" y="40667"/>
                  <a:pt x="920029" y="46486"/>
                  <a:pt x="919734" y="52297"/>
                </a:cubicBezTo>
                <a:lnTo>
                  <a:pt x="919734" y="85444"/>
                </a:lnTo>
                <a:lnTo>
                  <a:pt x="911733" y="85444"/>
                </a:lnTo>
                <a:lnTo>
                  <a:pt x="911733" y="52297"/>
                </a:lnTo>
                <a:cubicBezTo>
                  <a:pt x="911990" y="47772"/>
                  <a:pt x="911504" y="43239"/>
                  <a:pt x="910304" y="38867"/>
                </a:cubicBezTo>
                <a:cubicBezTo>
                  <a:pt x="909428" y="36419"/>
                  <a:pt x="907751" y="34333"/>
                  <a:pt x="905541" y="32961"/>
                </a:cubicBezTo>
                <a:cubicBezTo>
                  <a:pt x="903170" y="31418"/>
                  <a:pt x="900369" y="30646"/>
                  <a:pt x="897541" y="30770"/>
                </a:cubicBezTo>
                <a:cubicBezTo>
                  <a:pt x="893807" y="30713"/>
                  <a:pt x="890159" y="31885"/>
                  <a:pt x="887158" y="34104"/>
                </a:cubicBezTo>
                <a:cubicBezTo>
                  <a:pt x="884034" y="36304"/>
                  <a:pt x="881643" y="39390"/>
                  <a:pt x="880300" y="42962"/>
                </a:cubicBezTo>
                <a:cubicBezTo>
                  <a:pt x="878500" y="49144"/>
                  <a:pt x="877757" y="55583"/>
                  <a:pt x="878109" y="62012"/>
                </a:cubicBezTo>
                <a:lnTo>
                  <a:pt x="878109" y="85825"/>
                </a:lnTo>
                <a:lnTo>
                  <a:pt x="870394" y="85825"/>
                </a:lnTo>
                <a:lnTo>
                  <a:pt x="870394" y="54678"/>
                </a:lnTo>
                <a:cubicBezTo>
                  <a:pt x="870623" y="49687"/>
                  <a:pt x="870175" y="44686"/>
                  <a:pt x="869061" y="39819"/>
                </a:cubicBezTo>
                <a:cubicBezTo>
                  <a:pt x="868194" y="37238"/>
                  <a:pt x="866527" y="34999"/>
                  <a:pt x="864298" y="33437"/>
                </a:cubicBezTo>
                <a:cubicBezTo>
                  <a:pt x="861888" y="31875"/>
                  <a:pt x="859069" y="31075"/>
                  <a:pt x="856202" y="31151"/>
                </a:cubicBezTo>
                <a:cubicBezTo>
                  <a:pt x="852554" y="31142"/>
                  <a:pt x="848991" y="32275"/>
                  <a:pt x="846010" y="34390"/>
                </a:cubicBezTo>
                <a:cubicBezTo>
                  <a:pt x="842867" y="36552"/>
                  <a:pt x="840447" y="39600"/>
                  <a:pt x="839057" y="43153"/>
                </a:cubicBezTo>
                <a:cubicBezTo>
                  <a:pt x="837276" y="48620"/>
                  <a:pt x="836504" y="54364"/>
                  <a:pt x="836771" y="60107"/>
                </a:cubicBezTo>
                <a:lnTo>
                  <a:pt x="836771" y="85825"/>
                </a:lnTo>
                <a:lnTo>
                  <a:pt x="828960" y="85825"/>
                </a:lnTo>
                <a:lnTo>
                  <a:pt x="829056" y="24674"/>
                </a:lnTo>
                <a:lnTo>
                  <a:pt x="836866" y="24674"/>
                </a:lnTo>
                <a:lnTo>
                  <a:pt x="836866" y="35152"/>
                </a:lnTo>
                <a:cubicBezTo>
                  <a:pt x="839105" y="31828"/>
                  <a:pt x="841953" y="28951"/>
                  <a:pt x="845248" y="26675"/>
                </a:cubicBezTo>
                <a:cubicBezTo>
                  <a:pt x="849011" y="24379"/>
                  <a:pt x="853325" y="23160"/>
                  <a:pt x="857726" y="23150"/>
                </a:cubicBezTo>
                <a:close/>
                <a:moveTo>
                  <a:pt x="321373" y="23149"/>
                </a:moveTo>
                <a:cubicBezTo>
                  <a:pt x="324259" y="23140"/>
                  <a:pt x="327107" y="23721"/>
                  <a:pt x="329755" y="24864"/>
                </a:cubicBezTo>
                <a:cubicBezTo>
                  <a:pt x="332222" y="25893"/>
                  <a:pt x="334442" y="27455"/>
                  <a:pt x="336232" y="29436"/>
                </a:cubicBezTo>
                <a:cubicBezTo>
                  <a:pt x="338194" y="31903"/>
                  <a:pt x="339671" y="34713"/>
                  <a:pt x="340614" y="37723"/>
                </a:cubicBezTo>
                <a:cubicBezTo>
                  <a:pt x="342804" y="33351"/>
                  <a:pt x="346091" y="29608"/>
                  <a:pt x="350139" y="26864"/>
                </a:cubicBezTo>
                <a:cubicBezTo>
                  <a:pt x="353882" y="24435"/>
                  <a:pt x="358254" y="23140"/>
                  <a:pt x="362712" y="23149"/>
                </a:cubicBezTo>
                <a:cubicBezTo>
                  <a:pt x="366655" y="23083"/>
                  <a:pt x="370532" y="24178"/>
                  <a:pt x="373856" y="26293"/>
                </a:cubicBezTo>
                <a:cubicBezTo>
                  <a:pt x="377047" y="28493"/>
                  <a:pt x="379523" y="31570"/>
                  <a:pt x="381000" y="35151"/>
                </a:cubicBezTo>
                <a:cubicBezTo>
                  <a:pt x="382781" y="40685"/>
                  <a:pt x="383552" y="46486"/>
                  <a:pt x="383286" y="52296"/>
                </a:cubicBezTo>
                <a:lnTo>
                  <a:pt x="383286" y="85443"/>
                </a:lnTo>
                <a:lnTo>
                  <a:pt x="375380" y="85443"/>
                </a:lnTo>
                <a:lnTo>
                  <a:pt x="375380" y="52296"/>
                </a:lnTo>
                <a:cubicBezTo>
                  <a:pt x="375637" y="47772"/>
                  <a:pt x="375152" y="43238"/>
                  <a:pt x="373951" y="38866"/>
                </a:cubicBezTo>
                <a:cubicBezTo>
                  <a:pt x="373046" y="36437"/>
                  <a:pt x="371370" y="34360"/>
                  <a:pt x="369189" y="32960"/>
                </a:cubicBezTo>
                <a:cubicBezTo>
                  <a:pt x="366808" y="31436"/>
                  <a:pt x="364017" y="30674"/>
                  <a:pt x="361188" y="30769"/>
                </a:cubicBezTo>
                <a:cubicBezTo>
                  <a:pt x="357454" y="30712"/>
                  <a:pt x="353806" y="31884"/>
                  <a:pt x="350806" y="34103"/>
                </a:cubicBezTo>
                <a:cubicBezTo>
                  <a:pt x="347681" y="36303"/>
                  <a:pt x="345291" y="39390"/>
                  <a:pt x="343948" y="42961"/>
                </a:cubicBezTo>
                <a:cubicBezTo>
                  <a:pt x="342100" y="49134"/>
                  <a:pt x="341357" y="55582"/>
                  <a:pt x="341757" y="62011"/>
                </a:cubicBezTo>
                <a:lnTo>
                  <a:pt x="341757" y="85824"/>
                </a:lnTo>
                <a:lnTo>
                  <a:pt x="333946" y="85824"/>
                </a:lnTo>
                <a:lnTo>
                  <a:pt x="333946" y="54677"/>
                </a:lnTo>
                <a:cubicBezTo>
                  <a:pt x="334213" y="49677"/>
                  <a:pt x="333727" y="44676"/>
                  <a:pt x="332518" y="39818"/>
                </a:cubicBezTo>
                <a:cubicBezTo>
                  <a:pt x="331679" y="37218"/>
                  <a:pt x="330003" y="34980"/>
                  <a:pt x="327755" y="33436"/>
                </a:cubicBezTo>
                <a:cubicBezTo>
                  <a:pt x="325345" y="31874"/>
                  <a:pt x="322526" y="31074"/>
                  <a:pt x="319659" y="31150"/>
                </a:cubicBezTo>
                <a:cubicBezTo>
                  <a:pt x="316039" y="31141"/>
                  <a:pt x="312505" y="32274"/>
                  <a:pt x="309562" y="34389"/>
                </a:cubicBezTo>
                <a:cubicBezTo>
                  <a:pt x="306419" y="36551"/>
                  <a:pt x="304000" y="39599"/>
                  <a:pt x="302609" y="43152"/>
                </a:cubicBezTo>
                <a:cubicBezTo>
                  <a:pt x="300828" y="48619"/>
                  <a:pt x="300056" y="54363"/>
                  <a:pt x="300323" y="60107"/>
                </a:cubicBezTo>
                <a:lnTo>
                  <a:pt x="300323" y="85824"/>
                </a:lnTo>
                <a:lnTo>
                  <a:pt x="292512" y="85824"/>
                </a:lnTo>
                <a:lnTo>
                  <a:pt x="292703" y="24674"/>
                </a:lnTo>
                <a:lnTo>
                  <a:pt x="300514" y="24674"/>
                </a:lnTo>
                <a:lnTo>
                  <a:pt x="300514" y="35151"/>
                </a:lnTo>
                <a:cubicBezTo>
                  <a:pt x="302752" y="31827"/>
                  <a:pt x="305600" y="28950"/>
                  <a:pt x="308895" y="26674"/>
                </a:cubicBezTo>
                <a:cubicBezTo>
                  <a:pt x="312648" y="24359"/>
                  <a:pt x="316963" y="23140"/>
                  <a:pt x="321373" y="23149"/>
                </a:cubicBezTo>
                <a:close/>
                <a:moveTo>
                  <a:pt x="508635" y="22959"/>
                </a:moveTo>
                <a:cubicBezTo>
                  <a:pt x="512921" y="22883"/>
                  <a:pt x="517131" y="24073"/>
                  <a:pt x="520731" y="26388"/>
                </a:cubicBezTo>
                <a:cubicBezTo>
                  <a:pt x="524237" y="28703"/>
                  <a:pt x="526961" y="32017"/>
                  <a:pt x="528542" y="35913"/>
                </a:cubicBezTo>
                <a:cubicBezTo>
                  <a:pt x="530475" y="41809"/>
                  <a:pt x="531314" y="48000"/>
                  <a:pt x="531018" y="54201"/>
                </a:cubicBezTo>
                <a:lnTo>
                  <a:pt x="531018" y="85443"/>
                </a:lnTo>
                <a:lnTo>
                  <a:pt x="523208" y="85443"/>
                </a:lnTo>
                <a:lnTo>
                  <a:pt x="523208" y="56868"/>
                </a:lnTo>
                <a:cubicBezTo>
                  <a:pt x="523379" y="52182"/>
                  <a:pt x="523094" y="47495"/>
                  <a:pt x="522351" y="42866"/>
                </a:cubicBezTo>
                <a:cubicBezTo>
                  <a:pt x="521789" y="39171"/>
                  <a:pt x="519931" y="35799"/>
                  <a:pt x="517112" y="33341"/>
                </a:cubicBezTo>
                <a:cubicBezTo>
                  <a:pt x="514216" y="31217"/>
                  <a:pt x="510692" y="30150"/>
                  <a:pt x="507111" y="30293"/>
                </a:cubicBezTo>
                <a:cubicBezTo>
                  <a:pt x="502415" y="30255"/>
                  <a:pt x="497872" y="31951"/>
                  <a:pt x="494347" y="35056"/>
                </a:cubicBezTo>
                <a:cubicBezTo>
                  <a:pt x="490709" y="37989"/>
                  <a:pt x="488127" y="42038"/>
                  <a:pt x="487013" y="46581"/>
                </a:cubicBezTo>
                <a:cubicBezTo>
                  <a:pt x="486060" y="52048"/>
                  <a:pt x="485670" y="57601"/>
                  <a:pt x="485870" y="63154"/>
                </a:cubicBezTo>
                <a:lnTo>
                  <a:pt x="485870" y="85443"/>
                </a:lnTo>
                <a:lnTo>
                  <a:pt x="478059" y="85443"/>
                </a:lnTo>
                <a:lnTo>
                  <a:pt x="478059" y="24673"/>
                </a:lnTo>
                <a:lnTo>
                  <a:pt x="485870" y="24673"/>
                </a:lnTo>
                <a:lnTo>
                  <a:pt x="485870" y="35532"/>
                </a:lnTo>
                <a:cubicBezTo>
                  <a:pt x="488623" y="31665"/>
                  <a:pt x="492166" y="28417"/>
                  <a:pt x="496252" y="26007"/>
                </a:cubicBezTo>
                <a:cubicBezTo>
                  <a:pt x="500062" y="23988"/>
                  <a:pt x="504320" y="22940"/>
                  <a:pt x="508635" y="22959"/>
                </a:cubicBezTo>
                <a:close/>
                <a:moveTo>
                  <a:pt x="599218" y="22769"/>
                </a:moveTo>
                <a:cubicBezTo>
                  <a:pt x="603914" y="22712"/>
                  <a:pt x="608553" y="23788"/>
                  <a:pt x="612744" y="25913"/>
                </a:cubicBezTo>
                <a:cubicBezTo>
                  <a:pt x="616954" y="28227"/>
                  <a:pt x="620573" y="31485"/>
                  <a:pt x="623316" y="35438"/>
                </a:cubicBezTo>
                <a:lnTo>
                  <a:pt x="623316" y="24674"/>
                </a:lnTo>
                <a:lnTo>
                  <a:pt x="631127" y="24674"/>
                </a:lnTo>
                <a:lnTo>
                  <a:pt x="631127" y="85444"/>
                </a:lnTo>
                <a:lnTo>
                  <a:pt x="623412" y="85444"/>
                </a:lnTo>
                <a:lnTo>
                  <a:pt x="623412" y="74966"/>
                </a:lnTo>
                <a:cubicBezTo>
                  <a:pt x="620449" y="78700"/>
                  <a:pt x="616716" y="81758"/>
                  <a:pt x="612458" y="83920"/>
                </a:cubicBezTo>
                <a:cubicBezTo>
                  <a:pt x="608295" y="86015"/>
                  <a:pt x="603685" y="87063"/>
                  <a:pt x="599028" y="86968"/>
                </a:cubicBezTo>
                <a:cubicBezTo>
                  <a:pt x="590684" y="87015"/>
                  <a:pt x="582702" y="83558"/>
                  <a:pt x="577025" y="77443"/>
                </a:cubicBezTo>
                <a:cubicBezTo>
                  <a:pt x="570862" y="71480"/>
                  <a:pt x="567414" y="63251"/>
                  <a:pt x="567500" y="54678"/>
                </a:cubicBezTo>
                <a:cubicBezTo>
                  <a:pt x="567424" y="46220"/>
                  <a:pt x="570872" y="38105"/>
                  <a:pt x="577025" y="32294"/>
                </a:cubicBezTo>
                <a:cubicBezTo>
                  <a:pt x="582740" y="26122"/>
                  <a:pt x="590808" y="22655"/>
                  <a:pt x="599218" y="22769"/>
                </a:cubicBezTo>
                <a:close/>
                <a:moveTo>
                  <a:pt x="428911" y="22769"/>
                </a:moveTo>
                <a:cubicBezTo>
                  <a:pt x="433607" y="22712"/>
                  <a:pt x="438246" y="23788"/>
                  <a:pt x="442437" y="25912"/>
                </a:cubicBezTo>
                <a:cubicBezTo>
                  <a:pt x="446647" y="28227"/>
                  <a:pt x="450266" y="31484"/>
                  <a:pt x="453009" y="35437"/>
                </a:cubicBezTo>
                <a:lnTo>
                  <a:pt x="453009" y="24674"/>
                </a:lnTo>
                <a:lnTo>
                  <a:pt x="460820" y="24674"/>
                </a:lnTo>
                <a:lnTo>
                  <a:pt x="460820" y="85443"/>
                </a:lnTo>
                <a:lnTo>
                  <a:pt x="453105" y="85443"/>
                </a:lnTo>
                <a:lnTo>
                  <a:pt x="453105" y="74966"/>
                </a:lnTo>
                <a:cubicBezTo>
                  <a:pt x="450162" y="78719"/>
                  <a:pt x="446418" y="81786"/>
                  <a:pt x="442151" y="83919"/>
                </a:cubicBezTo>
                <a:cubicBezTo>
                  <a:pt x="437988" y="86015"/>
                  <a:pt x="433378" y="87063"/>
                  <a:pt x="428721" y="86967"/>
                </a:cubicBezTo>
                <a:cubicBezTo>
                  <a:pt x="420377" y="87015"/>
                  <a:pt x="412395" y="83557"/>
                  <a:pt x="406718" y="77442"/>
                </a:cubicBezTo>
                <a:cubicBezTo>
                  <a:pt x="400555" y="71480"/>
                  <a:pt x="397107" y="63250"/>
                  <a:pt x="397193" y="54677"/>
                </a:cubicBezTo>
                <a:cubicBezTo>
                  <a:pt x="397155" y="46229"/>
                  <a:pt x="400603" y="38132"/>
                  <a:pt x="406718" y="32294"/>
                </a:cubicBezTo>
                <a:cubicBezTo>
                  <a:pt x="412452" y="26141"/>
                  <a:pt x="420501" y="22683"/>
                  <a:pt x="428911" y="22769"/>
                </a:cubicBezTo>
                <a:close/>
                <a:moveTo>
                  <a:pt x="48863" y="1529"/>
                </a:moveTo>
                <a:lnTo>
                  <a:pt x="56674" y="1529"/>
                </a:lnTo>
                <a:lnTo>
                  <a:pt x="56674" y="85730"/>
                </a:lnTo>
                <a:lnTo>
                  <a:pt x="48863" y="85730"/>
                </a:lnTo>
                <a:close/>
                <a:moveTo>
                  <a:pt x="148209" y="1147"/>
                </a:moveTo>
                <a:lnTo>
                  <a:pt x="156020" y="1528"/>
                </a:lnTo>
                <a:lnTo>
                  <a:pt x="156020" y="85729"/>
                </a:lnTo>
                <a:lnTo>
                  <a:pt x="148305" y="85729"/>
                </a:lnTo>
                <a:lnTo>
                  <a:pt x="148305" y="75251"/>
                </a:lnTo>
                <a:cubicBezTo>
                  <a:pt x="145342" y="78985"/>
                  <a:pt x="141609" y="82042"/>
                  <a:pt x="137351" y="84205"/>
                </a:cubicBezTo>
                <a:cubicBezTo>
                  <a:pt x="133188" y="86300"/>
                  <a:pt x="128578" y="87348"/>
                  <a:pt x="123921" y="87253"/>
                </a:cubicBezTo>
                <a:cubicBezTo>
                  <a:pt x="115577" y="87300"/>
                  <a:pt x="107595" y="83843"/>
                  <a:pt x="101918" y="77728"/>
                </a:cubicBezTo>
                <a:cubicBezTo>
                  <a:pt x="95755" y="71765"/>
                  <a:pt x="92307" y="63535"/>
                  <a:pt x="92393" y="54963"/>
                </a:cubicBezTo>
                <a:cubicBezTo>
                  <a:pt x="92355" y="46514"/>
                  <a:pt x="95803" y="38418"/>
                  <a:pt x="101918" y="32579"/>
                </a:cubicBezTo>
                <a:cubicBezTo>
                  <a:pt x="107633" y="26407"/>
                  <a:pt x="115701" y="22940"/>
                  <a:pt x="124111" y="23054"/>
                </a:cubicBezTo>
                <a:cubicBezTo>
                  <a:pt x="128807" y="22997"/>
                  <a:pt x="133446" y="24073"/>
                  <a:pt x="137637" y="26197"/>
                </a:cubicBezTo>
                <a:cubicBezTo>
                  <a:pt x="141847" y="28512"/>
                  <a:pt x="145466" y="31769"/>
                  <a:pt x="148209" y="35722"/>
                </a:cubicBezTo>
                <a:close/>
                <a:moveTo>
                  <a:pt x="550450" y="4"/>
                </a:moveTo>
                <a:cubicBezTo>
                  <a:pt x="552183" y="-63"/>
                  <a:pt x="553850" y="633"/>
                  <a:pt x="555022" y="1909"/>
                </a:cubicBezTo>
                <a:cubicBezTo>
                  <a:pt x="556260" y="3109"/>
                  <a:pt x="556946" y="4757"/>
                  <a:pt x="556927" y="6481"/>
                </a:cubicBezTo>
                <a:cubicBezTo>
                  <a:pt x="556927" y="8167"/>
                  <a:pt x="556241" y="9786"/>
                  <a:pt x="555022" y="10958"/>
                </a:cubicBezTo>
                <a:cubicBezTo>
                  <a:pt x="553822" y="12196"/>
                  <a:pt x="552174" y="12882"/>
                  <a:pt x="550450" y="12863"/>
                </a:cubicBezTo>
                <a:cubicBezTo>
                  <a:pt x="548764" y="12863"/>
                  <a:pt x="547144" y="12177"/>
                  <a:pt x="545973" y="10958"/>
                </a:cubicBezTo>
                <a:cubicBezTo>
                  <a:pt x="544754" y="9786"/>
                  <a:pt x="544068" y="8167"/>
                  <a:pt x="544068" y="6481"/>
                </a:cubicBezTo>
                <a:cubicBezTo>
                  <a:pt x="544049" y="4757"/>
                  <a:pt x="544735" y="3109"/>
                  <a:pt x="545973" y="1909"/>
                </a:cubicBezTo>
                <a:cubicBezTo>
                  <a:pt x="547116" y="652"/>
                  <a:pt x="548754" y="-44"/>
                  <a:pt x="550450" y="4"/>
                </a:cubicBezTo>
                <a:close/>
                <a:moveTo>
                  <a:pt x="75628" y="4"/>
                </a:moveTo>
                <a:cubicBezTo>
                  <a:pt x="77362" y="-63"/>
                  <a:pt x="79029" y="633"/>
                  <a:pt x="80200" y="1909"/>
                </a:cubicBezTo>
                <a:cubicBezTo>
                  <a:pt x="81439" y="3109"/>
                  <a:pt x="82124" y="4757"/>
                  <a:pt x="82105" y="6481"/>
                </a:cubicBezTo>
                <a:cubicBezTo>
                  <a:pt x="82105" y="8167"/>
                  <a:pt x="81420" y="9786"/>
                  <a:pt x="80200" y="10958"/>
                </a:cubicBezTo>
                <a:cubicBezTo>
                  <a:pt x="79000" y="12196"/>
                  <a:pt x="77352" y="12882"/>
                  <a:pt x="75628" y="12863"/>
                </a:cubicBezTo>
                <a:cubicBezTo>
                  <a:pt x="73942" y="12863"/>
                  <a:pt x="72323" y="12177"/>
                  <a:pt x="71152" y="10958"/>
                </a:cubicBezTo>
                <a:cubicBezTo>
                  <a:pt x="69932" y="9786"/>
                  <a:pt x="69247" y="8167"/>
                  <a:pt x="69247" y="6481"/>
                </a:cubicBezTo>
                <a:cubicBezTo>
                  <a:pt x="69228" y="4757"/>
                  <a:pt x="69913" y="3109"/>
                  <a:pt x="71152" y="1909"/>
                </a:cubicBezTo>
                <a:cubicBezTo>
                  <a:pt x="72295" y="652"/>
                  <a:pt x="73933" y="-44"/>
                  <a:pt x="75628" y="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41215531"/>
      </p:ext>
    </p:extLst>
  </p:cSld>
  <p:clrMap bg1="lt1" tx1="dk1" bg2="dk2" tx2="lt2" accent1="accent1" accent2="accent2" accent3="accent3" accent4="accent4" accent5="accent5" accent6="accent6" hlink="hlink" folHlink="folHlink"/>
  <p:sldLayoutIdLst>
    <p:sldLayoutId id="2147483676" r:id="rId1"/>
    <p:sldLayoutId id="2147483677" r:id="rId2"/>
    <p:sldLayoutId id="2147483678" r:id="rId3"/>
    <p:sldLayoutId id="2147483679" r:id="rId4"/>
    <p:sldLayoutId id="2147483680" r:id="rId5"/>
    <p:sldLayoutId id="2147483681" r:id="rId6"/>
    <p:sldLayoutId id="2147483682" r:id="rId7"/>
    <p:sldLayoutId id="2147483683" r:id="rId8"/>
    <p:sldLayoutId id="2147483684" r:id="rId9"/>
    <p:sldLayoutId id="2147483685" r:id="rId10"/>
    <p:sldLayoutId id="2147483686" r:id="rId11"/>
    <p:sldLayoutId id="2147483687" r:id="rId12"/>
    <p:sldLayoutId id="2147483688" r:id="rId13"/>
    <p:sldLayoutId id="2147483689" r:id="rId14"/>
    <p:sldLayoutId id="2147483690" r:id="rId15"/>
    <p:sldLayoutId id="2147483691" r:id="rId16"/>
    <p:sldLayoutId id="2147483692" r:id="rId17"/>
    <p:sldLayoutId id="2147483693" r:id="rId18"/>
    <p:sldLayoutId id="2147483694" r:id="rId19"/>
    <p:sldLayoutId id="2147483695" r:id="rId20"/>
    <p:sldLayoutId id="2147483696"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pPr defTabSz="609630"/>
            <a:fld id="{1D8BD707-D9CF-40AE-B4C6-C98DA3205C09}" type="datetimeFigureOut">
              <a:rPr lang="en-US" smtClean="0">
                <a:solidFill>
                  <a:prstClr val="black">
                    <a:tint val="75000"/>
                  </a:prstClr>
                </a:solidFill>
              </a:rPr>
              <a:pPr defTabSz="609630"/>
              <a:t>3/15/2024</a:t>
            </a:fld>
            <a:endParaRPr lang="en-US">
              <a:solidFill>
                <a:prstClr val="black">
                  <a:tint val="75000"/>
                </a:prstClr>
              </a:solidFill>
            </a:endParaRPr>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pPr defTabSz="609630"/>
            <a:endParaRPr lang="en-US">
              <a:solidFill>
                <a:prstClr val="black">
                  <a:tint val="75000"/>
                </a:prstClr>
              </a:solidFill>
            </a:endParaRPr>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pPr defTabSz="609630"/>
            <a:fld id="{B6F15528-21DE-4FAA-801E-634DDDAF4B2B}" type="slidenum">
              <a:rPr lang="en-US" smtClean="0">
                <a:solidFill>
                  <a:prstClr val="black">
                    <a:tint val="75000"/>
                  </a:prstClr>
                </a:solidFill>
              </a:rPr>
              <a:pPr defTabSz="609630"/>
              <a:t>‹#›</a:t>
            </a:fld>
            <a:endParaRPr lang="en-US">
              <a:solidFill>
                <a:prstClr val="black">
                  <a:tint val="75000"/>
                </a:prstClr>
              </a:solidFill>
            </a:endParaRPr>
          </a:p>
        </p:txBody>
      </p:sp>
    </p:spTree>
    <p:extLst>
      <p:ext uri="{BB962C8B-B14F-4D97-AF65-F5344CB8AC3E}">
        <p14:creationId xmlns:p14="http://schemas.microsoft.com/office/powerpoint/2010/main" val="1596490036"/>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 id="2147483707" r:id="rId10"/>
    <p:sldLayoutId id="2147483708" r:id="rId11"/>
  </p:sldLayoutIdLs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17.png"/><Relationship Id="rId13" Type="http://schemas.openxmlformats.org/officeDocument/2006/relationships/image" Target="../media/image21.png"/><Relationship Id="rId7" Type="http://schemas.openxmlformats.org/officeDocument/2006/relationships/image" Target="../media/image5.svg"/><Relationship Id="rId12" Type="http://schemas.openxmlformats.org/officeDocument/2006/relationships/image" Target="../media/image20.png"/><Relationship Id="rId2" Type="http://schemas.openxmlformats.org/officeDocument/2006/relationships/image" Target="../media/image15.png"/><Relationship Id="rId1" Type="http://schemas.openxmlformats.org/officeDocument/2006/relationships/slideLayout" Target="../slideLayouts/slideLayout20.xml"/><Relationship Id="rId6" Type="http://schemas.openxmlformats.org/officeDocument/2006/relationships/image" Target="../media/image16.png"/><Relationship Id="rId11" Type="http://schemas.openxmlformats.org/officeDocument/2006/relationships/image" Target="../media/image19.png"/><Relationship Id="rId5" Type="http://schemas.openxmlformats.org/officeDocument/2006/relationships/image" Target="../media/image3.svg"/><Relationship Id="rId10" Type="http://schemas.openxmlformats.org/officeDocument/2006/relationships/image" Target="../media/image18.png"/><Relationship Id="rId9" Type="http://schemas.openxmlformats.org/officeDocument/2006/relationships/image" Target="../media/image7.svg"/><Relationship Id="rId14" Type="http://schemas.openxmlformats.org/officeDocument/2006/relationships/image" Target="../media/image22.png"/></Relationships>
</file>

<file path=ppt/slides/_rels/slide10.xml.rels><?xml version="1.0" encoding="UTF-8" standalone="yes"?>
<Relationships xmlns="http://schemas.openxmlformats.org/package/2006/relationships"><Relationship Id="rId8" Type="http://schemas.openxmlformats.org/officeDocument/2006/relationships/image" Target="../media/image100.svg"/><Relationship Id="rId3" Type="http://schemas.openxmlformats.org/officeDocument/2006/relationships/image" Target="../media/image44.png"/><Relationship Id="rId2" Type="http://schemas.openxmlformats.org/officeDocument/2006/relationships/image" Target="../media/image43.jpg"/><Relationship Id="rId1" Type="http://schemas.openxmlformats.org/officeDocument/2006/relationships/slideLayout" Target="../slideLayouts/slideLayout2.xml"/><Relationship Id="rId11" Type="http://schemas.openxmlformats.org/officeDocument/2006/relationships/image" Target="../media/image46.png"/><Relationship Id="rId10" Type="http://schemas.openxmlformats.org/officeDocument/2006/relationships/image" Target="../media/image28.svg"/><Relationship Id="rId9" Type="http://schemas.openxmlformats.org/officeDocument/2006/relationships/image" Target="../media/image45.png"/></Relationships>
</file>

<file path=ppt/slides/_rels/slide11.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xml"/><Relationship Id="rId1" Type="http://schemas.openxmlformats.org/officeDocument/2006/relationships/slideLayout" Target="../slideLayouts/slideLayout2.xml"/><Relationship Id="rId4" Type="http://schemas.openxmlformats.org/officeDocument/2006/relationships/image" Target="../media/image50.svg"/></Relationships>
</file>

<file path=ppt/slides/_rels/slide1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8" Type="http://schemas.openxmlformats.org/officeDocument/2006/relationships/image" Target="../media/image55.png"/><Relationship Id="rId3" Type="http://schemas.openxmlformats.org/officeDocument/2006/relationships/slideLayout" Target="../slideLayouts/slideLayout2.xml"/><Relationship Id="rId7" Type="http://schemas.openxmlformats.org/officeDocument/2006/relationships/image" Target="../media/image54.png"/><Relationship Id="rId2" Type="http://schemas.microsoft.com/office/2007/relationships/media" Target="../media/media2.mp3"/><Relationship Id="rId1" Type="http://schemas.openxmlformats.org/officeDocument/2006/relationships/audio" Target="NULL" TargetMode="External"/><Relationship Id="rId6" Type="http://schemas.openxmlformats.org/officeDocument/2006/relationships/image" Target="../media/image53.png"/><Relationship Id="rId5" Type="http://schemas.openxmlformats.org/officeDocument/2006/relationships/image" Target="../media/image52.png"/><Relationship Id="rId10" Type="http://schemas.openxmlformats.org/officeDocument/2006/relationships/image" Target="../media/image39.png"/><Relationship Id="rId4" Type="http://schemas.openxmlformats.org/officeDocument/2006/relationships/image" Target="../media/image51.png"/><Relationship Id="rId9" Type="http://schemas.openxmlformats.org/officeDocument/2006/relationships/image" Target="../media/image56.png"/></Relationships>
</file>

<file path=ppt/slides/_rels/slide17.xml.rels><?xml version="1.0" encoding="UTF-8" standalone="yes"?>
<Relationships xmlns="http://schemas.openxmlformats.org/package/2006/relationships"><Relationship Id="rId3" Type="http://schemas.openxmlformats.org/officeDocument/2006/relationships/image" Target="../media/image52.png"/><Relationship Id="rId7" Type="http://schemas.openxmlformats.org/officeDocument/2006/relationships/image" Target="../media/image56.png"/><Relationship Id="rId2" Type="http://schemas.openxmlformats.org/officeDocument/2006/relationships/image" Target="../media/image51.png"/><Relationship Id="rId1" Type="http://schemas.openxmlformats.org/officeDocument/2006/relationships/slideLayout" Target="../slideLayouts/slideLayout2.xml"/><Relationship Id="rId6" Type="http://schemas.openxmlformats.org/officeDocument/2006/relationships/image" Target="../media/image55.png"/><Relationship Id="rId5" Type="http://schemas.openxmlformats.org/officeDocument/2006/relationships/image" Target="../media/image54.png"/><Relationship Id="rId4" Type="http://schemas.openxmlformats.org/officeDocument/2006/relationships/image" Target="../media/image53.png"/></Relationships>
</file>

<file path=ppt/slides/_rels/slide18.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8.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image" Target="../media/image24.png"/><Relationship Id="rId7" Type="http://schemas.openxmlformats.org/officeDocument/2006/relationships/image" Target="../media/image10.svg"/><Relationship Id="rId12" Type="http://schemas.openxmlformats.org/officeDocument/2006/relationships/image" Target="../media/image31.png"/><Relationship Id="rId2" Type="http://schemas.openxmlformats.org/officeDocument/2006/relationships/image" Target="../media/image23.jpeg"/><Relationship Id="rId1" Type="http://schemas.openxmlformats.org/officeDocument/2006/relationships/slideLayout" Target="../slideLayouts/slideLayout52.xml"/><Relationship Id="rId6" Type="http://schemas.openxmlformats.org/officeDocument/2006/relationships/image" Target="../media/image26.png"/><Relationship Id="rId11" Type="http://schemas.openxmlformats.org/officeDocument/2006/relationships/image" Target="../media/image30.png"/><Relationship Id="rId5" Type="http://schemas.openxmlformats.org/officeDocument/2006/relationships/image" Target="../media/image25.png"/><Relationship Id="rId10" Type="http://schemas.openxmlformats.org/officeDocument/2006/relationships/image" Target="../media/image29.png"/><Relationship Id="rId4" Type="http://schemas.openxmlformats.org/officeDocument/2006/relationships/image" Target="../media/image71.svg"/><Relationship Id="rId9" Type="http://schemas.openxmlformats.org/officeDocument/2006/relationships/image" Target="../media/image28.png"/></Relationships>
</file>

<file path=ppt/slides/_rels/slide20.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image" Target="../media/image59.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video" Target="../media/media3.mp4"/><Relationship Id="rId1" Type="http://schemas.microsoft.com/office/2007/relationships/media" Target="../media/media3.mp4"/><Relationship Id="rId5" Type="http://schemas.openxmlformats.org/officeDocument/2006/relationships/image" Target="../media/image62.png"/><Relationship Id="rId4" Type="http://schemas.openxmlformats.org/officeDocument/2006/relationships/image" Target="../media/image61.png"/></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video" Target="../media/media3.mp4"/><Relationship Id="rId1" Type="http://schemas.microsoft.com/office/2007/relationships/media" Target="../media/media3.mp4"/><Relationship Id="rId5" Type="http://schemas.openxmlformats.org/officeDocument/2006/relationships/image" Target="../media/image61.png"/><Relationship Id="rId4" Type="http://schemas.openxmlformats.org/officeDocument/2006/relationships/image" Target="../media/image63.png"/></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video" Target="../media/media4.mp4"/><Relationship Id="rId1" Type="http://schemas.microsoft.com/office/2007/relationships/media" Target="../media/media4.mp4"/><Relationship Id="rId5" Type="http://schemas.openxmlformats.org/officeDocument/2006/relationships/image" Target="../media/image64.png"/><Relationship Id="rId4" Type="http://schemas.openxmlformats.org/officeDocument/2006/relationships/image" Target="../media/image62.png"/></Relationships>
</file>

<file path=ppt/slides/_rels/slide24.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image" Target="../media/image59.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image" Target="../media/image60.jpeg"/><Relationship Id="rId1" Type="http://schemas.openxmlformats.org/officeDocument/2006/relationships/slideLayout" Target="../slideLayouts/slideLayout2.xml"/><Relationship Id="rId4" Type="http://schemas.openxmlformats.org/officeDocument/2006/relationships/image" Target="../media/image66.png"/></Relationships>
</file>

<file path=ppt/slides/_rels/slide26.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image" Target="../media/image60.jpe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13" Type="http://schemas.openxmlformats.org/officeDocument/2006/relationships/image" Target="../media/image30.svg"/><Relationship Id="rId2" Type="http://schemas.openxmlformats.org/officeDocument/2006/relationships/image" Target="../media/image38.png"/><Relationship Id="rId1" Type="http://schemas.openxmlformats.org/officeDocument/2006/relationships/slideLayout" Target="../slideLayouts/slideLayout2.xml"/><Relationship Id="rId6" Type="http://schemas.openxmlformats.org/officeDocument/2006/relationships/image" Target="../media/image41.png"/><Relationship Id="rId5" Type="http://schemas.openxmlformats.org/officeDocument/2006/relationships/image" Target="../media/image26.svg"/></Relationships>
</file>

<file path=ppt/slides/_rels/slide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4.xml"/><Relationship Id="rId1" Type="http://schemas.openxmlformats.org/officeDocument/2006/relationships/slideLayout" Target="../slideLayouts/slideLayout45.xml"/><Relationship Id="rId4" Type="http://schemas.openxmlformats.org/officeDocument/2006/relationships/image" Target="../media/image68.png"/></Relationships>
</file>

<file path=ppt/slides/_rels/slide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1.xml"/><Relationship Id="rId6" Type="http://schemas.openxmlformats.org/officeDocument/2006/relationships/image" Target="../media/image70.svg"/><Relationship Id="rId5" Type="http://schemas.openxmlformats.org/officeDocument/2006/relationships/image" Target="../media/image37.png"/><Relationship Id="rId4" Type="http://schemas.openxmlformats.org/officeDocument/2006/relationships/image" Target="../media/image36.png"/></Relationships>
</file>

<file path=ppt/slides/_rels/slide5.xml.rels><?xml version="1.0" encoding="UTF-8" standalone="yes"?>
<Relationships xmlns="http://schemas.openxmlformats.org/package/2006/relationships"><Relationship Id="rId8" Type="http://schemas.openxmlformats.org/officeDocument/2006/relationships/image" Target="../media/image41.png"/><Relationship Id="rId13" Type="http://schemas.openxmlformats.org/officeDocument/2006/relationships/image" Target="../media/image30.svg"/><Relationship Id="rId3" Type="http://schemas.openxmlformats.org/officeDocument/2006/relationships/slideLayout" Target="../slideLayouts/slideLayout2.xml"/><Relationship Id="rId7" Type="http://schemas.openxmlformats.org/officeDocument/2006/relationships/image" Target="../media/image40.png"/><Relationship Id="rId2" Type="http://schemas.openxmlformats.org/officeDocument/2006/relationships/audio" Target="../media/media1.m4a"/><Relationship Id="rId1" Type="http://schemas.microsoft.com/office/2007/relationships/media" Target="../media/media1.m4a"/><Relationship Id="rId6" Type="http://schemas.openxmlformats.org/officeDocument/2006/relationships/image" Target="../media/image39.png"/><Relationship Id="rId5" Type="http://schemas.openxmlformats.org/officeDocument/2006/relationships/image" Target="../media/image26.svg"/><Relationship Id="rId4" Type="http://schemas.openxmlformats.org/officeDocument/2006/relationships/image" Target="../media/image38.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42.png"/><Relationship Id="rId16" Type="http://schemas.openxmlformats.org/officeDocument/2006/relationships/image" Target="../media/image8.sv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9F9F9"/>
        </a:solidFill>
        <a:effectLst/>
      </p:bgPr>
    </p:bg>
    <p:spTree>
      <p:nvGrpSpPr>
        <p:cNvPr id="1" name=""/>
        <p:cNvGrpSpPr/>
        <p:nvPr/>
      </p:nvGrpSpPr>
      <p:grpSpPr>
        <a:xfrm>
          <a:off x="0" y="0"/>
          <a:ext cx="0" cy="0"/>
          <a:chOff x="0" y="0"/>
          <a:chExt cx="0" cy="0"/>
        </a:xfrm>
      </p:grpSpPr>
      <p:sp>
        <p:nvSpPr>
          <p:cNvPr id="30" name="TextBox 19">
            <a:extLst>
              <a:ext uri="{FF2B5EF4-FFF2-40B4-BE49-F238E27FC236}">
                <a16:creationId xmlns:a16="http://schemas.microsoft.com/office/drawing/2014/main" id="{100ABB0D-B3CB-90E1-E341-B9430995B2CA}"/>
              </a:ext>
            </a:extLst>
          </p:cNvPr>
          <p:cNvSpPr txBox="1"/>
          <p:nvPr/>
        </p:nvSpPr>
        <p:spPr>
          <a:xfrm>
            <a:off x="-287877" y="2341073"/>
            <a:ext cx="12603412" cy="714811"/>
          </a:xfrm>
          <a:prstGeom prst="rect">
            <a:avLst/>
          </a:prstGeom>
        </p:spPr>
        <p:txBody>
          <a:bodyPr wrap="square" lIns="0" tIns="0" rIns="0" bIns="0" rtlCol="0" anchor="t">
            <a:spAutoFit/>
          </a:bodyPr>
          <a:lstStyle/>
          <a:p>
            <a:pPr marL="0" marR="0" lvl="0" indent="0" algn="ctr" defTabSz="661815" rtl="0" eaLnBrk="1" fontAlgn="base" latinLnBrk="0" hangingPunct="1">
              <a:lnSpc>
                <a:spcPts val="5876"/>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FF0000"/>
                </a:solidFill>
                <a:effectLst/>
                <a:uLnTx/>
                <a:uFillTx/>
                <a:latin typeface="UVN Bach Tuyet Nang" panose="02090907080705020403" pitchFamily="18" charset="0"/>
                <a:ea typeface="宋体" panose="02010600030101010101" pitchFamily="2" charset="-122"/>
              </a:rPr>
              <a:t>CÁC CÔ GIÁO TỚI DỰ </a:t>
            </a:r>
            <a:r>
              <a:rPr kumimoji="0" lang="en-US" sz="4000" b="0" i="0" u="none" strike="noStrike" kern="1200" cap="none" spc="0" normalizeH="0" baseline="0" noProof="0" dirty="0" smtClean="0">
                <a:ln>
                  <a:noFill/>
                </a:ln>
                <a:solidFill>
                  <a:srgbClr val="FF0000"/>
                </a:solidFill>
                <a:effectLst/>
                <a:uLnTx/>
                <a:uFillTx/>
                <a:latin typeface="UVN Bach Tuyet Nang" panose="02090907080705020403" pitchFamily="18" charset="0"/>
                <a:ea typeface="宋体" panose="02010600030101010101" pitchFamily="2" charset="-122"/>
              </a:rPr>
              <a:t>CHUYÊN</a:t>
            </a:r>
            <a:r>
              <a:rPr kumimoji="0" lang="en-US" sz="4000" b="0" i="0" u="none" strike="noStrike" kern="1200" cap="none" spc="0" normalizeH="0" noProof="0" dirty="0" smtClean="0">
                <a:ln>
                  <a:noFill/>
                </a:ln>
                <a:solidFill>
                  <a:srgbClr val="FF0000"/>
                </a:solidFill>
                <a:effectLst/>
                <a:uLnTx/>
                <a:uFillTx/>
                <a:latin typeface="UVN Bach Tuyet Nang" panose="02090907080705020403" pitchFamily="18" charset="0"/>
                <a:ea typeface="宋体" panose="02010600030101010101" pitchFamily="2" charset="-122"/>
              </a:rPr>
              <a:t> ĐỀ</a:t>
            </a:r>
            <a:endParaRPr kumimoji="0" lang="en-US" sz="4000" b="0" i="0" u="none" strike="noStrike" kern="1200" cap="none" spc="0" normalizeH="0" baseline="0" noProof="0" dirty="0">
              <a:ln>
                <a:noFill/>
              </a:ln>
              <a:solidFill>
                <a:srgbClr val="FF0000"/>
              </a:solidFill>
              <a:effectLst/>
              <a:uLnTx/>
              <a:uFillTx/>
              <a:latin typeface="UVN Bach Tuyet Nang" panose="02090907080705020403" pitchFamily="18" charset="0"/>
              <a:ea typeface="宋体" panose="02010600030101010101" pitchFamily="2" charset="-122"/>
            </a:endParaRPr>
          </a:p>
        </p:txBody>
      </p:sp>
      <p:sp>
        <p:nvSpPr>
          <p:cNvPr id="2" name="Freeform 2"/>
          <p:cNvSpPr/>
          <p:nvPr/>
        </p:nvSpPr>
        <p:spPr>
          <a:xfrm>
            <a:off x="370492" y="513404"/>
            <a:ext cx="1553739" cy="1810377"/>
          </a:xfrm>
          <a:custGeom>
            <a:avLst/>
            <a:gdLst/>
            <a:ahLst/>
            <a:cxnLst/>
            <a:rect l="l" t="t" r="r" b="b"/>
            <a:pathLst>
              <a:path w="3343012" h="3093805">
                <a:moveTo>
                  <a:pt x="0" y="0"/>
                </a:moveTo>
                <a:lnTo>
                  <a:pt x="3343012" y="0"/>
                </a:lnTo>
                <a:lnTo>
                  <a:pt x="3343012" y="3093805"/>
                </a:lnTo>
                <a:lnTo>
                  <a:pt x="0" y="3093805"/>
                </a:lnTo>
                <a:lnTo>
                  <a:pt x="0" y="0"/>
                </a:lnTo>
                <a:close/>
              </a:path>
            </a:pathLst>
          </a:custGeom>
          <a:blipFill>
            <a:blip r:embed="rId2">
              <a:extLst>
                <a:ext uri="{96DAC541-7B7A-43D3-8B79-37D633B846F1}">
                  <asvg:svgBlip xmlns="" xmlns:asvg="http://schemas.microsoft.com/office/drawing/2016/SVG/main" r:embed="rId5"/>
                </a:ext>
              </a:extLst>
            </a:blip>
            <a:stretch>
              <a:fillRect/>
            </a:stretch>
          </a:blipFill>
        </p:spPr>
        <p:txBody>
          <a:bodyPr/>
          <a:lstStyle/>
          <a:p>
            <a:pPr marL="0" marR="0" lvl="0" indent="0" algn="l" defTabSz="661815" rtl="0" eaLnBrk="1" fontAlgn="base" latinLnBrk="0" hangingPunct="1">
              <a:lnSpc>
                <a:spcPct val="100000"/>
              </a:lnSpc>
              <a:spcBef>
                <a:spcPct val="0"/>
              </a:spcBef>
              <a:spcAft>
                <a:spcPct val="0"/>
              </a:spcAft>
              <a:buClrTx/>
              <a:buSzTx/>
              <a:buFontTx/>
              <a:buNone/>
              <a:tabLst/>
              <a:defRPr/>
            </a:pPr>
            <a:endParaRPr kumimoji="0" lang="en-US" sz="2171"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3" name="Freeform 3"/>
          <p:cNvSpPr/>
          <p:nvPr/>
        </p:nvSpPr>
        <p:spPr>
          <a:xfrm rot="-1591973">
            <a:off x="-1053682" y="-1814670"/>
            <a:ext cx="4857243" cy="2560171"/>
          </a:xfrm>
          <a:custGeom>
            <a:avLst/>
            <a:gdLst/>
            <a:ahLst/>
            <a:cxnLst/>
            <a:rect l="l" t="t" r="r" b="b"/>
            <a:pathLst>
              <a:path w="7315200" h="3855720">
                <a:moveTo>
                  <a:pt x="0" y="0"/>
                </a:moveTo>
                <a:lnTo>
                  <a:pt x="7315200" y="0"/>
                </a:lnTo>
                <a:lnTo>
                  <a:pt x="7315200" y="3855720"/>
                </a:lnTo>
                <a:lnTo>
                  <a:pt x="0" y="3855720"/>
                </a:lnTo>
                <a:lnTo>
                  <a:pt x="0" y="0"/>
                </a:lnTo>
                <a:close/>
              </a:path>
            </a:pathLst>
          </a:custGeom>
          <a:blipFill>
            <a:blip r:embed="rId6">
              <a:extLst>
                <a:ext uri="{96DAC541-7B7A-43D3-8B79-37D633B846F1}">
                  <asvg:svgBlip xmlns="" xmlns:asvg="http://schemas.microsoft.com/office/drawing/2016/SVG/main" r:embed="rId7"/>
                </a:ext>
              </a:extLst>
            </a:blip>
            <a:stretch>
              <a:fillRect/>
            </a:stretch>
          </a:blipFill>
        </p:spPr>
        <p:txBody>
          <a:bodyPr/>
          <a:lstStyle/>
          <a:p>
            <a:pPr marL="0" marR="0" lvl="0" indent="0" algn="l" defTabSz="661815" rtl="0" eaLnBrk="1" fontAlgn="base" latinLnBrk="0" hangingPunct="1">
              <a:lnSpc>
                <a:spcPct val="100000"/>
              </a:lnSpc>
              <a:spcBef>
                <a:spcPct val="0"/>
              </a:spcBef>
              <a:spcAft>
                <a:spcPct val="0"/>
              </a:spcAft>
              <a:buClrTx/>
              <a:buSzTx/>
              <a:buFontTx/>
              <a:buNone/>
              <a:tabLst/>
              <a:defRPr/>
            </a:pPr>
            <a:endParaRPr kumimoji="0" lang="en-US" sz="2171"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4" name="Freeform 4"/>
          <p:cNvSpPr/>
          <p:nvPr/>
        </p:nvSpPr>
        <p:spPr>
          <a:xfrm rot="-1591973" flipH="1" flipV="1">
            <a:off x="8234477" y="5920611"/>
            <a:ext cx="4857243" cy="2560171"/>
          </a:xfrm>
          <a:custGeom>
            <a:avLst/>
            <a:gdLst/>
            <a:ahLst/>
            <a:cxnLst/>
            <a:rect l="l" t="t" r="r" b="b"/>
            <a:pathLst>
              <a:path w="7315200" h="3855720">
                <a:moveTo>
                  <a:pt x="7315200" y="3855720"/>
                </a:moveTo>
                <a:lnTo>
                  <a:pt x="0" y="3855720"/>
                </a:lnTo>
                <a:lnTo>
                  <a:pt x="0" y="0"/>
                </a:lnTo>
                <a:lnTo>
                  <a:pt x="7315200" y="0"/>
                </a:lnTo>
                <a:lnTo>
                  <a:pt x="7315200" y="3855720"/>
                </a:lnTo>
                <a:close/>
              </a:path>
            </a:pathLst>
          </a:custGeom>
          <a:blipFill>
            <a:blip r:embed="rId6">
              <a:extLst>
                <a:ext uri="{96DAC541-7B7A-43D3-8B79-37D633B846F1}">
                  <asvg:svgBlip xmlns="" xmlns:asvg="http://schemas.microsoft.com/office/drawing/2016/SVG/main" r:embed="rId7"/>
                </a:ext>
              </a:extLst>
            </a:blip>
            <a:stretch>
              <a:fillRect/>
            </a:stretch>
          </a:blipFill>
        </p:spPr>
        <p:txBody>
          <a:bodyPr/>
          <a:lstStyle/>
          <a:p>
            <a:pPr marL="0" marR="0" lvl="0" indent="0" algn="l" defTabSz="661815" rtl="0" eaLnBrk="1" fontAlgn="base" latinLnBrk="0" hangingPunct="1">
              <a:lnSpc>
                <a:spcPct val="100000"/>
              </a:lnSpc>
              <a:spcBef>
                <a:spcPct val="0"/>
              </a:spcBef>
              <a:spcAft>
                <a:spcPct val="0"/>
              </a:spcAft>
              <a:buClrTx/>
              <a:buSzTx/>
              <a:buFontTx/>
              <a:buNone/>
              <a:tabLst/>
              <a:defRPr/>
            </a:pPr>
            <a:endParaRPr kumimoji="0" lang="en-US" sz="2171"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5" name="Freeform 5"/>
          <p:cNvSpPr/>
          <p:nvPr/>
        </p:nvSpPr>
        <p:spPr>
          <a:xfrm rot="-1364722">
            <a:off x="229205" y="4909675"/>
            <a:ext cx="1270472" cy="2732199"/>
          </a:xfrm>
          <a:custGeom>
            <a:avLst/>
            <a:gdLst/>
            <a:ahLst/>
            <a:cxnLst/>
            <a:rect l="l" t="t" r="r" b="b"/>
            <a:pathLst>
              <a:path w="1913382" h="4114800">
                <a:moveTo>
                  <a:pt x="0" y="0"/>
                </a:moveTo>
                <a:lnTo>
                  <a:pt x="1913382" y="0"/>
                </a:lnTo>
                <a:lnTo>
                  <a:pt x="1913382" y="4114800"/>
                </a:lnTo>
                <a:lnTo>
                  <a:pt x="0" y="4114800"/>
                </a:lnTo>
                <a:lnTo>
                  <a:pt x="0" y="0"/>
                </a:lnTo>
                <a:close/>
              </a:path>
            </a:pathLst>
          </a:custGeom>
          <a:blipFill>
            <a:blip r:embed="rId8">
              <a:extLst>
                <a:ext uri="{96DAC541-7B7A-43D3-8B79-37D633B846F1}">
                  <asvg:svgBlip xmlns="" xmlns:asvg="http://schemas.microsoft.com/office/drawing/2016/SVG/main" r:embed="rId9"/>
                </a:ext>
              </a:extLst>
            </a:blip>
            <a:stretch>
              <a:fillRect/>
            </a:stretch>
          </a:blipFill>
        </p:spPr>
        <p:txBody>
          <a:bodyPr/>
          <a:lstStyle/>
          <a:p>
            <a:pPr marL="0" marR="0" lvl="0" indent="0" algn="l" defTabSz="661815" rtl="0" eaLnBrk="1" fontAlgn="base" latinLnBrk="0" hangingPunct="1">
              <a:lnSpc>
                <a:spcPct val="100000"/>
              </a:lnSpc>
              <a:spcBef>
                <a:spcPct val="0"/>
              </a:spcBef>
              <a:spcAft>
                <a:spcPct val="0"/>
              </a:spcAft>
              <a:buClrTx/>
              <a:buSzTx/>
              <a:buFontTx/>
              <a:buNone/>
              <a:tabLst/>
              <a:defRPr/>
            </a:pPr>
            <a:endParaRPr kumimoji="0" lang="en-US" sz="2171"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6" name="Freeform 6"/>
          <p:cNvSpPr/>
          <p:nvPr/>
        </p:nvSpPr>
        <p:spPr>
          <a:xfrm flipH="1">
            <a:off x="10595428" y="2798238"/>
            <a:ext cx="1553738" cy="1437915"/>
          </a:xfrm>
          <a:custGeom>
            <a:avLst/>
            <a:gdLst/>
            <a:ahLst/>
            <a:cxnLst/>
            <a:rect l="l" t="t" r="r" b="b"/>
            <a:pathLst>
              <a:path w="2339991" h="2165556">
                <a:moveTo>
                  <a:pt x="2339991" y="0"/>
                </a:moveTo>
                <a:lnTo>
                  <a:pt x="0" y="0"/>
                </a:lnTo>
                <a:lnTo>
                  <a:pt x="0" y="2165555"/>
                </a:lnTo>
                <a:lnTo>
                  <a:pt x="2339991" y="2165555"/>
                </a:lnTo>
                <a:lnTo>
                  <a:pt x="2339991" y="0"/>
                </a:lnTo>
                <a:close/>
              </a:path>
            </a:pathLst>
          </a:custGeom>
          <a:blipFill>
            <a:blip r:embed="rId2">
              <a:extLst>
                <a:ext uri="{96DAC541-7B7A-43D3-8B79-37D633B846F1}">
                  <asvg:svgBlip xmlns="" xmlns:asvg="http://schemas.microsoft.com/office/drawing/2016/SVG/main" r:embed="rId5"/>
                </a:ext>
              </a:extLst>
            </a:blip>
            <a:stretch>
              <a:fillRect/>
            </a:stretch>
          </a:blipFill>
        </p:spPr>
        <p:txBody>
          <a:bodyPr/>
          <a:lstStyle/>
          <a:p>
            <a:pPr marL="0" marR="0" lvl="0" indent="0" algn="l" defTabSz="661815" rtl="0" eaLnBrk="1" fontAlgn="base" latinLnBrk="0" hangingPunct="1">
              <a:lnSpc>
                <a:spcPct val="100000"/>
              </a:lnSpc>
              <a:spcBef>
                <a:spcPct val="0"/>
              </a:spcBef>
              <a:spcAft>
                <a:spcPct val="0"/>
              </a:spcAft>
              <a:buClrTx/>
              <a:buSzTx/>
              <a:buFontTx/>
              <a:buNone/>
              <a:tabLst/>
              <a:defRPr/>
            </a:pPr>
            <a:endParaRPr kumimoji="0" lang="en-US" sz="2171"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7" name="Freeform 7"/>
          <p:cNvSpPr/>
          <p:nvPr/>
        </p:nvSpPr>
        <p:spPr>
          <a:xfrm rot="9572190">
            <a:off x="10838216" y="-484500"/>
            <a:ext cx="1292577" cy="2779737"/>
          </a:xfrm>
          <a:custGeom>
            <a:avLst/>
            <a:gdLst/>
            <a:ahLst/>
            <a:cxnLst/>
            <a:rect l="l" t="t" r="r" b="b"/>
            <a:pathLst>
              <a:path w="1946673" h="4186394">
                <a:moveTo>
                  <a:pt x="0" y="0"/>
                </a:moveTo>
                <a:lnTo>
                  <a:pt x="1946674" y="0"/>
                </a:lnTo>
                <a:lnTo>
                  <a:pt x="1946674" y="4186395"/>
                </a:lnTo>
                <a:lnTo>
                  <a:pt x="0" y="4186395"/>
                </a:lnTo>
                <a:lnTo>
                  <a:pt x="0" y="0"/>
                </a:lnTo>
                <a:close/>
              </a:path>
            </a:pathLst>
          </a:custGeom>
          <a:blipFill>
            <a:blip r:embed="rId8">
              <a:extLst>
                <a:ext uri="{96DAC541-7B7A-43D3-8B79-37D633B846F1}">
                  <asvg:svgBlip xmlns="" xmlns:asvg="http://schemas.microsoft.com/office/drawing/2016/SVG/main" r:embed="rId9"/>
                </a:ext>
              </a:extLst>
            </a:blip>
            <a:stretch>
              <a:fillRect/>
            </a:stretch>
          </a:blipFill>
        </p:spPr>
        <p:txBody>
          <a:bodyPr/>
          <a:lstStyle/>
          <a:p>
            <a:pPr marL="0" marR="0" lvl="0" indent="0" algn="l" defTabSz="661815" rtl="0" eaLnBrk="1" fontAlgn="base" latinLnBrk="0" hangingPunct="1">
              <a:lnSpc>
                <a:spcPct val="100000"/>
              </a:lnSpc>
              <a:spcBef>
                <a:spcPct val="0"/>
              </a:spcBef>
              <a:spcAft>
                <a:spcPct val="0"/>
              </a:spcAft>
              <a:buClrTx/>
              <a:buSzTx/>
              <a:buFontTx/>
              <a:buNone/>
              <a:tabLst/>
              <a:defRPr/>
            </a:pPr>
            <a:endParaRPr kumimoji="0" lang="en-US" sz="2171"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12" name="TextBox 11"/>
          <p:cNvSpPr txBox="1"/>
          <p:nvPr/>
        </p:nvSpPr>
        <p:spPr>
          <a:xfrm>
            <a:off x="3802939" y="278393"/>
            <a:ext cx="5624040" cy="493212"/>
          </a:xfrm>
          <a:prstGeom prst="rect">
            <a:avLst/>
          </a:prstGeom>
          <a:noFill/>
        </p:spPr>
        <p:txBody>
          <a:bodyPr wrap="none" rtlCol="0">
            <a:spAutoFit/>
          </a:bodyPr>
          <a:lstStyle/>
          <a:p>
            <a:pPr marL="0" marR="0" lvl="0" indent="0" algn="l" defTabSz="661815" rtl="0" eaLnBrk="1" fontAlgn="base" latinLnBrk="0" hangingPunct="1">
              <a:lnSpc>
                <a:spcPct val="100000"/>
              </a:lnSpc>
              <a:spcBef>
                <a:spcPct val="0"/>
              </a:spcBef>
              <a:spcAft>
                <a:spcPct val="0"/>
              </a:spcAft>
              <a:buClrTx/>
              <a:buSzTx/>
              <a:buFontTx/>
              <a:buNone/>
              <a:tabLst/>
              <a:defRPr/>
            </a:pPr>
            <a:r>
              <a:rPr kumimoji="0" lang="en-US" sz="2605" b="1" i="0" u="none" strike="noStrike" kern="1200" cap="none" spc="0" normalizeH="0" baseline="0" noProof="0" dirty="0">
                <a:ln>
                  <a:noFill/>
                </a:ln>
                <a:solidFill>
                  <a:prstClr val="black"/>
                </a:solidFill>
                <a:effectLst/>
                <a:uLnTx/>
                <a:uFillTx/>
                <a:latin typeface="Times New Roman" panose="02020603050405020304" pitchFamily="18" charset="0"/>
                <a:ea typeface="宋体" panose="02010600030101010101" pitchFamily="2" charset="-122"/>
                <a:cs typeface="Times New Roman" panose="02020603050405020304" pitchFamily="18" charset="0"/>
              </a:rPr>
              <a:t>TRƯỜNG TIỂU HỌC ĐOÀN KHUÊ </a:t>
            </a:r>
          </a:p>
        </p:txBody>
      </p:sp>
      <p:pic>
        <p:nvPicPr>
          <p:cNvPr id="13" name="Picture 1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405911" y="4330318"/>
            <a:ext cx="1891188" cy="2512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16"/>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82421" y="4133475"/>
            <a:ext cx="2239317" cy="317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15">
            <a:extLst>
              <a:ext uri="{FF2B5EF4-FFF2-40B4-BE49-F238E27FC236}">
                <a16:creationId xmlns:a16="http://schemas.microsoft.com/office/drawing/2014/main" id="{C25304B1-940D-11CE-FD60-E4A6CBE3E198}"/>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2683957" y="44567"/>
            <a:ext cx="1010605" cy="1010605"/>
          </a:xfrm>
          <a:prstGeom prst="rect">
            <a:avLst/>
          </a:prstGeom>
        </p:spPr>
      </p:pic>
      <p:cxnSp>
        <p:nvCxnSpPr>
          <p:cNvPr id="18" name="Straight Connector 17"/>
          <p:cNvCxnSpPr/>
          <p:nvPr/>
        </p:nvCxnSpPr>
        <p:spPr>
          <a:xfrm>
            <a:off x="4793124" y="746169"/>
            <a:ext cx="338747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25" name="Picture 24">
            <a:extLst>
              <a:ext uri="{FF2B5EF4-FFF2-40B4-BE49-F238E27FC236}">
                <a16:creationId xmlns:a16="http://schemas.microsoft.com/office/drawing/2014/main" id="{C461F7B2-197C-C075-A7B6-18508FFDDDB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4699840" y="4079162"/>
            <a:ext cx="2456720" cy="1426483"/>
          </a:xfrm>
          <a:prstGeom prst="rect">
            <a:avLst/>
          </a:prstGeom>
        </p:spPr>
      </p:pic>
      <p:sp>
        <p:nvSpPr>
          <p:cNvPr id="28" name="TextBox 27">
            <a:extLst>
              <a:ext uri="{FF2B5EF4-FFF2-40B4-BE49-F238E27FC236}">
                <a16:creationId xmlns:a16="http://schemas.microsoft.com/office/drawing/2014/main" id="{116C0509-F664-6CF7-4FF7-534252F6CAD9}"/>
              </a:ext>
            </a:extLst>
          </p:cNvPr>
          <p:cNvSpPr txBox="1"/>
          <p:nvPr/>
        </p:nvSpPr>
        <p:spPr>
          <a:xfrm>
            <a:off x="3618799" y="3370519"/>
            <a:ext cx="4561802" cy="707886"/>
          </a:xfrm>
          <a:prstGeom prst="rect">
            <a:avLst/>
          </a:prstGeom>
          <a:noFill/>
        </p:spPr>
        <p:txBody>
          <a:bodyPr wrap="square" rtlCol="0">
            <a:spAutoFit/>
          </a:bodyPr>
          <a:lstStyle/>
          <a:p>
            <a:pPr marL="0" marR="0" lvl="0" indent="0" algn="l" defTabSz="661815" rtl="0" eaLnBrk="1" fontAlgn="base" latinLnBrk="0" hangingPunct="1">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0070C0"/>
                </a:solidFill>
                <a:effectLst>
                  <a:outerShdw blurRad="38100" dist="38100" dir="2700000" algn="tl">
                    <a:srgbClr val="000000">
                      <a:alpha val="43137"/>
                    </a:srgbClr>
                  </a:outerShdw>
                </a:effectLst>
                <a:uLnTx/>
                <a:uFillTx/>
                <a:latin typeface="Times New Roman" panose="02020603050405020304" pitchFamily="18" charset="0"/>
                <a:ea typeface="宋体" panose="02010600030101010101" pitchFamily="2" charset="-122"/>
                <a:cs typeface="Times New Roman" panose="02020603050405020304" pitchFamily="18" charset="0"/>
              </a:rPr>
              <a:t>MÔN </a:t>
            </a:r>
            <a:r>
              <a:rPr kumimoji="0" lang="en-US" sz="4000" b="1" i="0" u="none" strike="noStrike" kern="1200" cap="none" spc="0" normalizeH="0" baseline="0" noProof="0" dirty="0" smtClean="0">
                <a:ln>
                  <a:noFill/>
                </a:ln>
                <a:solidFill>
                  <a:srgbClr val="0070C0"/>
                </a:solidFill>
                <a:effectLst>
                  <a:outerShdw blurRad="38100" dist="38100" dir="2700000" algn="tl">
                    <a:srgbClr val="000000">
                      <a:alpha val="43137"/>
                    </a:srgbClr>
                  </a:outerShdw>
                </a:effectLst>
                <a:uLnTx/>
                <a:uFillTx/>
                <a:latin typeface="Times New Roman" panose="02020603050405020304" pitchFamily="18" charset="0"/>
                <a:ea typeface="宋体" panose="02010600030101010101" pitchFamily="2" charset="-122"/>
                <a:cs typeface="Times New Roman" panose="02020603050405020304" pitchFamily="18" charset="0"/>
              </a:rPr>
              <a:t>TIẾNG</a:t>
            </a:r>
            <a:r>
              <a:rPr kumimoji="0" lang="en-US" sz="4000" b="1" i="0" u="none" strike="noStrike" kern="1200" cap="none" spc="0" normalizeH="0" noProof="0" dirty="0" smtClean="0">
                <a:ln>
                  <a:noFill/>
                </a:ln>
                <a:solidFill>
                  <a:srgbClr val="0070C0"/>
                </a:solidFill>
                <a:effectLst>
                  <a:outerShdw blurRad="38100" dist="38100" dir="2700000" algn="tl">
                    <a:srgbClr val="000000">
                      <a:alpha val="43137"/>
                    </a:srgbClr>
                  </a:outerShdw>
                </a:effectLst>
                <a:uLnTx/>
                <a:uFillTx/>
                <a:latin typeface="Times New Roman" panose="02020603050405020304" pitchFamily="18" charset="0"/>
                <a:ea typeface="宋体" panose="02010600030101010101" pitchFamily="2" charset="-122"/>
                <a:cs typeface="Times New Roman" panose="02020603050405020304" pitchFamily="18" charset="0"/>
              </a:rPr>
              <a:t> VIỆT </a:t>
            </a:r>
            <a:endParaRPr kumimoji="0" lang="en-US" sz="4000" b="1" i="0" u="none" strike="noStrike" kern="1200" cap="none" spc="0" normalizeH="0" baseline="0" noProof="0" dirty="0">
              <a:ln>
                <a:noFill/>
              </a:ln>
              <a:solidFill>
                <a:srgbClr val="0070C0"/>
              </a:solidFill>
              <a:effectLst>
                <a:outerShdw blurRad="38100" dist="38100" dir="2700000" algn="tl">
                  <a:srgbClr val="000000">
                    <a:alpha val="43137"/>
                  </a:srgbClr>
                </a:outerShdw>
              </a:effectLst>
              <a:uLnTx/>
              <a:uFillTx/>
              <a:latin typeface="Times New Roman" panose="02020603050405020304" pitchFamily="18" charset="0"/>
              <a:ea typeface="宋体" panose="02010600030101010101" pitchFamily="2" charset="-122"/>
              <a:cs typeface="Times New Roman" panose="02020603050405020304" pitchFamily="18" charset="0"/>
            </a:endParaRPr>
          </a:p>
        </p:txBody>
      </p:sp>
      <p:sp>
        <p:nvSpPr>
          <p:cNvPr id="29" name="TextBox 18">
            <a:extLst>
              <a:ext uri="{FF2B5EF4-FFF2-40B4-BE49-F238E27FC236}">
                <a16:creationId xmlns:a16="http://schemas.microsoft.com/office/drawing/2014/main" id="{1CAC53F8-3009-9794-6F11-B285C0B906C8}"/>
              </a:ext>
            </a:extLst>
          </p:cNvPr>
          <p:cNvSpPr txBox="1"/>
          <p:nvPr/>
        </p:nvSpPr>
        <p:spPr>
          <a:xfrm>
            <a:off x="3502701" y="1377171"/>
            <a:ext cx="5311915" cy="730969"/>
          </a:xfrm>
          <a:prstGeom prst="rect">
            <a:avLst/>
          </a:prstGeom>
        </p:spPr>
        <p:txBody>
          <a:bodyPr wrap="square" lIns="0" tIns="0" rIns="0" bIns="0" rtlCol="0" anchor="t">
            <a:spAutoFit/>
          </a:bodyPr>
          <a:lstStyle/>
          <a:p>
            <a:pPr marL="0" marR="0" lvl="0" indent="0" algn="ctr" defTabSz="661815" rtl="0" eaLnBrk="1" fontAlgn="base" latinLnBrk="0" hangingPunct="1">
              <a:lnSpc>
                <a:spcPts val="5674"/>
              </a:lnSpc>
              <a:spcBef>
                <a:spcPct val="0"/>
              </a:spcBef>
              <a:spcAft>
                <a:spcPct val="0"/>
              </a:spcAft>
              <a:buClrTx/>
              <a:buSzTx/>
              <a:buFontTx/>
              <a:buNone/>
              <a:tabLst/>
              <a:defRPr/>
            </a:pPr>
            <a:r>
              <a:rPr kumimoji="0" lang="en-US" sz="4800" b="0" i="1" u="none" strike="noStrike" kern="1200" cap="none" spc="0" normalizeH="0" baseline="0" noProof="0" dirty="0">
                <a:ln>
                  <a:noFill/>
                </a:ln>
                <a:solidFill>
                  <a:srgbClr val="FF0000"/>
                </a:solidFill>
                <a:effectLst/>
                <a:uLnTx/>
                <a:uFillTx/>
                <a:latin typeface="UVN Bach Tuyet Nang" panose="02090907080705020403" pitchFamily="18" charset="0"/>
                <a:ea typeface="宋体" panose="02010600030101010101" pitchFamily="2" charset="-122"/>
              </a:rPr>
              <a:t>CHÀO MỪNG</a:t>
            </a:r>
          </a:p>
        </p:txBody>
      </p:sp>
      <p:grpSp>
        <p:nvGrpSpPr>
          <p:cNvPr id="31" name="Group 11">
            <a:extLst>
              <a:ext uri="{FF2B5EF4-FFF2-40B4-BE49-F238E27FC236}">
                <a16:creationId xmlns:a16="http://schemas.microsoft.com/office/drawing/2014/main" id="{F2775461-2085-2CFA-2B7B-C60DD639982E}"/>
              </a:ext>
            </a:extLst>
          </p:cNvPr>
          <p:cNvGrpSpPr>
            <a:grpSpLocks noChangeAspect="1"/>
          </p:cNvGrpSpPr>
          <p:nvPr/>
        </p:nvGrpSpPr>
        <p:grpSpPr>
          <a:xfrm>
            <a:off x="9384451" y="41524"/>
            <a:ext cx="1052420" cy="1052416"/>
            <a:chOff x="0" y="0"/>
            <a:chExt cx="6350000" cy="6349975"/>
          </a:xfrm>
        </p:grpSpPr>
        <p:sp>
          <p:nvSpPr>
            <p:cNvPr id="32" name="Freeform 12">
              <a:extLst>
                <a:ext uri="{FF2B5EF4-FFF2-40B4-BE49-F238E27FC236}">
                  <a16:creationId xmlns:a16="http://schemas.microsoft.com/office/drawing/2014/main" id="{457726A4-699B-A4AF-5A09-A9981DD9D9AF}"/>
                </a:ext>
              </a:extLst>
            </p:cNvPr>
            <p:cNvSpPr/>
            <p:nvPr/>
          </p:nvSpPr>
          <p:spPr>
            <a:xfrm>
              <a:off x="0" y="0"/>
              <a:ext cx="6350000" cy="6349974"/>
            </a:xfrm>
            <a:custGeom>
              <a:avLst/>
              <a:gdLst/>
              <a:ahLst/>
              <a:cxnLst/>
              <a:rect l="l" t="t" r="r" b="b"/>
              <a:pathLst>
                <a:path w="6350000" h="6349974">
                  <a:moveTo>
                    <a:pt x="6350000" y="3175025"/>
                  </a:moveTo>
                  <a:cubicBezTo>
                    <a:pt x="6350000" y="4928451"/>
                    <a:pt x="4928476" y="6349974"/>
                    <a:pt x="3175000" y="6349974"/>
                  </a:cubicBezTo>
                  <a:cubicBezTo>
                    <a:pt x="1421498" y="6349974"/>
                    <a:pt x="0" y="4928451"/>
                    <a:pt x="0" y="3175025"/>
                  </a:cubicBezTo>
                  <a:cubicBezTo>
                    <a:pt x="0" y="1421511"/>
                    <a:pt x="1421498" y="0"/>
                    <a:pt x="3175000" y="0"/>
                  </a:cubicBezTo>
                  <a:cubicBezTo>
                    <a:pt x="4928501" y="0"/>
                    <a:pt x="6350000" y="1421511"/>
                    <a:pt x="6350000" y="3175025"/>
                  </a:cubicBezTo>
                  <a:close/>
                </a:path>
              </a:pathLst>
            </a:custGeom>
            <a:blipFill>
              <a:blip r:embed="rId14"/>
              <a:stretch>
                <a:fillRect l="-7471" t="-7465" r="-7471" b="-7477"/>
              </a:stretch>
            </a:blipFill>
          </p:spPr>
          <p:txBody>
            <a:bodyPr/>
            <a:lstStyle/>
            <a:p>
              <a:pPr marL="0" marR="0" lvl="0" indent="0" algn="l" defTabSz="661815" rtl="0" eaLnBrk="1" fontAlgn="base" latinLnBrk="0" hangingPunct="1">
                <a:lnSpc>
                  <a:spcPct val="100000"/>
                </a:lnSpc>
                <a:spcBef>
                  <a:spcPct val="0"/>
                </a:spcBef>
                <a:spcAft>
                  <a:spcPct val="0"/>
                </a:spcAft>
                <a:buClrTx/>
                <a:buSzTx/>
                <a:buFontTx/>
                <a:buNone/>
                <a:tabLst/>
                <a:defRPr/>
              </a:pPr>
              <a:endParaRPr kumimoji="0" lang="en-US" sz="2171"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grpSp>
      <p:sp>
        <p:nvSpPr>
          <p:cNvPr id="9" name="TextBox 8">
            <a:extLst>
              <a:ext uri="{FF2B5EF4-FFF2-40B4-BE49-F238E27FC236}">
                <a16:creationId xmlns:a16="http://schemas.microsoft.com/office/drawing/2014/main" id="{D26E64C6-A464-6529-78F1-9BDC01D4C595}"/>
              </a:ext>
            </a:extLst>
          </p:cNvPr>
          <p:cNvSpPr txBox="1"/>
          <p:nvPr/>
        </p:nvSpPr>
        <p:spPr>
          <a:xfrm>
            <a:off x="6362630" y="5599809"/>
            <a:ext cx="6043642" cy="95410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1"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Giáo</a:t>
            </a:r>
            <a:r>
              <a:rPr kumimoji="0" lang="en-US" sz="2800" b="1" i="1"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800" b="1" i="1"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viên</a:t>
            </a:r>
            <a:r>
              <a:rPr kumimoji="0" lang="en-US" sz="2800" b="1" i="1"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800" b="1" i="1"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thực</a:t>
            </a:r>
            <a:r>
              <a:rPr kumimoji="0" lang="en-US" sz="2800" b="1" i="1"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800" b="1" i="1"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hiện</a:t>
            </a:r>
            <a:r>
              <a:rPr kumimoji="0" lang="en-US" sz="2800" b="1" i="1"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Vũ </a:t>
            </a:r>
            <a:r>
              <a:rPr kumimoji="0" lang="en-US" sz="2800" b="1" i="1"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Phương</a:t>
            </a:r>
            <a:r>
              <a:rPr kumimoji="0" lang="en-US" sz="2800" b="1" i="1"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800" b="1" i="1"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Thảo</a:t>
            </a:r>
            <a:endParaRPr kumimoji="0" lang="en-US" sz="2800" b="1" i="1"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Cùng</a:t>
            </a:r>
            <a:r>
              <a:rPr kumimoji="0" lang="en-US" sz="28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các</a:t>
            </a:r>
            <a:r>
              <a:rPr kumimoji="0" lang="en-US" sz="28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con </a:t>
            </a:r>
            <a:r>
              <a:rPr kumimoji="0" lang="en-US" sz="28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học</a:t>
            </a:r>
            <a:r>
              <a:rPr kumimoji="0" lang="en-US" sz="28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sinh</a:t>
            </a:r>
            <a:r>
              <a:rPr kumimoji="0" lang="en-US" sz="28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rPr>
              <a:t>lớp</a:t>
            </a:r>
            <a:r>
              <a:rPr kumimoji="0" lang="en-US" sz="28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1A3</a:t>
            </a:r>
          </a:p>
        </p:txBody>
      </p:sp>
    </p:spTree>
    <p:extLst>
      <p:ext uri="{BB962C8B-B14F-4D97-AF65-F5344CB8AC3E}">
        <p14:creationId xmlns:p14="http://schemas.microsoft.com/office/powerpoint/2010/main" val="3001002698"/>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4">
            <a:extLst>
              <a:ext uri="{FF2B5EF4-FFF2-40B4-BE49-F238E27FC236}">
                <a16:creationId xmlns:a16="http://schemas.microsoft.com/office/drawing/2014/main" id="{E05C7B40-C70B-4B01-A0C5-0C8803FE4286}"/>
              </a:ext>
            </a:extLst>
          </p:cNvPr>
          <p:cNvSpPr/>
          <p:nvPr/>
        </p:nvSpPr>
        <p:spPr>
          <a:xfrm>
            <a:off x="887506" y="1748118"/>
            <a:ext cx="4424082" cy="3823552"/>
          </a:xfrm>
          <a:prstGeom prst="roundRect">
            <a:avLst/>
          </a:prstGeom>
          <a:gradFill flip="none" rotWithShape="1">
            <a:gsLst>
              <a:gs pos="0">
                <a:schemeClr val="bg1"/>
              </a:gs>
              <a:gs pos="100000">
                <a:schemeClr val="bg1"/>
              </a:gs>
            </a:gsLst>
            <a:lin ang="8100000" scaled="1"/>
            <a:tileRect/>
          </a:gradFill>
          <a:ln w="9525">
            <a:noFill/>
            <a:round/>
            <a:headEnd/>
            <a:tailEnd/>
          </a:ln>
          <a:effectLst>
            <a:outerShdw blurRad="571500" dist="254000" dir="3060000" algn="tl"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D" sz="1800" b="0" i="0" u="none" strike="noStrike" kern="1200" cap="none" spc="0" normalizeH="0" baseline="0" noProof="0">
              <a:ln>
                <a:noFill/>
              </a:ln>
              <a:solidFill>
                <a:prstClr val="white"/>
              </a:solidFill>
              <a:effectLst/>
              <a:uLnTx/>
              <a:uFillTx/>
              <a:latin typeface="Calibri" panose="020F0502020204030204"/>
              <a:ea typeface="+mn-ea"/>
              <a:cs typeface="+mn-cs"/>
              <a:sym typeface="+mn-lt"/>
            </a:endParaRPr>
          </a:p>
        </p:txBody>
      </p:sp>
      <p:sp>
        <p:nvSpPr>
          <p:cNvPr id="5" name="1">
            <a:extLst>
              <a:ext uri="{FF2B5EF4-FFF2-40B4-BE49-F238E27FC236}">
                <a16:creationId xmlns:a16="http://schemas.microsoft.com/office/drawing/2014/main" id="{628AC7BA-80C4-42AE-8AB9-B89B543895C7}"/>
              </a:ext>
            </a:extLst>
          </p:cNvPr>
          <p:cNvSpPr txBox="1"/>
          <p:nvPr/>
        </p:nvSpPr>
        <p:spPr>
          <a:xfrm>
            <a:off x="1207390" y="2490067"/>
            <a:ext cx="3784311" cy="3046988"/>
          </a:xfrm>
          <a:prstGeom prst="rect">
            <a:avLst/>
          </a:prstGeom>
          <a:ln w="12700">
            <a:miter lim="400000"/>
          </a:ln>
          <a:extLst>
            <a:ext uri="{C572A759-6A51-4108-AA02-DFA0A04FC94B}">
              <ma14:wrappingTextBoxFlag xmlns:ma14="http://schemas.microsoft.com/office/mac/drawingml/2011/main" xmlns:mc="http://schemas.openxmlformats.org/markup-compatibility/2006" xmlns:p14="http://schemas.microsoft.com/office/powerpoint/2010/main" xmlns:a14="http://schemas.microsoft.com/office/drawing/2010/main" xmlns:a16="http://schemas.microsoft.com/office/drawing/2014/main" xmlns="" val="1"/>
            </a:ext>
          </a:extLst>
        </p:spPr>
        <p:txBody>
          <a:bodyPr wrap="square" lIns="0" tIns="0" rIns="0" bIns="0">
            <a:spAutoFit/>
          </a:bodyPr>
          <a:lstStyle/>
          <a:p>
            <a:pPr marL="0" marR="0" lvl="0" indent="0" algn="ctr" defTabSz="412750" rtl="0" eaLnBrk="1" fontAlgn="auto" latinLnBrk="0" hangingPunct="0">
              <a:lnSpc>
                <a:spcPct val="150000"/>
              </a:lnSpc>
              <a:spcBef>
                <a:spcPts val="0"/>
              </a:spcBef>
              <a:spcAft>
                <a:spcPts val="0"/>
              </a:spcAft>
              <a:buClrTx/>
              <a:buSzTx/>
              <a:buFontTx/>
              <a:buNone/>
              <a:tabLst/>
              <a:defRPr sz="2000" b="0">
                <a:solidFill>
                  <a:srgbClr val="1C1F25"/>
                </a:solidFill>
                <a:latin typeface="Roboto Bold"/>
                <a:ea typeface="Roboto Bold"/>
                <a:cs typeface="Roboto Bold"/>
                <a:sym typeface="Roboto Bold"/>
              </a:defRPr>
            </a:pPr>
            <a:r>
              <a:rPr kumimoji="0" lang="en-US" sz="4400" b="0" i="0" u="none" strike="noStrike" kern="1200" cap="none" spc="0" normalizeH="0" baseline="0" noProof="0" dirty="0" err="1">
                <a:ln>
                  <a:noFill/>
                </a:ln>
                <a:solidFill>
                  <a:srgbClr val="1C1F25"/>
                </a:solidFill>
                <a:effectLst/>
                <a:uLnTx/>
                <a:uFillTx/>
                <a:latin typeface="Arial-Rounded" panose="020B0500000000000000" pitchFamily="34" charset="0"/>
                <a:ea typeface="Arial-Rounded" panose="020B0500000000000000" pitchFamily="34" charset="0"/>
                <a:cs typeface="Arial-Rounded" panose="020B0500000000000000" pitchFamily="34" charset="0"/>
                <a:sym typeface="Roboto Bold"/>
              </a:rPr>
              <a:t>sinh</a:t>
            </a:r>
            <a:r>
              <a:rPr kumimoji="0" lang="en-US" sz="4400" b="0" i="0" u="none" strike="noStrike" kern="1200" cap="none" spc="0" normalizeH="0" baseline="0" noProof="0" dirty="0">
                <a:ln>
                  <a:noFill/>
                </a:ln>
                <a:solidFill>
                  <a:srgbClr val="1C1F25"/>
                </a:solidFill>
                <a:effectLst/>
                <a:uLnTx/>
                <a:uFillTx/>
                <a:latin typeface="Arial-Rounded" panose="020B0500000000000000" pitchFamily="34" charset="0"/>
                <a:ea typeface="Arial-Rounded" panose="020B0500000000000000" pitchFamily="34" charset="0"/>
                <a:cs typeface="Arial-Rounded" panose="020B0500000000000000" pitchFamily="34" charset="0"/>
                <a:sym typeface="Roboto Bold"/>
              </a:rPr>
              <a:t> </a:t>
            </a:r>
            <a:r>
              <a:rPr kumimoji="0" lang="en-US" sz="4400" b="0" i="0" u="none" strike="noStrike" kern="1200" cap="none" spc="0" normalizeH="0" baseline="0" noProof="0" dirty="0" err="1">
                <a:ln>
                  <a:noFill/>
                </a:ln>
                <a:solidFill>
                  <a:srgbClr val="1C1F25"/>
                </a:solidFill>
                <a:effectLst/>
                <a:uLnTx/>
                <a:uFillTx/>
                <a:latin typeface="Arial-Rounded" panose="020B0500000000000000" pitchFamily="34" charset="0"/>
                <a:ea typeface="Arial-Rounded" panose="020B0500000000000000" pitchFamily="34" charset="0"/>
                <a:cs typeface="Arial-Rounded" panose="020B0500000000000000" pitchFamily="34" charset="0"/>
                <a:sym typeface="Roboto Bold"/>
              </a:rPr>
              <a:t>vật</a:t>
            </a:r>
            <a:r>
              <a:rPr kumimoji="0" lang="en-US" sz="4400" b="0" i="0" u="none" strike="noStrike" kern="1200" cap="none" spc="0" normalizeH="0" baseline="0" noProof="0" dirty="0">
                <a:ln>
                  <a:noFill/>
                </a:ln>
                <a:solidFill>
                  <a:srgbClr val="1C1F25"/>
                </a:solidFill>
                <a:effectLst/>
                <a:uLnTx/>
                <a:uFillTx/>
                <a:latin typeface="Arial-Rounded" panose="020B0500000000000000" pitchFamily="34" charset="0"/>
                <a:ea typeface="Arial-Rounded" panose="020B0500000000000000" pitchFamily="34" charset="0"/>
                <a:cs typeface="Arial-Rounded" panose="020B0500000000000000" pitchFamily="34" charset="0"/>
                <a:sym typeface="Roboto Bold"/>
              </a:rPr>
              <a:t> </a:t>
            </a:r>
            <a:r>
              <a:rPr kumimoji="0" lang="en-US" sz="4400" b="0" i="0" u="none" strike="noStrike" kern="1200" cap="none" spc="0" normalizeH="0" baseline="0" noProof="0" dirty="0" err="1">
                <a:ln>
                  <a:noFill/>
                </a:ln>
                <a:solidFill>
                  <a:srgbClr val="1C1F25"/>
                </a:solidFill>
                <a:effectLst/>
                <a:uLnTx/>
                <a:uFillTx/>
                <a:latin typeface="Arial-Rounded" panose="020B0500000000000000" pitchFamily="34" charset="0"/>
                <a:ea typeface="Arial-Rounded" panose="020B0500000000000000" pitchFamily="34" charset="0"/>
                <a:cs typeface="Arial-Rounded" panose="020B0500000000000000" pitchFamily="34" charset="0"/>
                <a:sym typeface="Roboto Bold"/>
              </a:rPr>
              <a:t>rất</a:t>
            </a:r>
            <a:r>
              <a:rPr kumimoji="0" lang="en-US" sz="4400" b="0" i="0" u="none" strike="noStrike" kern="1200" cap="none" spc="0" normalizeH="0" baseline="0" noProof="0" dirty="0">
                <a:ln>
                  <a:noFill/>
                </a:ln>
                <a:solidFill>
                  <a:srgbClr val="1C1F25"/>
                </a:solidFill>
                <a:effectLst/>
                <a:uLnTx/>
                <a:uFillTx/>
                <a:latin typeface="Arial-Rounded" panose="020B0500000000000000" pitchFamily="34" charset="0"/>
                <a:ea typeface="Arial-Rounded" panose="020B0500000000000000" pitchFamily="34" charset="0"/>
                <a:cs typeface="Arial-Rounded" panose="020B0500000000000000" pitchFamily="34" charset="0"/>
                <a:sym typeface="Roboto Bold"/>
              </a:rPr>
              <a:t> </a:t>
            </a:r>
            <a:r>
              <a:rPr kumimoji="0" lang="en-US" sz="4400" b="0" i="0" u="none" strike="noStrike" kern="1200" cap="none" spc="0" normalizeH="0" baseline="0" noProof="0" dirty="0" err="1">
                <a:ln>
                  <a:noFill/>
                </a:ln>
                <a:solidFill>
                  <a:srgbClr val="1C1F25"/>
                </a:solidFill>
                <a:effectLst/>
                <a:uLnTx/>
                <a:uFillTx/>
                <a:latin typeface="Arial-Rounded" panose="020B0500000000000000" pitchFamily="34" charset="0"/>
                <a:ea typeface="Arial-Rounded" panose="020B0500000000000000" pitchFamily="34" charset="0"/>
                <a:cs typeface="Arial-Rounded" panose="020B0500000000000000" pitchFamily="34" charset="0"/>
                <a:sym typeface="Roboto Bold"/>
              </a:rPr>
              <a:t>nhỏ</a:t>
            </a:r>
            <a:r>
              <a:rPr kumimoji="0" lang="en-US" sz="4400" b="0" i="0" u="none" strike="noStrike" kern="1200" cap="none" spc="0" normalizeH="0" baseline="0" noProof="0" dirty="0" smtClean="0">
                <a:ln>
                  <a:noFill/>
                </a:ln>
                <a:solidFill>
                  <a:srgbClr val="1C1F25"/>
                </a:solidFill>
                <a:effectLst/>
                <a:uLnTx/>
                <a:uFillTx/>
                <a:latin typeface="Arial-Rounded" panose="020B0500000000000000" pitchFamily="34" charset="0"/>
                <a:ea typeface="Arial-Rounded" panose="020B0500000000000000" pitchFamily="34" charset="0"/>
                <a:cs typeface="Arial-Rounded" panose="020B0500000000000000" pitchFamily="34" charset="0"/>
                <a:sym typeface="Roboto Bold"/>
              </a:rPr>
              <a:t>, </a:t>
            </a:r>
            <a:r>
              <a:rPr kumimoji="0" lang="en-US" sz="4400" b="0" i="0" u="none" strike="noStrike" kern="1200" cap="none" spc="0" normalizeH="0" baseline="0" noProof="0" dirty="0" err="1">
                <a:ln>
                  <a:noFill/>
                </a:ln>
                <a:solidFill>
                  <a:srgbClr val="1C1F25"/>
                </a:solidFill>
                <a:effectLst/>
                <a:uLnTx/>
                <a:uFillTx/>
                <a:latin typeface="Arial-Rounded" panose="020B0500000000000000" pitchFamily="34" charset="0"/>
                <a:ea typeface="Arial-Rounded" panose="020B0500000000000000" pitchFamily="34" charset="0"/>
                <a:cs typeface="Arial-Rounded" panose="020B0500000000000000" pitchFamily="34" charset="0"/>
                <a:sym typeface="Roboto Bold"/>
              </a:rPr>
              <a:t>có</a:t>
            </a:r>
            <a:r>
              <a:rPr kumimoji="0" lang="en-US" sz="4400" b="0" i="0" u="none" strike="noStrike" kern="1200" cap="none" spc="0" normalizeH="0" baseline="0" noProof="0" dirty="0">
                <a:ln>
                  <a:noFill/>
                </a:ln>
                <a:solidFill>
                  <a:srgbClr val="1C1F25"/>
                </a:solidFill>
                <a:effectLst/>
                <a:uLnTx/>
                <a:uFillTx/>
                <a:latin typeface="Arial-Rounded" panose="020B0500000000000000" pitchFamily="34" charset="0"/>
                <a:ea typeface="Arial-Rounded" panose="020B0500000000000000" pitchFamily="34" charset="0"/>
                <a:cs typeface="Arial-Rounded" panose="020B0500000000000000" pitchFamily="34" charset="0"/>
                <a:sym typeface="Roboto Bold"/>
              </a:rPr>
              <a:t> </a:t>
            </a:r>
            <a:r>
              <a:rPr kumimoji="0" lang="en-US" sz="4400" b="0" i="0" u="none" strike="noStrike" kern="1200" cap="none" spc="0" normalizeH="0" baseline="0" noProof="0" dirty="0" err="1">
                <a:ln>
                  <a:noFill/>
                </a:ln>
                <a:solidFill>
                  <a:srgbClr val="1C1F25"/>
                </a:solidFill>
                <a:effectLst/>
                <a:uLnTx/>
                <a:uFillTx/>
                <a:latin typeface="Arial-Rounded" panose="020B0500000000000000" pitchFamily="34" charset="0"/>
                <a:ea typeface="Arial-Rounded" panose="020B0500000000000000" pitchFamily="34" charset="0"/>
                <a:cs typeface="Arial-Rounded" panose="020B0500000000000000" pitchFamily="34" charset="0"/>
                <a:sym typeface="Roboto Bold"/>
              </a:rPr>
              <a:t>khả</a:t>
            </a:r>
            <a:r>
              <a:rPr kumimoji="0" lang="en-US" sz="4400" b="0" i="0" u="none" strike="noStrike" kern="1200" cap="none" spc="0" normalizeH="0" baseline="0" noProof="0" dirty="0">
                <a:ln>
                  <a:noFill/>
                </a:ln>
                <a:solidFill>
                  <a:srgbClr val="1C1F25"/>
                </a:solidFill>
                <a:effectLst/>
                <a:uLnTx/>
                <a:uFillTx/>
                <a:latin typeface="Arial-Rounded" panose="020B0500000000000000" pitchFamily="34" charset="0"/>
                <a:ea typeface="Arial-Rounded" panose="020B0500000000000000" pitchFamily="34" charset="0"/>
                <a:cs typeface="Arial-Rounded" panose="020B0500000000000000" pitchFamily="34" charset="0"/>
                <a:sym typeface="Roboto Bold"/>
              </a:rPr>
              <a:t> </a:t>
            </a:r>
            <a:r>
              <a:rPr kumimoji="0" lang="en-US" sz="4400" b="0" i="0" u="none" strike="noStrike" kern="1200" cap="none" spc="0" normalizeH="0" baseline="0" noProof="0" dirty="0" err="1">
                <a:ln>
                  <a:noFill/>
                </a:ln>
                <a:solidFill>
                  <a:srgbClr val="1C1F25"/>
                </a:solidFill>
                <a:effectLst/>
                <a:uLnTx/>
                <a:uFillTx/>
                <a:latin typeface="Arial-Rounded" panose="020B0500000000000000" pitchFamily="34" charset="0"/>
                <a:ea typeface="Arial-Rounded" panose="020B0500000000000000" pitchFamily="34" charset="0"/>
                <a:cs typeface="Arial-Rounded" panose="020B0500000000000000" pitchFamily="34" charset="0"/>
                <a:sym typeface="Roboto Bold"/>
              </a:rPr>
              <a:t>năng</a:t>
            </a:r>
            <a:r>
              <a:rPr kumimoji="0" lang="en-US" sz="4400" b="0" i="0" u="none" strike="noStrike" kern="1200" cap="none" spc="0" normalizeH="0" baseline="0" noProof="0" dirty="0">
                <a:ln>
                  <a:noFill/>
                </a:ln>
                <a:solidFill>
                  <a:srgbClr val="1C1F25"/>
                </a:solidFill>
                <a:effectLst/>
                <a:uLnTx/>
                <a:uFillTx/>
                <a:latin typeface="Arial-Rounded" panose="020B0500000000000000" pitchFamily="34" charset="0"/>
                <a:ea typeface="Arial-Rounded" panose="020B0500000000000000" pitchFamily="34" charset="0"/>
                <a:cs typeface="Arial-Rounded" panose="020B0500000000000000" pitchFamily="34" charset="0"/>
                <a:sym typeface="Roboto Bold"/>
              </a:rPr>
              <a:t> </a:t>
            </a:r>
            <a:r>
              <a:rPr kumimoji="0" lang="en-US" sz="4400" b="0" i="0" u="none" strike="noStrike" kern="1200" cap="none" spc="0" normalizeH="0" baseline="0" noProof="0" dirty="0" err="1">
                <a:ln>
                  <a:noFill/>
                </a:ln>
                <a:solidFill>
                  <a:srgbClr val="1C1F25"/>
                </a:solidFill>
                <a:effectLst/>
                <a:uLnTx/>
                <a:uFillTx/>
                <a:latin typeface="Arial-Rounded" panose="020B0500000000000000" pitchFamily="34" charset="0"/>
                <a:ea typeface="Arial-Rounded" panose="020B0500000000000000" pitchFamily="34" charset="0"/>
                <a:cs typeface="Arial-Rounded" panose="020B0500000000000000" pitchFamily="34" charset="0"/>
                <a:sym typeface="Roboto Bold"/>
              </a:rPr>
              <a:t>gây</a:t>
            </a:r>
            <a:r>
              <a:rPr kumimoji="0" lang="en-US" sz="4400" b="0" i="0" u="none" strike="noStrike" kern="1200" cap="none" spc="0" normalizeH="0" baseline="0" noProof="0" dirty="0">
                <a:ln>
                  <a:noFill/>
                </a:ln>
                <a:solidFill>
                  <a:srgbClr val="1C1F25"/>
                </a:solidFill>
                <a:effectLst/>
                <a:uLnTx/>
                <a:uFillTx/>
                <a:latin typeface="Arial-Rounded" panose="020B0500000000000000" pitchFamily="34" charset="0"/>
                <a:ea typeface="Arial-Rounded" panose="020B0500000000000000" pitchFamily="34" charset="0"/>
                <a:cs typeface="Arial-Rounded" panose="020B0500000000000000" pitchFamily="34" charset="0"/>
                <a:sym typeface="Roboto Bold"/>
              </a:rPr>
              <a:t> </a:t>
            </a:r>
            <a:r>
              <a:rPr kumimoji="0" lang="en-US" sz="4400" b="0" i="0" u="none" strike="noStrike" kern="1200" cap="none" spc="0" normalizeH="0" baseline="0" noProof="0" dirty="0" err="1">
                <a:ln>
                  <a:noFill/>
                </a:ln>
                <a:solidFill>
                  <a:srgbClr val="1C1F25"/>
                </a:solidFill>
                <a:effectLst/>
                <a:uLnTx/>
                <a:uFillTx/>
                <a:latin typeface="Arial-Rounded" panose="020B0500000000000000" pitchFamily="34" charset="0"/>
                <a:ea typeface="Arial-Rounded" panose="020B0500000000000000" pitchFamily="34" charset="0"/>
                <a:cs typeface="Arial-Rounded" panose="020B0500000000000000" pitchFamily="34" charset="0"/>
                <a:sym typeface="Roboto Bold"/>
              </a:rPr>
              <a:t>bệnh</a:t>
            </a:r>
            <a:endParaRPr kumimoji="0" lang="en-US" altLang="zh-CN" sz="4400" b="0" i="0" u="none" strike="noStrike" kern="0" cap="none" spc="0" normalizeH="0" baseline="0" noProof="0" dirty="0">
              <a:ln>
                <a:noFill/>
              </a:ln>
              <a:solidFill>
                <a:prstClr val="white">
                  <a:lumMod val="65000"/>
                </a:prstClr>
              </a:solidFill>
              <a:effectLst/>
              <a:uLnTx/>
              <a:uFillTx/>
              <a:latin typeface="Arial-Rounded" panose="020B0500000000000000" pitchFamily="34" charset="0"/>
              <a:ea typeface="Arial-Rounded" panose="020B0500000000000000" pitchFamily="34" charset="0"/>
              <a:cs typeface="Arial-Rounded" panose="020B0500000000000000" pitchFamily="34" charset="0"/>
              <a:sym typeface="+mn-lt"/>
            </a:endParaRPr>
          </a:p>
        </p:txBody>
      </p:sp>
      <p:sp>
        <p:nvSpPr>
          <p:cNvPr id="6" name="2">
            <a:extLst>
              <a:ext uri="{FF2B5EF4-FFF2-40B4-BE49-F238E27FC236}">
                <a16:creationId xmlns:a16="http://schemas.microsoft.com/office/drawing/2014/main" id="{74189760-D457-4611-98E2-DF155512FF34}"/>
              </a:ext>
            </a:extLst>
          </p:cNvPr>
          <p:cNvSpPr/>
          <p:nvPr/>
        </p:nvSpPr>
        <p:spPr>
          <a:xfrm>
            <a:off x="1467236" y="1869141"/>
            <a:ext cx="2956846" cy="724772"/>
          </a:xfrm>
          <a:prstGeom prst="roundRect">
            <a:avLst>
              <a:gd name="adj" fmla="val 50000"/>
            </a:avLst>
          </a:prstGeom>
          <a:solidFill>
            <a:srgbClr val="009BC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457200" algn="ctr" defTabSz="914400" rtl="0" eaLnBrk="1" fontAlgn="auto" latinLnBrk="0" hangingPunct="1">
              <a:lnSpc>
                <a:spcPct val="90000"/>
              </a:lnSpc>
              <a:spcBef>
                <a:spcPts val="1000"/>
              </a:spcBef>
              <a:spcAft>
                <a:spcPts val="0"/>
              </a:spcAft>
              <a:buClrTx/>
              <a:buSzPct val="100000"/>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sym typeface="+mn-lt"/>
            </a:endParaRPr>
          </a:p>
        </p:txBody>
      </p:sp>
      <p:sp>
        <p:nvSpPr>
          <p:cNvPr id="7" name="Title 1">
            <a:extLst>
              <a:ext uri="{FF2B5EF4-FFF2-40B4-BE49-F238E27FC236}">
                <a16:creationId xmlns:a16="http://schemas.microsoft.com/office/drawing/2014/main" id="{6D4127F6-658F-4B3D-9CD6-F84FE5E4674D}"/>
              </a:ext>
            </a:extLst>
          </p:cNvPr>
          <p:cNvSpPr txBox="1">
            <a:spLocks/>
          </p:cNvSpPr>
          <p:nvPr/>
        </p:nvSpPr>
        <p:spPr>
          <a:xfrm>
            <a:off x="1742546" y="1888860"/>
            <a:ext cx="2406225" cy="609398"/>
          </a:xfrm>
          <a:prstGeom prst="rect">
            <a:avLst/>
          </a:prstGeom>
        </p:spPr>
        <p:txBody>
          <a:bodyPr vert="horz" wrap="square" lIns="0" tIns="0" rIns="0" bIns="0" rtlCol="0" anchor="ctr">
            <a:spAutoFit/>
          </a:bodyPr>
          <a:lstStyle>
            <a:lvl1pPr algn="l" defTabSz="914400" rtl="0" eaLnBrk="1" latinLnBrk="0" hangingPunct="1">
              <a:lnSpc>
                <a:spcPct val="90000"/>
              </a:lnSpc>
              <a:spcBef>
                <a:spcPct val="0"/>
              </a:spcBef>
              <a:buNone/>
              <a:defRPr sz="4400" b="1" kern="1200">
                <a:solidFill>
                  <a:schemeClr val="tx1"/>
                </a:solidFill>
                <a:latin typeface="Georgia" panose="02040502050405020303" pitchFamily="18" charset="0"/>
                <a:ea typeface="+mj-ea"/>
                <a:cs typeface="+mj-cs"/>
              </a:defRPr>
            </a:lvl1pPr>
          </a:lstStyle>
          <a:p>
            <a:pPr marL="0" marR="0" lvl="0" indent="0" algn="dist" defTabSz="914400" rtl="0" eaLnBrk="1" fontAlgn="auto" latinLnBrk="0" hangingPunct="1">
              <a:lnSpc>
                <a:spcPct val="90000"/>
              </a:lnSpc>
              <a:spcBef>
                <a:spcPct val="0"/>
              </a:spcBef>
              <a:spcAft>
                <a:spcPts val="0"/>
              </a:spcAft>
              <a:buClrTx/>
              <a:buSzTx/>
              <a:buFontTx/>
              <a:buNone/>
              <a:tabLst/>
              <a:defRPr/>
            </a:pPr>
            <a:r>
              <a:rPr kumimoji="0" lang="en-US" altLang="zh-CN"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sym typeface="+mn-lt"/>
              </a:rPr>
              <a:t>vi </a:t>
            </a:r>
            <a:r>
              <a:rPr kumimoji="0" lang="en-US" altLang="zh-CN" b="0" i="0" u="none" strike="noStrike" kern="1200" cap="none" spc="0" normalizeH="0" baseline="0" noProof="0" dirty="0" err="1">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sym typeface="+mn-lt"/>
              </a:rPr>
              <a:t>trùng</a:t>
            </a:r>
            <a:endParaRPr kumimoji="0" lang="en-US" b="0" i="0" u="none" strike="noStrike" kern="1200" cap="none" spc="0" normalizeH="0" baseline="0" noProof="0" dirty="0">
              <a:ln>
                <a:noFill/>
              </a:ln>
              <a:solidFill>
                <a:prstClr val="white"/>
              </a:solidFill>
              <a:effectLst/>
              <a:uLnTx/>
              <a:uFillTx/>
              <a:latin typeface="Arial-Rounded" panose="020B0500000000000000" pitchFamily="34" charset="0"/>
              <a:ea typeface="Arial-Rounded" panose="020B0500000000000000" pitchFamily="34" charset="0"/>
              <a:cs typeface="Arial-Rounded" panose="020B0500000000000000" pitchFamily="34" charset="0"/>
              <a:sym typeface="+mn-lt"/>
            </a:endParaRPr>
          </a:p>
        </p:txBody>
      </p:sp>
      <p:pic>
        <p:nvPicPr>
          <p:cNvPr id="10" name="Picture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594302" y="3145635"/>
            <a:ext cx="4476042" cy="2985520"/>
          </a:xfrm>
          <a:prstGeom prst="roundRect">
            <a:avLst>
              <a:gd name="adj" fmla="val 8594"/>
            </a:avLst>
          </a:prstGeom>
          <a:solidFill>
            <a:srgbClr val="FFFFFF">
              <a:shade val="85000"/>
            </a:srgbClr>
          </a:solidFill>
          <a:ln>
            <a:solidFill>
              <a:schemeClr val="bg1"/>
            </a:solidFill>
          </a:ln>
          <a:effectLst>
            <a:reflection blurRad="12700" stA="38000" endPos="28000" dist="5000" dir="5400000" sy="-100000" algn="bl" rotWithShape="0"/>
          </a:effectLst>
        </p:spPr>
      </p:pic>
      <p:sp>
        <p:nvSpPr>
          <p:cNvPr id="11" name="8">
            <a:extLst>
              <a:ext uri="{FF2B5EF4-FFF2-40B4-BE49-F238E27FC236}">
                <a16:creationId xmlns:a16="http://schemas.microsoft.com/office/drawing/2014/main" id="{74C2C3B7-51BD-4BEC-B4FA-0E6C2A9AD0B3}"/>
              </a:ext>
            </a:extLst>
          </p:cNvPr>
          <p:cNvSpPr/>
          <p:nvPr/>
        </p:nvSpPr>
        <p:spPr>
          <a:xfrm>
            <a:off x="1343521" y="230855"/>
            <a:ext cx="4576403" cy="923330"/>
          </a:xfrm>
          <a:prstGeom prst="rect">
            <a:avLst/>
          </a:prstGeom>
        </p:spPr>
        <p:txBody>
          <a:bodyPr wrap="square">
            <a:spAutoFit/>
          </a:bodyPr>
          <a:lstStyle/>
          <a:p>
            <a:pPr algn="just"/>
            <a:r>
              <a:rPr lang="vi-VN" sz="5400" b="1" dirty="0" smtClean="0">
                <a:solidFill>
                  <a:srgbClr val="00809E"/>
                </a:solidFill>
                <a:latin typeface="Arial-Rounded" panose="020B0500000000000000" pitchFamily="34" charset="0"/>
                <a:ea typeface="Arial-Rounded" panose="020B0500000000000000" pitchFamily="34" charset="0"/>
                <a:cs typeface="Arial-Rounded" panose="020B0500000000000000" pitchFamily="34" charset="0"/>
              </a:rPr>
              <a:t>Vi </a:t>
            </a:r>
            <a:r>
              <a:rPr lang="vi-VN" sz="5400" b="1" dirty="0">
                <a:solidFill>
                  <a:srgbClr val="00809E"/>
                </a:solidFill>
                <a:latin typeface="Arial-Rounded" panose="020B0500000000000000" pitchFamily="34" charset="0"/>
                <a:ea typeface="Arial-Rounded" panose="020B0500000000000000" pitchFamily="34" charset="0"/>
                <a:cs typeface="Arial-Rounded" panose="020B0500000000000000" pitchFamily="34" charset="0"/>
              </a:rPr>
              <a:t>trùng </a:t>
            </a:r>
            <a:r>
              <a:rPr lang="en-US" sz="5400" b="1" dirty="0" err="1" smtClean="0">
                <a:solidFill>
                  <a:srgbClr val="00809E"/>
                </a:solidFill>
                <a:latin typeface="Arial-Rounded" panose="020B0500000000000000" pitchFamily="34" charset="0"/>
                <a:ea typeface="Arial-Rounded" panose="020B0500000000000000" pitchFamily="34" charset="0"/>
                <a:cs typeface="Arial-Rounded" panose="020B0500000000000000" pitchFamily="34" charset="0"/>
              </a:rPr>
              <a:t>là</a:t>
            </a:r>
            <a:r>
              <a:rPr lang="en-US" sz="5400" b="1" dirty="0" smtClean="0">
                <a:solidFill>
                  <a:srgbClr val="00809E"/>
                </a:solidFill>
                <a:latin typeface="Arial-Rounded" panose="020B0500000000000000" pitchFamily="34" charset="0"/>
                <a:ea typeface="Arial-Rounded" panose="020B0500000000000000" pitchFamily="34" charset="0"/>
                <a:cs typeface="Arial-Rounded" panose="020B0500000000000000" pitchFamily="34" charset="0"/>
              </a:rPr>
              <a:t> </a:t>
            </a:r>
            <a:r>
              <a:rPr lang="en-US" sz="5400" b="1" dirty="0" err="1" smtClean="0">
                <a:solidFill>
                  <a:srgbClr val="00809E"/>
                </a:solidFill>
                <a:latin typeface="Arial-Rounded" panose="020B0500000000000000" pitchFamily="34" charset="0"/>
                <a:ea typeface="Arial-Rounded" panose="020B0500000000000000" pitchFamily="34" charset="0"/>
                <a:cs typeface="Arial-Rounded" panose="020B0500000000000000" pitchFamily="34" charset="0"/>
              </a:rPr>
              <a:t>gì</a:t>
            </a:r>
            <a:r>
              <a:rPr lang="en-US" sz="5400" b="1" dirty="0" smtClean="0">
                <a:solidFill>
                  <a:srgbClr val="00809E"/>
                </a:solidFill>
                <a:latin typeface="Arial-Rounded" panose="020B0500000000000000" pitchFamily="34" charset="0"/>
                <a:ea typeface="Arial-Rounded" panose="020B0500000000000000" pitchFamily="34" charset="0"/>
                <a:cs typeface="Arial-Rounded" panose="020B0500000000000000" pitchFamily="34" charset="0"/>
              </a:rPr>
              <a:t> ? </a:t>
            </a:r>
            <a:endParaRPr lang="vi-VN" sz="5400" b="1" dirty="0">
              <a:solidFill>
                <a:srgbClr val="00809E"/>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13" name="Freeform 5"/>
          <p:cNvSpPr/>
          <p:nvPr/>
        </p:nvSpPr>
        <p:spPr>
          <a:xfrm>
            <a:off x="7240758" y="230170"/>
            <a:ext cx="3296387" cy="2914780"/>
          </a:xfrm>
          <a:custGeom>
            <a:avLst/>
            <a:gdLst/>
            <a:ahLst/>
            <a:cxnLst/>
            <a:rect l="l" t="t" r="r" b="b"/>
            <a:pathLst>
              <a:path w="5693550" h="5394639">
                <a:moveTo>
                  <a:pt x="0" y="0"/>
                </a:moveTo>
                <a:lnTo>
                  <a:pt x="5693550" y="0"/>
                </a:lnTo>
                <a:lnTo>
                  <a:pt x="5693550" y="5394639"/>
                </a:lnTo>
                <a:lnTo>
                  <a:pt x="0" y="5394639"/>
                </a:lnTo>
                <a:lnTo>
                  <a:pt x="0" y="0"/>
                </a:lnTo>
                <a:close/>
              </a:path>
            </a:pathLst>
          </a:custGeom>
          <a:blipFill>
            <a:blip r:embed="rId3">
              <a:extLst>
                <a:ext uri="{96DAC541-7B7A-43D3-8B79-37D633B846F1}">
                  <asvg:svgBlip xmlns="" xmlns:asvg="http://schemas.microsoft.com/office/drawing/2016/SVG/main" r:embed="rId8"/>
                </a:ext>
              </a:extLst>
            </a:blip>
            <a:stretch>
              <a:fillRect/>
            </a:stretch>
          </a:blipFill>
        </p:spPr>
      </p:sp>
      <p:sp>
        <p:nvSpPr>
          <p:cNvPr id="14" name="Freeform 2"/>
          <p:cNvSpPr/>
          <p:nvPr/>
        </p:nvSpPr>
        <p:spPr>
          <a:xfrm>
            <a:off x="4248390" y="4638395"/>
            <a:ext cx="1486623" cy="2063375"/>
          </a:xfrm>
          <a:custGeom>
            <a:avLst/>
            <a:gdLst/>
            <a:ahLst/>
            <a:cxnLst/>
            <a:rect l="l" t="t" r="r" b="b"/>
            <a:pathLst>
              <a:path w="2532316" h="4114800">
                <a:moveTo>
                  <a:pt x="0" y="0"/>
                </a:moveTo>
                <a:lnTo>
                  <a:pt x="2532317" y="0"/>
                </a:lnTo>
                <a:lnTo>
                  <a:pt x="2532317" y="4114800"/>
                </a:lnTo>
                <a:lnTo>
                  <a:pt x="0" y="4114800"/>
                </a:lnTo>
                <a:lnTo>
                  <a:pt x="0" y="0"/>
                </a:lnTo>
                <a:close/>
              </a:path>
            </a:pathLst>
          </a:custGeom>
          <a:blipFill>
            <a:blip r:embed="rId9">
              <a:extLst>
                <a:ext uri="{96DAC541-7B7A-43D3-8B79-37D633B846F1}">
                  <asvg:svgBlip xmlns="" xmlns:asvg="http://schemas.microsoft.com/office/drawing/2016/SVG/main" r:embed="rId10"/>
                </a:ext>
              </a:extLst>
            </a:blip>
            <a:stretch>
              <a:fillRect/>
            </a:stretch>
          </a:blipFill>
        </p:spPr>
      </p:sp>
      <p:sp>
        <p:nvSpPr>
          <p:cNvPr id="15" name="Freeform 5"/>
          <p:cNvSpPr/>
          <p:nvPr/>
        </p:nvSpPr>
        <p:spPr>
          <a:xfrm>
            <a:off x="388989" y="330167"/>
            <a:ext cx="954532" cy="1043934"/>
          </a:xfrm>
          <a:custGeom>
            <a:avLst/>
            <a:gdLst/>
            <a:ahLst/>
            <a:cxnLst/>
            <a:rect l="l" t="t" r="r" b="b"/>
            <a:pathLst>
              <a:path w="2507581" h="2865806">
                <a:moveTo>
                  <a:pt x="0" y="0"/>
                </a:moveTo>
                <a:lnTo>
                  <a:pt x="2507581" y="0"/>
                </a:lnTo>
                <a:lnTo>
                  <a:pt x="2507581" y="2865806"/>
                </a:lnTo>
                <a:lnTo>
                  <a:pt x="0" y="2865806"/>
                </a:lnTo>
                <a:lnTo>
                  <a:pt x="0" y="0"/>
                </a:lnTo>
                <a:close/>
              </a:path>
            </a:pathLst>
          </a:custGeom>
          <a:blipFill>
            <a:blip r:embed="rId11"/>
            <a:stretch>
              <a:fillRect/>
            </a:stretch>
          </a:blipFill>
        </p:spPr>
      </p:sp>
    </p:spTree>
    <p:extLst>
      <p:ext uri="{BB962C8B-B14F-4D97-AF65-F5344CB8AC3E}">
        <p14:creationId xmlns:p14="http://schemas.microsoft.com/office/powerpoint/2010/main" val="4183944362"/>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circle(in)">
                                      <p:cBhvr>
                                        <p:cTn id="7" dur="2000"/>
                                        <p:tgtEl>
                                          <p:spTgt spid="15"/>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circle(in)">
                                      <p:cBhvr>
                                        <p:cTn id="10" dur="20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500"/>
                                        <p:tgtEl>
                                          <p:spTgt spid="2"/>
                                        </p:tgtEl>
                                      </p:cBhvr>
                                    </p:animEffect>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1000"/>
                                        <p:tgtEl>
                                          <p:spTgt spid="13"/>
                                        </p:tgtEl>
                                      </p:cBhvr>
                                    </p:animEffect>
                                    <p:anim calcmode="lin" valueType="num">
                                      <p:cBhvr>
                                        <p:cTn id="32" dur="1000" fill="hold"/>
                                        <p:tgtEl>
                                          <p:spTgt spid="13"/>
                                        </p:tgtEl>
                                        <p:attrNameLst>
                                          <p:attrName>ppt_x</p:attrName>
                                        </p:attrNameLst>
                                      </p:cBhvr>
                                      <p:tavLst>
                                        <p:tav tm="0">
                                          <p:val>
                                            <p:strVal val="#ppt_x"/>
                                          </p:val>
                                        </p:tav>
                                        <p:tav tm="100000">
                                          <p:val>
                                            <p:strVal val="#ppt_x"/>
                                          </p:val>
                                        </p:tav>
                                      </p:tavLst>
                                    </p:anim>
                                    <p:anim calcmode="lin" valueType="num">
                                      <p:cBhvr>
                                        <p:cTn id="33" dur="1000" fill="hold"/>
                                        <p:tgtEl>
                                          <p:spTgt spid="13"/>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fade">
                                      <p:cBhvr>
                                        <p:cTn id="41" dur="1000"/>
                                        <p:tgtEl>
                                          <p:spTgt spid="14"/>
                                        </p:tgtEl>
                                      </p:cBhvr>
                                    </p:animEffect>
                                    <p:anim calcmode="lin" valueType="num">
                                      <p:cBhvr>
                                        <p:cTn id="42" dur="1000" fill="hold"/>
                                        <p:tgtEl>
                                          <p:spTgt spid="14"/>
                                        </p:tgtEl>
                                        <p:attrNameLst>
                                          <p:attrName>ppt_x</p:attrName>
                                        </p:attrNameLst>
                                      </p:cBhvr>
                                      <p:tavLst>
                                        <p:tav tm="0">
                                          <p:val>
                                            <p:strVal val="#ppt_x"/>
                                          </p:val>
                                        </p:tav>
                                        <p:tav tm="100000">
                                          <p:val>
                                            <p:strVal val="#ppt_x"/>
                                          </p:val>
                                        </p:tav>
                                      </p:tavLst>
                                    </p:anim>
                                    <p:anim calcmode="lin" valueType="num">
                                      <p:cBhvr>
                                        <p:cTn id="43"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6" grpId="0" animBg="1"/>
      <p:bldP spid="7" grpId="0"/>
      <p:bldP spid="1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a:extLst>
              <a:ext uri="{FF2B5EF4-FFF2-40B4-BE49-F238E27FC236}">
                <a16:creationId xmlns:a16="http://schemas.microsoft.com/office/drawing/2014/main" id="{8131810D-B04D-4C34-9139-6D36CCF711F6}"/>
              </a:ext>
            </a:extLst>
          </p:cNvPr>
          <p:cNvSpPr/>
          <p:nvPr/>
        </p:nvSpPr>
        <p:spPr>
          <a:xfrm>
            <a:off x="203200" y="1104794"/>
            <a:ext cx="11767127" cy="5009571"/>
          </a:xfrm>
          <a:prstGeom prst="rect">
            <a:avLst/>
          </a:prstGeom>
          <a:solidFill>
            <a:schemeClr val="bg1">
              <a:alpha val="9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Arial-Rounded" panose="020B0500000000000000" pitchFamily="34" charset="0"/>
              <a:ea typeface="Arial-Rounded" panose="020B0500000000000000" pitchFamily="34" charset="0"/>
              <a:cs typeface="Arial-Rounded" panose="020B0500000000000000" pitchFamily="34" charset="0"/>
            </a:endParaRPr>
          </a:p>
        </p:txBody>
      </p:sp>
      <p:grpSp>
        <p:nvGrpSpPr>
          <p:cNvPr id="3" name="Group 2">
            <a:extLst>
              <a:ext uri="{FF2B5EF4-FFF2-40B4-BE49-F238E27FC236}">
                <a16:creationId xmlns:a16="http://schemas.microsoft.com/office/drawing/2014/main" id="{4CF54D25-9B35-4891-BEAE-9C9D64CE42F9}"/>
              </a:ext>
            </a:extLst>
          </p:cNvPr>
          <p:cNvGrpSpPr/>
          <p:nvPr/>
        </p:nvGrpSpPr>
        <p:grpSpPr>
          <a:xfrm>
            <a:off x="279184" y="138719"/>
            <a:ext cx="863972" cy="1015663"/>
            <a:chOff x="412456" y="98253"/>
            <a:chExt cx="863972" cy="1015663"/>
          </a:xfrm>
        </p:grpSpPr>
        <p:sp>
          <p:nvSpPr>
            <p:cNvPr id="4" name="Oval 3">
              <a:extLst>
                <a:ext uri="{FF2B5EF4-FFF2-40B4-BE49-F238E27FC236}">
                  <a16:creationId xmlns:a16="http://schemas.microsoft.com/office/drawing/2014/main" id="{DCFB90EC-48BD-4C8B-AC0E-95E1A071B558}"/>
                </a:ext>
              </a:extLst>
            </p:cNvPr>
            <p:cNvSpPr/>
            <p:nvPr/>
          </p:nvSpPr>
          <p:spPr>
            <a:xfrm>
              <a:off x="412456" y="214418"/>
              <a:ext cx="863972" cy="816586"/>
            </a:xfrm>
            <a:prstGeom prst="ellipse">
              <a:avLst/>
            </a:prstGeom>
            <a:solidFill>
              <a:srgbClr val="00C0F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perspectiveLeft"/>
                <a:lightRig rig="threePt" dir="t"/>
              </a:scene3d>
            </a:bodyPr>
            <a:lstStyle/>
            <a:p>
              <a:pPr algn="ctr"/>
              <a:endParaRPr lang="en-US" dirty="0">
                <a:solidFill>
                  <a:srgbClr val="0070C0"/>
                </a:solidFill>
              </a:endParaRPr>
            </a:p>
          </p:txBody>
        </p:sp>
        <p:sp>
          <p:nvSpPr>
            <p:cNvPr id="5" name="Rectangle 4">
              <a:extLst>
                <a:ext uri="{FF2B5EF4-FFF2-40B4-BE49-F238E27FC236}">
                  <a16:creationId xmlns:a16="http://schemas.microsoft.com/office/drawing/2014/main" id="{4AD405E8-1E7B-4974-B827-90E3480CC2E6}"/>
                </a:ext>
              </a:extLst>
            </p:cNvPr>
            <p:cNvSpPr/>
            <p:nvPr/>
          </p:nvSpPr>
          <p:spPr>
            <a:xfrm>
              <a:off x="521482" y="98253"/>
              <a:ext cx="612668" cy="1015663"/>
            </a:xfrm>
            <a:prstGeom prst="rect">
              <a:avLst/>
            </a:prstGeom>
            <a:noFill/>
          </p:spPr>
          <p:txBody>
            <a:bodyPr wrap="none" lIns="91440" tIns="45720" rIns="91440" bIns="45720">
              <a:spAutoFit/>
            </a:bodyPr>
            <a:lstStyle/>
            <a:p>
              <a:pPr algn="ctr"/>
              <a:r>
                <a:rPr lang="en-US" sz="6000" dirty="0" smtClean="0">
                  <a:ln w="0"/>
                  <a:solidFill>
                    <a:schemeClr val="bg1"/>
                  </a:solidFill>
                  <a:effectLst>
                    <a:outerShdw blurRad="38100" dist="19050" dir="2700000" algn="tl" rotWithShape="0">
                      <a:schemeClr val="dk1">
                        <a:alpha val="40000"/>
                      </a:schemeClr>
                    </a:outerShdw>
                  </a:effectLst>
                  <a:latin typeface=".VnArial" panose="020B7200000000000000" pitchFamily="34" charset="0"/>
                </a:rPr>
                <a:t>1</a:t>
              </a:r>
              <a:endParaRPr lang="en-US" sz="6000" dirty="0">
                <a:ln w="0"/>
                <a:solidFill>
                  <a:schemeClr val="bg1"/>
                </a:solidFill>
                <a:effectLst>
                  <a:outerShdw blurRad="38100" dist="19050" dir="2700000" algn="tl" rotWithShape="0">
                    <a:schemeClr val="dk1">
                      <a:alpha val="40000"/>
                    </a:schemeClr>
                  </a:outerShdw>
                </a:effectLst>
                <a:latin typeface=".VnArial" panose="020B7200000000000000" pitchFamily="34" charset="0"/>
              </a:endParaRPr>
            </a:p>
          </p:txBody>
        </p:sp>
      </p:grpSp>
      <p:sp>
        <p:nvSpPr>
          <p:cNvPr id="6" name="8">
            <a:extLst>
              <a:ext uri="{FF2B5EF4-FFF2-40B4-BE49-F238E27FC236}">
                <a16:creationId xmlns:a16="http://schemas.microsoft.com/office/drawing/2014/main" id="{092CC450-EBE6-40DC-B205-BBF894F01A65}"/>
              </a:ext>
            </a:extLst>
          </p:cNvPr>
          <p:cNvSpPr/>
          <p:nvPr/>
        </p:nvSpPr>
        <p:spPr>
          <a:xfrm>
            <a:off x="1143156" y="351636"/>
            <a:ext cx="4796271" cy="707886"/>
          </a:xfrm>
          <a:prstGeom prst="rect">
            <a:avLst/>
          </a:prstGeom>
        </p:spPr>
        <p:txBody>
          <a:bodyPr wrap="square">
            <a:spAutoFit/>
          </a:bodyPr>
          <a:lstStyle/>
          <a:p>
            <a:r>
              <a:rPr lang="en-US" altLang="zh-CN" sz="4000" b="1" dirty="0">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rPr>
              <a:t>TRẢ LỜI CÂU HỎI</a:t>
            </a:r>
            <a:endParaRPr lang="zh-CN" altLang="en-US" sz="4000" b="1" dirty="0">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endParaRPr>
          </a:p>
        </p:txBody>
      </p:sp>
      <p:sp>
        <p:nvSpPr>
          <p:cNvPr id="7" name="8">
            <a:extLst>
              <a:ext uri="{FF2B5EF4-FFF2-40B4-BE49-F238E27FC236}">
                <a16:creationId xmlns:a16="http://schemas.microsoft.com/office/drawing/2014/main" id="{74C2C3B7-51BD-4BEC-B4FA-0E6C2A9AD0B3}"/>
              </a:ext>
            </a:extLst>
          </p:cNvPr>
          <p:cNvSpPr/>
          <p:nvPr/>
        </p:nvSpPr>
        <p:spPr>
          <a:xfrm>
            <a:off x="412456" y="1154473"/>
            <a:ext cx="11327259" cy="1754326"/>
          </a:xfrm>
          <a:prstGeom prst="rect">
            <a:avLst/>
          </a:prstGeom>
        </p:spPr>
        <p:txBody>
          <a:bodyPr wrap="square">
            <a:spAutoFit/>
          </a:bodyPr>
          <a:lstStyle/>
          <a:p>
            <a:pPr algn="just"/>
            <a:r>
              <a:rPr lang="en-US" sz="5400" b="1" dirty="0" smtClean="0">
                <a:solidFill>
                  <a:srgbClr val="00809E"/>
                </a:solidFill>
                <a:latin typeface="Arial-Rounded" panose="020B0500000000000000" pitchFamily="34" charset="0"/>
                <a:ea typeface="Arial-Rounded" panose="020B0500000000000000" pitchFamily="34" charset="0"/>
                <a:cs typeface="Arial-Rounded" panose="020B0500000000000000" pitchFamily="34" charset="0"/>
              </a:rPr>
              <a:t>a</a:t>
            </a:r>
            <a:r>
              <a:rPr lang="vi-VN" sz="5400" b="1" dirty="0" smtClean="0">
                <a:solidFill>
                  <a:srgbClr val="00809E"/>
                </a:solidFill>
                <a:latin typeface="Arial-Rounded" panose="020B0500000000000000" pitchFamily="34" charset="0"/>
                <a:ea typeface="Arial-Rounded" panose="020B0500000000000000" pitchFamily="34" charset="0"/>
                <a:cs typeface="Arial-Rounded" panose="020B0500000000000000" pitchFamily="34" charset="0"/>
              </a:rPr>
              <a:t>. </a:t>
            </a:r>
            <a:r>
              <a:rPr lang="vi-VN" sz="5400" b="1" dirty="0">
                <a:solidFill>
                  <a:srgbClr val="00809E"/>
                </a:solidFill>
                <a:latin typeface="Arial-Rounded" panose="020B0500000000000000" pitchFamily="34" charset="0"/>
                <a:ea typeface="Arial-Rounded" panose="020B0500000000000000" pitchFamily="34" charset="0"/>
                <a:cs typeface="Arial-Rounded" panose="020B0500000000000000" pitchFamily="34" charset="0"/>
              </a:rPr>
              <a:t>Vi trùng đi vào cơ thể con người bằng cách nào?</a:t>
            </a:r>
          </a:p>
        </p:txBody>
      </p:sp>
      <p:sp>
        <p:nvSpPr>
          <p:cNvPr id="8" name="8">
            <a:extLst>
              <a:ext uri="{FF2B5EF4-FFF2-40B4-BE49-F238E27FC236}">
                <a16:creationId xmlns:a16="http://schemas.microsoft.com/office/drawing/2014/main" id="{AD647044-AC2B-4538-AA70-5CF3E48307D8}"/>
              </a:ext>
            </a:extLst>
          </p:cNvPr>
          <p:cNvSpPr/>
          <p:nvPr/>
        </p:nvSpPr>
        <p:spPr>
          <a:xfrm>
            <a:off x="1209752" y="2949261"/>
            <a:ext cx="10529963" cy="1569660"/>
          </a:xfrm>
          <a:prstGeom prst="rect">
            <a:avLst/>
          </a:prstGeom>
        </p:spPr>
        <p:txBody>
          <a:bodyPr wrap="square">
            <a:spAutoFit/>
          </a:bodyPr>
          <a:lstStyle/>
          <a:p>
            <a:pPr algn="just"/>
            <a:r>
              <a:rPr lang="vi-VN" sz="4800" dirty="0">
                <a:latin typeface="Arial-Rounded" panose="020B0500000000000000" pitchFamily="34" charset="0"/>
                <a:ea typeface="Arial-Rounded" panose="020B0500000000000000" pitchFamily="34" charset="0"/>
                <a:cs typeface="Arial-Rounded" panose="020B0500000000000000" pitchFamily="34" charset="0"/>
              </a:rPr>
              <a:t>Khi tay cầm thức ăn, vi trùng từ tay theo thức ăn đi vào cơ thể.</a:t>
            </a:r>
          </a:p>
        </p:txBody>
      </p:sp>
      <p:sp>
        <p:nvSpPr>
          <p:cNvPr id="9" name="Freeform 154">
            <a:extLst>
              <a:ext uri="{FF2B5EF4-FFF2-40B4-BE49-F238E27FC236}">
                <a16:creationId xmlns:a16="http://schemas.microsoft.com/office/drawing/2014/main" id="{36EB414B-B039-4E56-AF3B-3FCD596B95B7}"/>
              </a:ext>
            </a:extLst>
          </p:cNvPr>
          <p:cNvSpPr>
            <a:spLocks noEditPoints="1"/>
          </p:cNvSpPr>
          <p:nvPr/>
        </p:nvSpPr>
        <p:spPr bwMode="auto">
          <a:xfrm>
            <a:off x="521482" y="3095194"/>
            <a:ext cx="581025" cy="539115"/>
          </a:xfrm>
          <a:custGeom>
            <a:avLst/>
            <a:gdLst>
              <a:gd name="T0" fmla="*/ 80 w 91"/>
              <a:gd name="T1" fmla="*/ 44 h 93"/>
              <a:gd name="T2" fmla="*/ 87 w 91"/>
              <a:gd name="T3" fmla="*/ 37 h 93"/>
              <a:gd name="T4" fmla="*/ 87 w 91"/>
              <a:gd name="T5" fmla="*/ 23 h 93"/>
              <a:gd name="T6" fmla="*/ 68 w 91"/>
              <a:gd name="T7" fmla="*/ 4 h 93"/>
              <a:gd name="T8" fmla="*/ 54 w 91"/>
              <a:gd name="T9" fmla="*/ 4 h 93"/>
              <a:gd name="T10" fmla="*/ 47 w 91"/>
              <a:gd name="T11" fmla="*/ 11 h 93"/>
              <a:gd name="T12" fmla="*/ 80 w 91"/>
              <a:gd name="T13" fmla="*/ 44 h 93"/>
              <a:gd name="T14" fmla="*/ 52 w 91"/>
              <a:gd name="T15" fmla="*/ 23 h 93"/>
              <a:gd name="T16" fmla="*/ 68 w 91"/>
              <a:gd name="T17" fmla="*/ 39 h 93"/>
              <a:gd name="T18" fmla="*/ 77 w 91"/>
              <a:gd name="T19" fmla="*/ 48 h 93"/>
              <a:gd name="T20" fmla="*/ 43 w 91"/>
              <a:gd name="T21" fmla="*/ 81 h 93"/>
              <a:gd name="T22" fmla="*/ 34 w 91"/>
              <a:gd name="T23" fmla="*/ 73 h 93"/>
              <a:gd name="T24" fmla="*/ 19 w 91"/>
              <a:gd name="T25" fmla="*/ 59 h 93"/>
              <a:gd name="T26" fmla="*/ 41 w 91"/>
              <a:gd name="T27" fmla="*/ 37 h 93"/>
              <a:gd name="T28" fmla="*/ 39 w 91"/>
              <a:gd name="T29" fmla="*/ 34 h 93"/>
              <a:gd name="T30" fmla="*/ 16 w 91"/>
              <a:gd name="T31" fmla="*/ 57 h 93"/>
              <a:gd name="T32" fmla="*/ 10 w 91"/>
              <a:gd name="T33" fmla="*/ 48 h 93"/>
              <a:gd name="T34" fmla="*/ 43 w 91"/>
              <a:gd name="T35" fmla="*/ 14 h 93"/>
              <a:gd name="T36" fmla="*/ 52 w 91"/>
              <a:gd name="T37" fmla="*/ 23 h 93"/>
              <a:gd name="T38" fmla="*/ 4 w 91"/>
              <a:gd name="T39" fmla="*/ 69 h 93"/>
              <a:gd name="T40" fmla="*/ 0 w 91"/>
              <a:gd name="T41" fmla="*/ 86 h 93"/>
              <a:gd name="T42" fmla="*/ 6 w 91"/>
              <a:gd name="T43" fmla="*/ 93 h 93"/>
              <a:gd name="T44" fmla="*/ 24 w 91"/>
              <a:gd name="T45" fmla="*/ 89 h 93"/>
              <a:gd name="T46" fmla="*/ 4 w 91"/>
              <a:gd name="T47" fmla="*/ 6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93">
                <a:moveTo>
                  <a:pt x="80" y="44"/>
                </a:moveTo>
                <a:cubicBezTo>
                  <a:pt x="87" y="37"/>
                  <a:pt x="87" y="37"/>
                  <a:pt x="87" y="37"/>
                </a:cubicBezTo>
                <a:cubicBezTo>
                  <a:pt x="91" y="33"/>
                  <a:pt x="91" y="27"/>
                  <a:pt x="87" y="23"/>
                </a:cubicBezTo>
                <a:cubicBezTo>
                  <a:pt x="68" y="4"/>
                  <a:pt x="68" y="4"/>
                  <a:pt x="68" y="4"/>
                </a:cubicBezTo>
                <a:cubicBezTo>
                  <a:pt x="64" y="0"/>
                  <a:pt x="58" y="0"/>
                  <a:pt x="54" y="4"/>
                </a:cubicBezTo>
                <a:cubicBezTo>
                  <a:pt x="47" y="11"/>
                  <a:pt x="47" y="11"/>
                  <a:pt x="47" y="11"/>
                </a:cubicBezTo>
                <a:cubicBezTo>
                  <a:pt x="80" y="44"/>
                  <a:pt x="80" y="44"/>
                  <a:pt x="80" y="44"/>
                </a:cubicBezTo>
                <a:close/>
                <a:moveTo>
                  <a:pt x="52" y="23"/>
                </a:moveTo>
                <a:cubicBezTo>
                  <a:pt x="68" y="39"/>
                  <a:pt x="68" y="39"/>
                  <a:pt x="68" y="39"/>
                </a:cubicBezTo>
                <a:cubicBezTo>
                  <a:pt x="77" y="48"/>
                  <a:pt x="77" y="48"/>
                  <a:pt x="77" y="48"/>
                </a:cubicBezTo>
                <a:cubicBezTo>
                  <a:pt x="43" y="81"/>
                  <a:pt x="43" y="81"/>
                  <a:pt x="43" y="81"/>
                </a:cubicBezTo>
                <a:cubicBezTo>
                  <a:pt x="35" y="83"/>
                  <a:pt x="33" y="79"/>
                  <a:pt x="34" y="73"/>
                </a:cubicBezTo>
                <a:cubicBezTo>
                  <a:pt x="26" y="72"/>
                  <a:pt x="20" y="68"/>
                  <a:pt x="19" y="59"/>
                </a:cubicBezTo>
                <a:cubicBezTo>
                  <a:pt x="41" y="37"/>
                  <a:pt x="41" y="37"/>
                  <a:pt x="41" y="37"/>
                </a:cubicBezTo>
                <a:cubicBezTo>
                  <a:pt x="39" y="34"/>
                  <a:pt x="39" y="34"/>
                  <a:pt x="39" y="34"/>
                </a:cubicBezTo>
                <a:cubicBezTo>
                  <a:pt x="16" y="57"/>
                  <a:pt x="16" y="57"/>
                  <a:pt x="16" y="57"/>
                </a:cubicBezTo>
                <a:cubicBezTo>
                  <a:pt x="10" y="58"/>
                  <a:pt x="9" y="54"/>
                  <a:pt x="10" y="48"/>
                </a:cubicBezTo>
                <a:cubicBezTo>
                  <a:pt x="21" y="37"/>
                  <a:pt x="32" y="26"/>
                  <a:pt x="43" y="14"/>
                </a:cubicBezTo>
                <a:cubicBezTo>
                  <a:pt x="52" y="23"/>
                  <a:pt x="52" y="23"/>
                  <a:pt x="52" y="23"/>
                </a:cubicBezTo>
                <a:close/>
                <a:moveTo>
                  <a:pt x="4" y="69"/>
                </a:moveTo>
                <a:cubicBezTo>
                  <a:pt x="0" y="86"/>
                  <a:pt x="0" y="86"/>
                  <a:pt x="0" y="86"/>
                </a:cubicBezTo>
                <a:cubicBezTo>
                  <a:pt x="6" y="93"/>
                  <a:pt x="6" y="93"/>
                  <a:pt x="6" y="93"/>
                </a:cubicBezTo>
                <a:cubicBezTo>
                  <a:pt x="24" y="89"/>
                  <a:pt x="24" y="89"/>
                  <a:pt x="24" y="89"/>
                </a:cubicBezTo>
                <a:lnTo>
                  <a:pt x="4" y="69"/>
                </a:lnTo>
                <a:close/>
              </a:path>
            </a:pathLst>
          </a:custGeom>
          <a:solidFill>
            <a:srgbClr val="F77A08"/>
          </a:solidFill>
          <a:ln>
            <a:noFill/>
          </a:ln>
        </p:spPr>
        <p:txBody>
          <a:bodyPr lIns="80296" tIns="40148" rIns="80296" bIns="40148"/>
          <a:lstStyle/>
          <a:p>
            <a:pPr eaLnBrk="1" fontAlgn="auto" hangingPunct="1">
              <a:spcBef>
                <a:spcPts val="0"/>
              </a:spcBef>
              <a:spcAft>
                <a:spcPts val="0"/>
              </a:spcAft>
              <a:defRPr/>
            </a:pPr>
            <a:endParaRPr kumimoji="0" lang="zh-CN" altLang="en-US" sz="1580" dirty="0">
              <a:solidFill>
                <a:prstClr val="black"/>
              </a:solidFill>
              <a:cs typeface="+mn-ea"/>
              <a:sym typeface="+mn-lt"/>
            </a:endParaRPr>
          </a:p>
        </p:txBody>
      </p:sp>
      <p:pic>
        <p:nvPicPr>
          <p:cNvPr id="22" name="Picture 21">
            <a:extLst>
              <a:ext uri="{FF2B5EF4-FFF2-40B4-BE49-F238E27FC236}">
                <a16:creationId xmlns:a16="http://schemas.microsoft.com/office/drawing/2014/main" id="{B13D77DA-445D-4ABA-BE93-B83ABF0CD42B}"/>
              </a:ext>
            </a:extLst>
          </p:cNvPr>
          <p:cNvPicPr>
            <a:picLocks noChangeAspect="1"/>
          </p:cNvPicPr>
          <p:nvPr/>
        </p:nvPicPr>
        <p:blipFill>
          <a:blip r:embed="rId2"/>
          <a:stretch>
            <a:fillRect/>
          </a:stretch>
        </p:blipFill>
        <p:spPr>
          <a:xfrm>
            <a:off x="2460811" y="4424082"/>
            <a:ext cx="7691718" cy="2328725"/>
          </a:xfrm>
          <a:prstGeom prst="rect">
            <a:avLst/>
          </a:prstGeom>
        </p:spPr>
      </p:pic>
    </p:spTree>
    <p:extLst>
      <p:ext uri="{BB962C8B-B14F-4D97-AF65-F5344CB8AC3E}">
        <p14:creationId xmlns:p14="http://schemas.microsoft.com/office/powerpoint/2010/main" val="341717231"/>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ppt_y"/>
                                          </p:val>
                                        </p:tav>
                                        <p:tav tm="100000">
                                          <p:val>
                                            <p:strVal val="#ppt_y"/>
                                          </p:val>
                                        </p:tav>
                                      </p:tavLst>
                                    </p:anim>
                                  </p:childTnLst>
                                </p:cTn>
                              </p:par>
                            </p:childTnLst>
                          </p:cTn>
                        </p:par>
                        <p:par>
                          <p:cTn id="15" fill="hold">
                            <p:stCondLst>
                              <p:cond delay="500"/>
                            </p:stCondLst>
                            <p:childTnLst>
                              <p:par>
                                <p:cTn id="16" presetID="2" presetClass="entr" presetSubtype="4" fill="hold" nodeType="afterEffect">
                                  <p:stCondLst>
                                    <p:cond delay="0"/>
                                  </p:stCondLst>
                                  <p:childTnLst>
                                    <p:set>
                                      <p:cBhvr>
                                        <p:cTn id="17" dur="1" fill="hold">
                                          <p:stCondLst>
                                            <p:cond delay="0"/>
                                          </p:stCondLst>
                                        </p:cTn>
                                        <p:tgtEl>
                                          <p:spTgt spid="22"/>
                                        </p:tgtEl>
                                        <p:attrNameLst>
                                          <p:attrName>style.visibility</p:attrName>
                                        </p:attrNameLst>
                                      </p:cBhvr>
                                      <p:to>
                                        <p:strVal val="visible"/>
                                      </p:to>
                                    </p:set>
                                    <p:anim calcmode="lin" valueType="num">
                                      <p:cBhvr additive="base">
                                        <p:cTn id="18" dur="500" fill="hold"/>
                                        <p:tgtEl>
                                          <p:spTgt spid="22"/>
                                        </p:tgtEl>
                                        <p:attrNameLst>
                                          <p:attrName>ppt_x</p:attrName>
                                        </p:attrNameLst>
                                      </p:cBhvr>
                                      <p:tavLst>
                                        <p:tav tm="0">
                                          <p:val>
                                            <p:strVal val="#ppt_x"/>
                                          </p:val>
                                        </p:tav>
                                        <p:tav tm="100000">
                                          <p:val>
                                            <p:strVal val="#ppt_x"/>
                                          </p:val>
                                        </p:tav>
                                      </p:tavLst>
                                    </p:anim>
                                    <p:anim calcmode="lin" valueType="num">
                                      <p:cBhvr additive="base">
                                        <p:cTn id="19"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p:cTn id="24" dur="500" fill="hold"/>
                                        <p:tgtEl>
                                          <p:spTgt spid="9"/>
                                        </p:tgtEl>
                                        <p:attrNameLst>
                                          <p:attrName>ppt_w</p:attrName>
                                        </p:attrNameLst>
                                      </p:cBhvr>
                                      <p:tavLst>
                                        <p:tav tm="0">
                                          <p:val>
                                            <p:fltVal val="0"/>
                                          </p:val>
                                        </p:tav>
                                        <p:tav tm="100000">
                                          <p:val>
                                            <p:strVal val="#ppt_w"/>
                                          </p:val>
                                        </p:tav>
                                      </p:tavLst>
                                    </p:anim>
                                    <p:anim calcmode="lin" valueType="num">
                                      <p:cBhvr>
                                        <p:cTn id="25" dur="500" fill="hold"/>
                                        <p:tgtEl>
                                          <p:spTgt spid="9"/>
                                        </p:tgtEl>
                                        <p:attrNameLst>
                                          <p:attrName>ppt_h</p:attrName>
                                        </p:attrNameLst>
                                      </p:cBhvr>
                                      <p:tavLst>
                                        <p:tav tm="0">
                                          <p:val>
                                            <p:fltVal val="0"/>
                                          </p:val>
                                        </p:tav>
                                        <p:tav tm="100000">
                                          <p:val>
                                            <p:strVal val="#ppt_h"/>
                                          </p:val>
                                        </p:tav>
                                      </p:tavLst>
                                    </p:anim>
                                    <p:animEffect transition="in" filter="fade">
                                      <p:cBhvr>
                                        <p:cTn id="26" dur="500"/>
                                        <p:tgtEl>
                                          <p:spTgt spid="9"/>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wipe(left)">
                                      <p:cBhvr>
                                        <p:cTn id="2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bldLvl="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a:extLst>
              <a:ext uri="{FF2B5EF4-FFF2-40B4-BE49-F238E27FC236}">
                <a16:creationId xmlns:a16="http://schemas.microsoft.com/office/drawing/2014/main" id="{8131810D-B04D-4C34-9139-6D36CCF711F6}"/>
              </a:ext>
            </a:extLst>
          </p:cNvPr>
          <p:cNvSpPr/>
          <p:nvPr/>
        </p:nvSpPr>
        <p:spPr>
          <a:xfrm>
            <a:off x="203200" y="1104794"/>
            <a:ext cx="11767127" cy="5009571"/>
          </a:xfrm>
          <a:prstGeom prst="rect">
            <a:avLst/>
          </a:prstGeom>
          <a:solidFill>
            <a:schemeClr val="bg1">
              <a:alpha val="9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Arial-Rounded" panose="020B0500000000000000" pitchFamily="34" charset="0"/>
              <a:ea typeface="Arial-Rounded" panose="020B0500000000000000" pitchFamily="34" charset="0"/>
              <a:cs typeface="Arial-Rounded" panose="020B0500000000000000" pitchFamily="34" charset="0"/>
            </a:endParaRPr>
          </a:p>
        </p:txBody>
      </p:sp>
      <p:grpSp>
        <p:nvGrpSpPr>
          <p:cNvPr id="3" name="Group 2">
            <a:extLst>
              <a:ext uri="{FF2B5EF4-FFF2-40B4-BE49-F238E27FC236}">
                <a16:creationId xmlns:a16="http://schemas.microsoft.com/office/drawing/2014/main" id="{4CF54D25-9B35-4891-BEAE-9C9D64CE42F9}"/>
              </a:ext>
            </a:extLst>
          </p:cNvPr>
          <p:cNvGrpSpPr/>
          <p:nvPr/>
        </p:nvGrpSpPr>
        <p:grpSpPr>
          <a:xfrm>
            <a:off x="279184" y="138719"/>
            <a:ext cx="863972" cy="1015663"/>
            <a:chOff x="412456" y="98253"/>
            <a:chExt cx="863972" cy="1015663"/>
          </a:xfrm>
        </p:grpSpPr>
        <p:sp>
          <p:nvSpPr>
            <p:cNvPr id="4" name="Oval 3">
              <a:extLst>
                <a:ext uri="{FF2B5EF4-FFF2-40B4-BE49-F238E27FC236}">
                  <a16:creationId xmlns:a16="http://schemas.microsoft.com/office/drawing/2014/main" id="{DCFB90EC-48BD-4C8B-AC0E-95E1A071B558}"/>
                </a:ext>
              </a:extLst>
            </p:cNvPr>
            <p:cNvSpPr/>
            <p:nvPr/>
          </p:nvSpPr>
          <p:spPr>
            <a:xfrm>
              <a:off x="412456" y="214418"/>
              <a:ext cx="863972" cy="816586"/>
            </a:xfrm>
            <a:prstGeom prst="ellipse">
              <a:avLst/>
            </a:prstGeom>
            <a:solidFill>
              <a:srgbClr val="00C0F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perspectiveLeft"/>
                <a:lightRig rig="threePt" dir="t"/>
              </a:scene3d>
            </a:bodyPr>
            <a:lstStyle/>
            <a:p>
              <a:pPr algn="ctr"/>
              <a:endParaRPr lang="en-US" dirty="0">
                <a:solidFill>
                  <a:srgbClr val="0070C0"/>
                </a:solidFill>
              </a:endParaRPr>
            </a:p>
          </p:txBody>
        </p:sp>
        <p:sp>
          <p:nvSpPr>
            <p:cNvPr id="5" name="Rectangle 4">
              <a:extLst>
                <a:ext uri="{FF2B5EF4-FFF2-40B4-BE49-F238E27FC236}">
                  <a16:creationId xmlns:a16="http://schemas.microsoft.com/office/drawing/2014/main" id="{4AD405E8-1E7B-4974-B827-90E3480CC2E6}"/>
                </a:ext>
              </a:extLst>
            </p:cNvPr>
            <p:cNvSpPr/>
            <p:nvPr/>
          </p:nvSpPr>
          <p:spPr>
            <a:xfrm>
              <a:off x="521482" y="98253"/>
              <a:ext cx="612668" cy="1015663"/>
            </a:xfrm>
            <a:prstGeom prst="rect">
              <a:avLst/>
            </a:prstGeom>
            <a:noFill/>
          </p:spPr>
          <p:txBody>
            <a:bodyPr wrap="none" lIns="91440" tIns="45720" rIns="91440" bIns="45720">
              <a:spAutoFit/>
            </a:bodyPr>
            <a:lstStyle/>
            <a:p>
              <a:pPr algn="ctr"/>
              <a:r>
                <a:rPr lang="en-US" sz="6000" dirty="0" smtClean="0">
                  <a:ln w="0"/>
                  <a:solidFill>
                    <a:schemeClr val="bg1"/>
                  </a:solidFill>
                  <a:effectLst>
                    <a:outerShdw blurRad="38100" dist="19050" dir="2700000" algn="tl" rotWithShape="0">
                      <a:schemeClr val="dk1">
                        <a:alpha val="40000"/>
                      </a:schemeClr>
                    </a:outerShdw>
                  </a:effectLst>
                  <a:latin typeface=".VnArial" panose="020B7200000000000000" pitchFamily="34" charset="0"/>
                </a:rPr>
                <a:t>1</a:t>
              </a:r>
              <a:endParaRPr lang="en-US" sz="6000" dirty="0">
                <a:ln w="0"/>
                <a:solidFill>
                  <a:schemeClr val="bg1"/>
                </a:solidFill>
                <a:effectLst>
                  <a:outerShdw blurRad="38100" dist="19050" dir="2700000" algn="tl" rotWithShape="0">
                    <a:schemeClr val="dk1">
                      <a:alpha val="40000"/>
                    </a:schemeClr>
                  </a:outerShdw>
                </a:effectLst>
                <a:latin typeface=".VnArial" panose="020B7200000000000000" pitchFamily="34" charset="0"/>
              </a:endParaRPr>
            </a:p>
          </p:txBody>
        </p:sp>
      </p:grpSp>
      <p:sp>
        <p:nvSpPr>
          <p:cNvPr id="6" name="8">
            <a:extLst>
              <a:ext uri="{FF2B5EF4-FFF2-40B4-BE49-F238E27FC236}">
                <a16:creationId xmlns:a16="http://schemas.microsoft.com/office/drawing/2014/main" id="{092CC450-EBE6-40DC-B205-BBF894F01A65}"/>
              </a:ext>
            </a:extLst>
          </p:cNvPr>
          <p:cNvSpPr/>
          <p:nvPr/>
        </p:nvSpPr>
        <p:spPr>
          <a:xfrm>
            <a:off x="1143156" y="351636"/>
            <a:ext cx="4796271" cy="707886"/>
          </a:xfrm>
          <a:prstGeom prst="rect">
            <a:avLst/>
          </a:prstGeom>
        </p:spPr>
        <p:txBody>
          <a:bodyPr wrap="square">
            <a:spAutoFit/>
          </a:bodyPr>
          <a:lstStyle/>
          <a:p>
            <a:r>
              <a:rPr lang="en-US" altLang="zh-CN" sz="4000" b="1" dirty="0">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rPr>
              <a:t>TRẢ LỜI CÂU HỎI</a:t>
            </a:r>
            <a:endParaRPr lang="zh-CN" altLang="en-US" sz="4000" b="1" dirty="0">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endParaRPr>
          </a:p>
        </p:txBody>
      </p:sp>
      <p:sp>
        <p:nvSpPr>
          <p:cNvPr id="7" name="8">
            <a:extLst>
              <a:ext uri="{FF2B5EF4-FFF2-40B4-BE49-F238E27FC236}">
                <a16:creationId xmlns:a16="http://schemas.microsoft.com/office/drawing/2014/main" id="{74C2C3B7-51BD-4BEC-B4FA-0E6C2A9AD0B3}"/>
              </a:ext>
            </a:extLst>
          </p:cNvPr>
          <p:cNvSpPr/>
          <p:nvPr/>
        </p:nvSpPr>
        <p:spPr>
          <a:xfrm>
            <a:off x="494464" y="1483108"/>
            <a:ext cx="11327259" cy="892552"/>
          </a:xfrm>
          <a:prstGeom prst="rect">
            <a:avLst/>
          </a:prstGeom>
        </p:spPr>
        <p:txBody>
          <a:bodyPr wrap="square">
            <a:spAutoFit/>
          </a:bodyPr>
          <a:lstStyle/>
          <a:p>
            <a:pPr algn="just"/>
            <a:r>
              <a:rPr lang="en-US" sz="5200" b="1" dirty="0" smtClean="0">
                <a:solidFill>
                  <a:srgbClr val="00809E"/>
                </a:solidFill>
                <a:latin typeface="Arial-Rounded" panose="020B0500000000000000" pitchFamily="34" charset="0"/>
                <a:ea typeface="Arial-Rounded" panose="020B0500000000000000" pitchFamily="34" charset="0"/>
                <a:cs typeface="Arial-Rounded" panose="020B0500000000000000" pitchFamily="34" charset="0"/>
              </a:rPr>
              <a:t>b</a:t>
            </a:r>
            <a:r>
              <a:rPr lang="vi-VN" sz="5200" b="1" dirty="0" smtClean="0">
                <a:solidFill>
                  <a:srgbClr val="00809E"/>
                </a:solidFill>
                <a:latin typeface="Arial-Rounded" panose="020B0500000000000000" pitchFamily="34" charset="0"/>
                <a:ea typeface="Arial-Rounded" panose="020B0500000000000000" pitchFamily="34" charset="0"/>
                <a:cs typeface="Arial-Rounded" panose="020B0500000000000000" pitchFamily="34" charset="0"/>
              </a:rPr>
              <a:t>. </a:t>
            </a:r>
            <a:r>
              <a:rPr lang="vi-VN" sz="5200" b="1" dirty="0">
                <a:solidFill>
                  <a:srgbClr val="00809E"/>
                </a:solidFill>
                <a:latin typeface="Arial-Rounded" panose="020B0500000000000000" pitchFamily="34" charset="0"/>
                <a:ea typeface="Arial-Rounded" panose="020B0500000000000000" pitchFamily="34" charset="0"/>
                <a:cs typeface="Arial-Rounded" panose="020B0500000000000000" pitchFamily="34" charset="0"/>
              </a:rPr>
              <a:t>Để phòng bệnh chúng ta phải làm gì?</a:t>
            </a:r>
          </a:p>
        </p:txBody>
      </p:sp>
      <p:sp>
        <p:nvSpPr>
          <p:cNvPr id="8" name="8">
            <a:extLst>
              <a:ext uri="{FF2B5EF4-FFF2-40B4-BE49-F238E27FC236}">
                <a16:creationId xmlns:a16="http://schemas.microsoft.com/office/drawing/2014/main" id="{AD647044-AC2B-4538-AA70-5CF3E48307D8}"/>
              </a:ext>
            </a:extLst>
          </p:cNvPr>
          <p:cNvSpPr/>
          <p:nvPr/>
        </p:nvSpPr>
        <p:spPr>
          <a:xfrm>
            <a:off x="1143156" y="2684261"/>
            <a:ext cx="10529963" cy="1569660"/>
          </a:xfrm>
          <a:prstGeom prst="rect">
            <a:avLst/>
          </a:prstGeom>
        </p:spPr>
        <p:txBody>
          <a:bodyPr wrap="square">
            <a:spAutoFit/>
          </a:bodyPr>
          <a:lstStyle/>
          <a:p>
            <a:pPr algn="just"/>
            <a:r>
              <a:rPr lang="vi-VN" sz="4800" dirty="0">
                <a:latin typeface="Arial-Rounded" panose="020B0500000000000000" pitchFamily="34" charset="0"/>
                <a:ea typeface="Arial-Rounded" panose="020B0500000000000000" pitchFamily="34" charset="0"/>
                <a:cs typeface="Arial-Rounded" panose="020B0500000000000000" pitchFamily="34" charset="0"/>
              </a:rPr>
              <a:t>Để phòng bệnh, chúng ta phải rửa tay </a:t>
            </a:r>
            <a:r>
              <a:rPr lang="en-US" sz="4800" dirty="0" err="1" smtClean="0">
                <a:latin typeface="Arial-Rounded" panose="020B0500000000000000" pitchFamily="34" charset="0"/>
                <a:ea typeface="Arial-Rounded" panose="020B0500000000000000" pitchFamily="34" charset="0"/>
                <a:cs typeface="Arial-Rounded" panose="020B0500000000000000" pitchFamily="34" charset="0"/>
              </a:rPr>
              <a:t>đúng</a:t>
            </a:r>
            <a:r>
              <a:rPr lang="en-US" sz="48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4800" dirty="0" err="1" smtClean="0">
                <a:latin typeface="Arial-Rounded" panose="020B0500000000000000" pitchFamily="34" charset="0"/>
                <a:ea typeface="Arial-Rounded" panose="020B0500000000000000" pitchFamily="34" charset="0"/>
                <a:cs typeface="Arial-Rounded" panose="020B0500000000000000" pitchFamily="34" charset="0"/>
              </a:rPr>
              <a:t>cách</a:t>
            </a:r>
            <a:r>
              <a:rPr lang="en-US" sz="4800" dirty="0" smtClean="0">
                <a:latin typeface="Arial-Rounded" panose="020B0500000000000000" pitchFamily="34" charset="0"/>
                <a:ea typeface="Arial-Rounded" panose="020B0500000000000000" pitchFamily="34" charset="0"/>
                <a:cs typeface="Arial-Rounded" panose="020B0500000000000000" pitchFamily="34" charset="0"/>
              </a:rPr>
              <a:t> </a:t>
            </a:r>
            <a:r>
              <a:rPr lang="vi-VN" sz="4800" dirty="0" smtClean="0">
                <a:latin typeface="Arial-Rounded" panose="020B0500000000000000" pitchFamily="34" charset="0"/>
                <a:ea typeface="Arial-Rounded" panose="020B0500000000000000" pitchFamily="34" charset="0"/>
                <a:cs typeface="Arial-Rounded" panose="020B0500000000000000" pitchFamily="34" charset="0"/>
              </a:rPr>
              <a:t>trước </a:t>
            </a:r>
            <a:r>
              <a:rPr lang="vi-VN" sz="4800" dirty="0">
                <a:latin typeface="Arial-Rounded" panose="020B0500000000000000" pitchFamily="34" charset="0"/>
                <a:ea typeface="Arial-Rounded" panose="020B0500000000000000" pitchFamily="34" charset="0"/>
                <a:cs typeface="Arial-Rounded" panose="020B0500000000000000" pitchFamily="34" charset="0"/>
              </a:rPr>
              <a:t>khi ăn.</a:t>
            </a:r>
          </a:p>
        </p:txBody>
      </p:sp>
      <p:sp>
        <p:nvSpPr>
          <p:cNvPr id="9" name="Freeform 154">
            <a:extLst>
              <a:ext uri="{FF2B5EF4-FFF2-40B4-BE49-F238E27FC236}">
                <a16:creationId xmlns:a16="http://schemas.microsoft.com/office/drawing/2014/main" id="{36EB414B-B039-4E56-AF3B-3FCD596B95B7}"/>
              </a:ext>
            </a:extLst>
          </p:cNvPr>
          <p:cNvSpPr>
            <a:spLocks noEditPoints="1"/>
          </p:cNvSpPr>
          <p:nvPr/>
        </p:nvSpPr>
        <p:spPr bwMode="auto">
          <a:xfrm>
            <a:off x="470476" y="2844572"/>
            <a:ext cx="581025" cy="539115"/>
          </a:xfrm>
          <a:custGeom>
            <a:avLst/>
            <a:gdLst>
              <a:gd name="T0" fmla="*/ 80 w 91"/>
              <a:gd name="T1" fmla="*/ 44 h 93"/>
              <a:gd name="T2" fmla="*/ 87 w 91"/>
              <a:gd name="T3" fmla="*/ 37 h 93"/>
              <a:gd name="T4" fmla="*/ 87 w 91"/>
              <a:gd name="T5" fmla="*/ 23 h 93"/>
              <a:gd name="T6" fmla="*/ 68 w 91"/>
              <a:gd name="T7" fmla="*/ 4 h 93"/>
              <a:gd name="T8" fmla="*/ 54 w 91"/>
              <a:gd name="T9" fmla="*/ 4 h 93"/>
              <a:gd name="T10" fmla="*/ 47 w 91"/>
              <a:gd name="T11" fmla="*/ 11 h 93"/>
              <a:gd name="T12" fmla="*/ 80 w 91"/>
              <a:gd name="T13" fmla="*/ 44 h 93"/>
              <a:gd name="T14" fmla="*/ 52 w 91"/>
              <a:gd name="T15" fmla="*/ 23 h 93"/>
              <a:gd name="T16" fmla="*/ 68 w 91"/>
              <a:gd name="T17" fmla="*/ 39 h 93"/>
              <a:gd name="T18" fmla="*/ 77 w 91"/>
              <a:gd name="T19" fmla="*/ 48 h 93"/>
              <a:gd name="T20" fmla="*/ 43 w 91"/>
              <a:gd name="T21" fmla="*/ 81 h 93"/>
              <a:gd name="T22" fmla="*/ 34 w 91"/>
              <a:gd name="T23" fmla="*/ 73 h 93"/>
              <a:gd name="T24" fmla="*/ 19 w 91"/>
              <a:gd name="T25" fmla="*/ 59 h 93"/>
              <a:gd name="T26" fmla="*/ 41 w 91"/>
              <a:gd name="T27" fmla="*/ 37 h 93"/>
              <a:gd name="T28" fmla="*/ 39 w 91"/>
              <a:gd name="T29" fmla="*/ 34 h 93"/>
              <a:gd name="T30" fmla="*/ 16 w 91"/>
              <a:gd name="T31" fmla="*/ 57 h 93"/>
              <a:gd name="T32" fmla="*/ 10 w 91"/>
              <a:gd name="T33" fmla="*/ 48 h 93"/>
              <a:gd name="T34" fmla="*/ 43 w 91"/>
              <a:gd name="T35" fmla="*/ 14 h 93"/>
              <a:gd name="T36" fmla="*/ 52 w 91"/>
              <a:gd name="T37" fmla="*/ 23 h 93"/>
              <a:gd name="T38" fmla="*/ 4 w 91"/>
              <a:gd name="T39" fmla="*/ 69 h 93"/>
              <a:gd name="T40" fmla="*/ 0 w 91"/>
              <a:gd name="T41" fmla="*/ 86 h 93"/>
              <a:gd name="T42" fmla="*/ 6 w 91"/>
              <a:gd name="T43" fmla="*/ 93 h 93"/>
              <a:gd name="T44" fmla="*/ 24 w 91"/>
              <a:gd name="T45" fmla="*/ 89 h 93"/>
              <a:gd name="T46" fmla="*/ 4 w 91"/>
              <a:gd name="T47" fmla="*/ 6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93">
                <a:moveTo>
                  <a:pt x="80" y="44"/>
                </a:moveTo>
                <a:cubicBezTo>
                  <a:pt x="87" y="37"/>
                  <a:pt x="87" y="37"/>
                  <a:pt x="87" y="37"/>
                </a:cubicBezTo>
                <a:cubicBezTo>
                  <a:pt x="91" y="33"/>
                  <a:pt x="91" y="27"/>
                  <a:pt x="87" y="23"/>
                </a:cubicBezTo>
                <a:cubicBezTo>
                  <a:pt x="68" y="4"/>
                  <a:pt x="68" y="4"/>
                  <a:pt x="68" y="4"/>
                </a:cubicBezTo>
                <a:cubicBezTo>
                  <a:pt x="64" y="0"/>
                  <a:pt x="58" y="0"/>
                  <a:pt x="54" y="4"/>
                </a:cubicBezTo>
                <a:cubicBezTo>
                  <a:pt x="47" y="11"/>
                  <a:pt x="47" y="11"/>
                  <a:pt x="47" y="11"/>
                </a:cubicBezTo>
                <a:cubicBezTo>
                  <a:pt x="80" y="44"/>
                  <a:pt x="80" y="44"/>
                  <a:pt x="80" y="44"/>
                </a:cubicBezTo>
                <a:close/>
                <a:moveTo>
                  <a:pt x="52" y="23"/>
                </a:moveTo>
                <a:cubicBezTo>
                  <a:pt x="68" y="39"/>
                  <a:pt x="68" y="39"/>
                  <a:pt x="68" y="39"/>
                </a:cubicBezTo>
                <a:cubicBezTo>
                  <a:pt x="77" y="48"/>
                  <a:pt x="77" y="48"/>
                  <a:pt x="77" y="48"/>
                </a:cubicBezTo>
                <a:cubicBezTo>
                  <a:pt x="43" y="81"/>
                  <a:pt x="43" y="81"/>
                  <a:pt x="43" y="81"/>
                </a:cubicBezTo>
                <a:cubicBezTo>
                  <a:pt x="35" y="83"/>
                  <a:pt x="33" y="79"/>
                  <a:pt x="34" y="73"/>
                </a:cubicBezTo>
                <a:cubicBezTo>
                  <a:pt x="26" y="72"/>
                  <a:pt x="20" y="68"/>
                  <a:pt x="19" y="59"/>
                </a:cubicBezTo>
                <a:cubicBezTo>
                  <a:pt x="41" y="37"/>
                  <a:pt x="41" y="37"/>
                  <a:pt x="41" y="37"/>
                </a:cubicBezTo>
                <a:cubicBezTo>
                  <a:pt x="39" y="34"/>
                  <a:pt x="39" y="34"/>
                  <a:pt x="39" y="34"/>
                </a:cubicBezTo>
                <a:cubicBezTo>
                  <a:pt x="16" y="57"/>
                  <a:pt x="16" y="57"/>
                  <a:pt x="16" y="57"/>
                </a:cubicBezTo>
                <a:cubicBezTo>
                  <a:pt x="10" y="58"/>
                  <a:pt x="9" y="54"/>
                  <a:pt x="10" y="48"/>
                </a:cubicBezTo>
                <a:cubicBezTo>
                  <a:pt x="21" y="37"/>
                  <a:pt x="32" y="26"/>
                  <a:pt x="43" y="14"/>
                </a:cubicBezTo>
                <a:cubicBezTo>
                  <a:pt x="52" y="23"/>
                  <a:pt x="52" y="23"/>
                  <a:pt x="52" y="23"/>
                </a:cubicBezTo>
                <a:close/>
                <a:moveTo>
                  <a:pt x="4" y="69"/>
                </a:moveTo>
                <a:cubicBezTo>
                  <a:pt x="0" y="86"/>
                  <a:pt x="0" y="86"/>
                  <a:pt x="0" y="86"/>
                </a:cubicBezTo>
                <a:cubicBezTo>
                  <a:pt x="6" y="93"/>
                  <a:pt x="6" y="93"/>
                  <a:pt x="6" y="93"/>
                </a:cubicBezTo>
                <a:cubicBezTo>
                  <a:pt x="24" y="89"/>
                  <a:pt x="24" y="89"/>
                  <a:pt x="24" y="89"/>
                </a:cubicBezTo>
                <a:lnTo>
                  <a:pt x="4" y="69"/>
                </a:lnTo>
                <a:close/>
              </a:path>
            </a:pathLst>
          </a:custGeom>
          <a:solidFill>
            <a:srgbClr val="F77A08"/>
          </a:solidFill>
          <a:ln>
            <a:noFill/>
          </a:ln>
        </p:spPr>
        <p:txBody>
          <a:bodyPr lIns="80296" tIns="40148" rIns="80296" bIns="40148"/>
          <a:lstStyle/>
          <a:p>
            <a:pPr eaLnBrk="1" fontAlgn="auto" hangingPunct="1">
              <a:spcBef>
                <a:spcPts val="0"/>
              </a:spcBef>
              <a:spcAft>
                <a:spcPts val="0"/>
              </a:spcAft>
              <a:defRPr/>
            </a:pPr>
            <a:endParaRPr kumimoji="0" lang="zh-CN" altLang="en-US" sz="1580" dirty="0">
              <a:solidFill>
                <a:prstClr val="black"/>
              </a:solidFill>
              <a:cs typeface="+mn-ea"/>
              <a:sym typeface="+mn-lt"/>
            </a:endParaRPr>
          </a:p>
        </p:txBody>
      </p:sp>
      <p:sp>
        <p:nvSpPr>
          <p:cNvPr id="12" name="Freeform 2"/>
          <p:cNvSpPr/>
          <p:nvPr/>
        </p:nvSpPr>
        <p:spPr>
          <a:xfrm>
            <a:off x="9157033" y="3515777"/>
            <a:ext cx="2664690" cy="2643860"/>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3">
              <a:extLst>
                <a:ext uri="{96DAC541-7B7A-43D3-8B79-37D633B846F1}">
                  <asvg:svgBlip xmlns="" xmlns:asvg="http://schemas.microsoft.com/office/drawing/2016/SVG/main" r:embed="rId4"/>
                </a:ext>
              </a:extLst>
            </a:blip>
            <a:stretch>
              <a:fillRect/>
            </a:stretch>
          </a:blipFill>
        </p:spPr>
      </p:sp>
    </p:spTree>
    <p:extLst>
      <p:ext uri="{BB962C8B-B14F-4D97-AF65-F5344CB8AC3E}">
        <p14:creationId xmlns:p14="http://schemas.microsoft.com/office/powerpoint/2010/main" val="1055456065"/>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bldLvl="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a:extLst>
              <a:ext uri="{FF2B5EF4-FFF2-40B4-BE49-F238E27FC236}">
                <a16:creationId xmlns:a16="http://schemas.microsoft.com/office/drawing/2014/main" id="{8131810D-B04D-4C34-9139-6D36CCF711F6}"/>
              </a:ext>
            </a:extLst>
          </p:cNvPr>
          <p:cNvSpPr/>
          <p:nvPr/>
        </p:nvSpPr>
        <p:spPr>
          <a:xfrm>
            <a:off x="203200" y="1104794"/>
            <a:ext cx="11767127" cy="5009571"/>
          </a:xfrm>
          <a:prstGeom prst="rect">
            <a:avLst/>
          </a:prstGeom>
          <a:solidFill>
            <a:schemeClr val="bg1">
              <a:alpha val="9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Arial-Rounded" panose="020B0500000000000000" pitchFamily="34" charset="0"/>
              <a:ea typeface="Arial-Rounded" panose="020B0500000000000000" pitchFamily="34" charset="0"/>
              <a:cs typeface="Arial-Rounded" panose="020B0500000000000000" pitchFamily="34" charset="0"/>
            </a:endParaRPr>
          </a:p>
        </p:txBody>
      </p:sp>
      <p:grpSp>
        <p:nvGrpSpPr>
          <p:cNvPr id="3" name="Group 2">
            <a:extLst>
              <a:ext uri="{FF2B5EF4-FFF2-40B4-BE49-F238E27FC236}">
                <a16:creationId xmlns:a16="http://schemas.microsoft.com/office/drawing/2014/main" id="{4CF54D25-9B35-4891-BEAE-9C9D64CE42F9}"/>
              </a:ext>
            </a:extLst>
          </p:cNvPr>
          <p:cNvGrpSpPr/>
          <p:nvPr/>
        </p:nvGrpSpPr>
        <p:grpSpPr>
          <a:xfrm>
            <a:off x="279184" y="138719"/>
            <a:ext cx="863972" cy="1015663"/>
            <a:chOff x="412456" y="98253"/>
            <a:chExt cx="863972" cy="1015663"/>
          </a:xfrm>
        </p:grpSpPr>
        <p:sp>
          <p:nvSpPr>
            <p:cNvPr id="4" name="Oval 3">
              <a:extLst>
                <a:ext uri="{FF2B5EF4-FFF2-40B4-BE49-F238E27FC236}">
                  <a16:creationId xmlns:a16="http://schemas.microsoft.com/office/drawing/2014/main" id="{DCFB90EC-48BD-4C8B-AC0E-95E1A071B558}"/>
                </a:ext>
              </a:extLst>
            </p:cNvPr>
            <p:cNvSpPr/>
            <p:nvPr/>
          </p:nvSpPr>
          <p:spPr>
            <a:xfrm>
              <a:off x="412456" y="214418"/>
              <a:ext cx="863972" cy="816586"/>
            </a:xfrm>
            <a:prstGeom prst="ellipse">
              <a:avLst/>
            </a:prstGeom>
            <a:solidFill>
              <a:srgbClr val="00C0F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perspectiveLeft"/>
                <a:lightRig rig="threePt" dir="t"/>
              </a:scene3d>
            </a:bodyPr>
            <a:lstStyle/>
            <a:p>
              <a:pPr algn="ctr"/>
              <a:endParaRPr lang="en-US" dirty="0">
                <a:solidFill>
                  <a:srgbClr val="0070C0"/>
                </a:solidFill>
              </a:endParaRPr>
            </a:p>
          </p:txBody>
        </p:sp>
        <p:sp>
          <p:nvSpPr>
            <p:cNvPr id="5" name="Rectangle 4">
              <a:extLst>
                <a:ext uri="{FF2B5EF4-FFF2-40B4-BE49-F238E27FC236}">
                  <a16:creationId xmlns:a16="http://schemas.microsoft.com/office/drawing/2014/main" id="{4AD405E8-1E7B-4974-B827-90E3480CC2E6}"/>
                </a:ext>
              </a:extLst>
            </p:cNvPr>
            <p:cNvSpPr/>
            <p:nvPr/>
          </p:nvSpPr>
          <p:spPr>
            <a:xfrm>
              <a:off x="521482" y="98253"/>
              <a:ext cx="612668" cy="1015663"/>
            </a:xfrm>
            <a:prstGeom prst="rect">
              <a:avLst/>
            </a:prstGeom>
            <a:noFill/>
          </p:spPr>
          <p:txBody>
            <a:bodyPr wrap="none" lIns="91440" tIns="45720" rIns="91440" bIns="45720">
              <a:spAutoFit/>
            </a:bodyPr>
            <a:lstStyle/>
            <a:p>
              <a:pPr algn="ctr"/>
              <a:r>
                <a:rPr lang="en-US" sz="6000" dirty="0" smtClean="0">
                  <a:ln w="0"/>
                  <a:solidFill>
                    <a:schemeClr val="bg1"/>
                  </a:solidFill>
                  <a:effectLst>
                    <a:outerShdw blurRad="38100" dist="19050" dir="2700000" algn="tl" rotWithShape="0">
                      <a:schemeClr val="dk1">
                        <a:alpha val="40000"/>
                      </a:schemeClr>
                    </a:outerShdw>
                  </a:effectLst>
                  <a:latin typeface=".VnArial" panose="020B7200000000000000" pitchFamily="34" charset="0"/>
                </a:rPr>
                <a:t>1</a:t>
              </a:r>
              <a:endParaRPr lang="en-US" sz="6000" dirty="0">
                <a:ln w="0"/>
                <a:solidFill>
                  <a:schemeClr val="bg1"/>
                </a:solidFill>
                <a:effectLst>
                  <a:outerShdw blurRad="38100" dist="19050" dir="2700000" algn="tl" rotWithShape="0">
                    <a:schemeClr val="dk1">
                      <a:alpha val="40000"/>
                    </a:schemeClr>
                  </a:outerShdw>
                </a:effectLst>
                <a:latin typeface=".VnArial" panose="020B7200000000000000" pitchFamily="34" charset="0"/>
              </a:endParaRPr>
            </a:p>
          </p:txBody>
        </p:sp>
      </p:grpSp>
      <p:sp>
        <p:nvSpPr>
          <p:cNvPr id="6" name="8">
            <a:extLst>
              <a:ext uri="{FF2B5EF4-FFF2-40B4-BE49-F238E27FC236}">
                <a16:creationId xmlns:a16="http://schemas.microsoft.com/office/drawing/2014/main" id="{092CC450-EBE6-40DC-B205-BBF894F01A65}"/>
              </a:ext>
            </a:extLst>
          </p:cNvPr>
          <p:cNvSpPr/>
          <p:nvPr/>
        </p:nvSpPr>
        <p:spPr>
          <a:xfrm>
            <a:off x="1143156" y="351636"/>
            <a:ext cx="4796271" cy="707886"/>
          </a:xfrm>
          <a:prstGeom prst="rect">
            <a:avLst/>
          </a:prstGeom>
        </p:spPr>
        <p:txBody>
          <a:bodyPr wrap="square">
            <a:spAutoFit/>
          </a:bodyPr>
          <a:lstStyle/>
          <a:p>
            <a:r>
              <a:rPr lang="en-US" altLang="zh-CN" sz="4000" b="1" dirty="0">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rPr>
              <a:t>TRẢ LỜI CÂU HỎI</a:t>
            </a:r>
            <a:endParaRPr lang="zh-CN" altLang="en-US" sz="4000" b="1" dirty="0">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endParaRPr>
          </a:p>
        </p:txBody>
      </p:sp>
      <p:sp>
        <p:nvSpPr>
          <p:cNvPr id="7" name="8">
            <a:extLst>
              <a:ext uri="{FF2B5EF4-FFF2-40B4-BE49-F238E27FC236}">
                <a16:creationId xmlns:a16="http://schemas.microsoft.com/office/drawing/2014/main" id="{74C2C3B7-51BD-4BEC-B4FA-0E6C2A9AD0B3}"/>
              </a:ext>
            </a:extLst>
          </p:cNvPr>
          <p:cNvSpPr/>
          <p:nvPr/>
        </p:nvSpPr>
        <p:spPr>
          <a:xfrm>
            <a:off x="388210" y="1395387"/>
            <a:ext cx="11327259" cy="923330"/>
          </a:xfrm>
          <a:prstGeom prst="rect">
            <a:avLst/>
          </a:prstGeom>
        </p:spPr>
        <p:txBody>
          <a:bodyPr wrap="square">
            <a:spAutoFit/>
          </a:bodyPr>
          <a:lstStyle/>
          <a:p>
            <a:pPr algn="just"/>
            <a:r>
              <a:rPr lang="en-US" sz="5400" b="1" dirty="0" smtClean="0">
                <a:solidFill>
                  <a:srgbClr val="00809E"/>
                </a:solidFill>
                <a:latin typeface="Arial-Rounded" panose="020B0500000000000000" pitchFamily="34" charset="0"/>
                <a:ea typeface="Arial-Rounded" panose="020B0500000000000000" pitchFamily="34" charset="0"/>
                <a:cs typeface="Arial-Rounded" panose="020B0500000000000000" pitchFamily="34" charset="0"/>
              </a:rPr>
              <a:t>c</a:t>
            </a:r>
            <a:r>
              <a:rPr lang="vi-VN" sz="5400" b="1" dirty="0" smtClean="0">
                <a:solidFill>
                  <a:srgbClr val="00809E"/>
                </a:solidFill>
                <a:latin typeface="Arial-Rounded" panose="020B0500000000000000" pitchFamily="34" charset="0"/>
                <a:ea typeface="Arial-Rounded" panose="020B0500000000000000" pitchFamily="34" charset="0"/>
                <a:cs typeface="Arial-Rounded" panose="020B0500000000000000" pitchFamily="34" charset="0"/>
              </a:rPr>
              <a:t>. </a:t>
            </a:r>
            <a:r>
              <a:rPr lang="vi-VN" sz="5400" b="1" dirty="0">
                <a:solidFill>
                  <a:srgbClr val="00809E"/>
                </a:solidFill>
                <a:latin typeface="Arial-Rounded" panose="020B0500000000000000" pitchFamily="34" charset="0"/>
                <a:ea typeface="Arial-Rounded" panose="020B0500000000000000" pitchFamily="34" charset="0"/>
                <a:cs typeface="Arial-Rounded" panose="020B0500000000000000" pitchFamily="34" charset="0"/>
              </a:rPr>
              <a:t>Cần rửa tay như thế nào cho đúng?</a:t>
            </a:r>
            <a:endParaRPr lang="en-US" sz="5400" b="1" dirty="0">
              <a:solidFill>
                <a:srgbClr val="00809E"/>
              </a:solidFill>
              <a:latin typeface="Arial-Rounded" panose="020B0500000000000000" pitchFamily="34" charset="0"/>
              <a:ea typeface="Arial-Rounded" panose="020B0500000000000000" pitchFamily="34" charset="0"/>
              <a:cs typeface="Arial-Rounded" panose="020B0500000000000000" pitchFamily="34" charset="0"/>
            </a:endParaRPr>
          </a:p>
        </p:txBody>
      </p:sp>
      <p:sp>
        <p:nvSpPr>
          <p:cNvPr id="8" name="8">
            <a:extLst>
              <a:ext uri="{FF2B5EF4-FFF2-40B4-BE49-F238E27FC236}">
                <a16:creationId xmlns:a16="http://schemas.microsoft.com/office/drawing/2014/main" id="{AD647044-AC2B-4538-AA70-5CF3E48307D8}"/>
              </a:ext>
            </a:extLst>
          </p:cNvPr>
          <p:cNvSpPr/>
          <p:nvPr/>
        </p:nvSpPr>
        <p:spPr>
          <a:xfrm>
            <a:off x="1330396" y="2579275"/>
            <a:ext cx="10385073" cy="1569660"/>
          </a:xfrm>
          <a:prstGeom prst="rect">
            <a:avLst/>
          </a:prstGeom>
        </p:spPr>
        <p:txBody>
          <a:bodyPr wrap="square">
            <a:spAutoFit/>
          </a:bodyPr>
          <a:lstStyle/>
          <a:p>
            <a:pPr algn="just"/>
            <a:r>
              <a:rPr lang="vi-VN" sz="4800" dirty="0" smtClean="0">
                <a:latin typeface="Arial-Rounded" panose="020B0500000000000000" pitchFamily="34" charset="0"/>
                <a:ea typeface="Arial-Rounded" panose="020B0500000000000000" pitchFamily="34" charset="0"/>
                <a:cs typeface="Arial-Rounded" panose="020B0500000000000000" pitchFamily="34" charset="0"/>
              </a:rPr>
              <a:t>Cần rửa </a:t>
            </a:r>
            <a:r>
              <a:rPr lang="vi-VN" sz="4800" dirty="0">
                <a:latin typeface="Arial-Rounded" panose="020B0500000000000000" pitchFamily="34" charset="0"/>
                <a:ea typeface="Arial-Rounded" panose="020B0500000000000000" pitchFamily="34" charset="0"/>
                <a:cs typeface="Arial-Rounded" panose="020B0500000000000000" pitchFamily="34" charset="0"/>
              </a:rPr>
              <a:t>tay </a:t>
            </a:r>
            <a:r>
              <a:rPr lang="en-US" sz="4800" dirty="0" err="1" smtClean="0">
                <a:latin typeface="Arial-Rounded" panose="020B0500000000000000" pitchFamily="34" charset="0"/>
                <a:ea typeface="Arial-Rounded" panose="020B0500000000000000" pitchFamily="34" charset="0"/>
                <a:cs typeface="Arial-Rounded" panose="020B0500000000000000" pitchFamily="34" charset="0"/>
              </a:rPr>
              <a:t>bằng</a:t>
            </a:r>
            <a:r>
              <a:rPr lang="vi-VN" sz="4800" dirty="0" smtClean="0">
                <a:latin typeface="Arial-Rounded" panose="020B0500000000000000" pitchFamily="34" charset="0"/>
                <a:ea typeface="Arial-Rounded" panose="020B0500000000000000" pitchFamily="34" charset="0"/>
                <a:cs typeface="Arial-Rounded" panose="020B0500000000000000" pitchFamily="34" charset="0"/>
              </a:rPr>
              <a:t> </a:t>
            </a:r>
            <a:r>
              <a:rPr lang="vi-VN" sz="4800" dirty="0">
                <a:latin typeface="Arial-Rounded" panose="020B0500000000000000" pitchFamily="34" charset="0"/>
                <a:ea typeface="Arial-Rounded" panose="020B0500000000000000" pitchFamily="34" charset="0"/>
                <a:cs typeface="Arial-Rounded" panose="020B0500000000000000" pitchFamily="34" charset="0"/>
              </a:rPr>
              <a:t>xà phòng </a:t>
            </a:r>
            <a:r>
              <a:rPr lang="en-US" sz="4800" smtClean="0">
                <a:latin typeface="Arial-Rounded" panose="020B0500000000000000" pitchFamily="34" charset="0"/>
                <a:ea typeface="Arial-Rounded" panose="020B0500000000000000" pitchFamily="34" charset="0"/>
                <a:cs typeface="Arial-Rounded" panose="020B0500000000000000" pitchFamily="34" charset="0"/>
              </a:rPr>
              <a:t>với</a:t>
            </a:r>
            <a:r>
              <a:rPr lang="vi-VN" sz="4800" smtClean="0">
                <a:latin typeface="Arial-Rounded" panose="020B0500000000000000" pitchFamily="34" charset="0"/>
                <a:ea typeface="Arial-Rounded" panose="020B0500000000000000" pitchFamily="34" charset="0"/>
                <a:cs typeface="Arial-Rounded" panose="020B0500000000000000" pitchFamily="34" charset="0"/>
              </a:rPr>
              <a:t> </a:t>
            </a:r>
            <a:r>
              <a:rPr lang="vi-VN" sz="4800" dirty="0">
                <a:latin typeface="Arial-Rounded" panose="020B0500000000000000" pitchFamily="34" charset="0"/>
                <a:ea typeface="Arial-Rounded" panose="020B0500000000000000" pitchFamily="34" charset="0"/>
                <a:cs typeface="Arial-Rounded" panose="020B0500000000000000" pitchFamily="34" charset="0"/>
              </a:rPr>
              <a:t>nước </a:t>
            </a:r>
            <a:r>
              <a:rPr lang="vi-VN" sz="4800" dirty="0" smtClean="0">
                <a:latin typeface="Arial-Rounded" panose="020B0500000000000000" pitchFamily="34" charset="0"/>
                <a:ea typeface="Arial-Rounded" panose="020B0500000000000000" pitchFamily="34" charset="0"/>
                <a:cs typeface="Arial-Rounded" panose="020B0500000000000000" pitchFamily="34" charset="0"/>
              </a:rPr>
              <a:t>sạch.</a:t>
            </a:r>
            <a:endParaRPr lang="vi-VN" sz="4800" dirty="0">
              <a:latin typeface="Arial-Rounded" panose="020B0500000000000000" pitchFamily="34" charset="0"/>
              <a:ea typeface="Arial-Rounded" panose="020B0500000000000000" pitchFamily="34" charset="0"/>
              <a:cs typeface="Arial-Rounded" panose="020B0500000000000000" pitchFamily="34" charset="0"/>
            </a:endParaRPr>
          </a:p>
        </p:txBody>
      </p:sp>
      <p:sp>
        <p:nvSpPr>
          <p:cNvPr id="9" name="Freeform 154">
            <a:extLst>
              <a:ext uri="{FF2B5EF4-FFF2-40B4-BE49-F238E27FC236}">
                <a16:creationId xmlns:a16="http://schemas.microsoft.com/office/drawing/2014/main" id="{36EB414B-B039-4E56-AF3B-3FCD596B95B7}"/>
              </a:ext>
            </a:extLst>
          </p:cNvPr>
          <p:cNvSpPr>
            <a:spLocks noEditPoints="1"/>
          </p:cNvSpPr>
          <p:nvPr/>
        </p:nvSpPr>
        <p:spPr bwMode="auto">
          <a:xfrm>
            <a:off x="621398" y="2725217"/>
            <a:ext cx="581025" cy="539115"/>
          </a:xfrm>
          <a:custGeom>
            <a:avLst/>
            <a:gdLst>
              <a:gd name="T0" fmla="*/ 80 w 91"/>
              <a:gd name="T1" fmla="*/ 44 h 93"/>
              <a:gd name="T2" fmla="*/ 87 w 91"/>
              <a:gd name="T3" fmla="*/ 37 h 93"/>
              <a:gd name="T4" fmla="*/ 87 w 91"/>
              <a:gd name="T5" fmla="*/ 23 h 93"/>
              <a:gd name="T6" fmla="*/ 68 w 91"/>
              <a:gd name="T7" fmla="*/ 4 h 93"/>
              <a:gd name="T8" fmla="*/ 54 w 91"/>
              <a:gd name="T9" fmla="*/ 4 h 93"/>
              <a:gd name="T10" fmla="*/ 47 w 91"/>
              <a:gd name="T11" fmla="*/ 11 h 93"/>
              <a:gd name="T12" fmla="*/ 80 w 91"/>
              <a:gd name="T13" fmla="*/ 44 h 93"/>
              <a:gd name="T14" fmla="*/ 52 w 91"/>
              <a:gd name="T15" fmla="*/ 23 h 93"/>
              <a:gd name="T16" fmla="*/ 68 w 91"/>
              <a:gd name="T17" fmla="*/ 39 h 93"/>
              <a:gd name="T18" fmla="*/ 77 w 91"/>
              <a:gd name="T19" fmla="*/ 48 h 93"/>
              <a:gd name="T20" fmla="*/ 43 w 91"/>
              <a:gd name="T21" fmla="*/ 81 h 93"/>
              <a:gd name="T22" fmla="*/ 34 w 91"/>
              <a:gd name="T23" fmla="*/ 73 h 93"/>
              <a:gd name="T24" fmla="*/ 19 w 91"/>
              <a:gd name="T25" fmla="*/ 59 h 93"/>
              <a:gd name="T26" fmla="*/ 41 w 91"/>
              <a:gd name="T27" fmla="*/ 37 h 93"/>
              <a:gd name="T28" fmla="*/ 39 w 91"/>
              <a:gd name="T29" fmla="*/ 34 h 93"/>
              <a:gd name="T30" fmla="*/ 16 w 91"/>
              <a:gd name="T31" fmla="*/ 57 h 93"/>
              <a:gd name="T32" fmla="*/ 10 w 91"/>
              <a:gd name="T33" fmla="*/ 48 h 93"/>
              <a:gd name="T34" fmla="*/ 43 w 91"/>
              <a:gd name="T35" fmla="*/ 14 h 93"/>
              <a:gd name="T36" fmla="*/ 52 w 91"/>
              <a:gd name="T37" fmla="*/ 23 h 93"/>
              <a:gd name="T38" fmla="*/ 4 w 91"/>
              <a:gd name="T39" fmla="*/ 69 h 93"/>
              <a:gd name="T40" fmla="*/ 0 w 91"/>
              <a:gd name="T41" fmla="*/ 86 h 93"/>
              <a:gd name="T42" fmla="*/ 6 w 91"/>
              <a:gd name="T43" fmla="*/ 93 h 93"/>
              <a:gd name="T44" fmla="*/ 24 w 91"/>
              <a:gd name="T45" fmla="*/ 89 h 93"/>
              <a:gd name="T46" fmla="*/ 4 w 91"/>
              <a:gd name="T47" fmla="*/ 6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93">
                <a:moveTo>
                  <a:pt x="80" y="44"/>
                </a:moveTo>
                <a:cubicBezTo>
                  <a:pt x="87" y="37"/>
                  <a:pt x="87" y="37"/>
                  <a:pt x="87" y="37"/>
                </a:cubicBezTo>
                <a:cubicBezTo>
                  <a:pt x="91" y="33"/>
                  <a:pt x="91" y="27"/>
                  <a:pt x="87" y="23"/>
                </a:cubicBezTo>
                <a:cubicBezTo>
                  <a:pt x="68" y="4"/>
                  <a:pt x="68" y="4"/>
                  <a:pt x="68" y="4"/>
                </a:cubicBezTo>
                <a:cubicBezTo>
                  <a:pt x="64" y="0"/>
                  <a:pt x="58" y="0"/>
                  <a:pt x="54" y="4"/>
                </a:cubicBezTo>
                <a:cubicBezTo>
                  <a:pt x="47" y="11"/>
                  <a:pt x="47" y="11"/>
                  <a:pt x="47" y="11"/>
                </a:cubicBezTo>
                <a:cubicBezTo>
                  <a:pt x="80" y="44"/>
                  <a:pt x="80" y="44"/>
                  <a:pt x="80" y="44"/>
                </a:cubicBezTo>
                <a:close/>
                <a:moveTo>
                  <a:pt x="52" y="23"/>
                </a:moveTo>
                <a:cubicBezTo>
                  <a:pt x="68" y="39"/>
                  <a:pt x="68" y="39"/>
                  <a:pt x="68" y="39"/>
                </a:cubicBezTo>
                <a:cubicBezTo>
                  <a:pt x="77" y="48"/>
                  <a:pt x="77" y="48"/>
                  <a:pt x="77" y="48"/>
                </a:cubicBezTo>
                <a:cubicBezTo>
                  <a:pt x="43" y="81"/>
                  <a:pt x="43" y="81"/>
                  <a:pt x="43" y="81"/>
                </a:cubicBezTo>
                <a:cubicBezTo>
                  <a:pt x="35" y="83"/>
                  <a:pt x="33" y="79"/>
                  <a:pt x="34" y="73"/>
                </a:cubicBezTo>
                <a:cubicBezTo>
                  <a:pt x="26" y="72"/>
                  <a:pt x="20" y="68"/>
                  <a:pt x="19" y="59"/>
                </a:cubicBezTo>
                <a:cubicBezTo>
                  <a:pt x="41" y="37"/>
                  <a:pt x="41" y="37"/>
                  <a:pt x="41" y="37"/>
                </a:cubicBezTo>
                <a:cubicBezTo>
                  <a:pt x="39" y="34"/>
                  <a:pt x="39" y="34"/>
                  <a:pt x="39" y="34"/>
                </a:cubicBezTo>
                <a:cubicBezTo>
                  <a:pt x="16" y="57"/>
                  <a:pt x="16" y="57"/>
                  <a:pt x="16" y="57"/>
                </a:cubicBezTo>
                <a:cubicBezTo>
                  <a:pt x="10" y="58"/>
                  <a:pt x="9" y="54"/>
                  <a:pt x="10" y="48"/>
                </a:cubicBezTo>
                <a:cubicBezTo>
                  <a:pt x="21" y="37"/>
                  <a:pt x="32" y="26"/>
                  <a:pt x="43" y="14"/>
                </a:cubicBezTo>
                <a:cubicBezTo>
                  <a:pt x="52" y="23"/>
                  <a:pt x="52" y="23"/>
                  <a:pt x="52" y="23"/>
                </a:cubicBezTo>
                <a:close/>
                <a:moveTo>
                  <a:pt x="4" y="69"/>
                </a:moveTo>
                <a:cubicBezTo>
                  <a:pt x="0" y="86"/>
                  <a:pt x="0" y="86"/>
                  <a:pt x="0" y="86"/>
                </a:cubicBezTo>
                <a:cubicBezTo>
                  <a:pt x="6" y="93"/>
                  <a:pt x="6" y="93"/>
                  <a:pt x="6" y="93"/>
                </a:cubicBezTo>
                <a:cubicBezTo>
                  <a:pt x="24" y="89"/>
                  <a:pt x="24" y="89"/>
                  <a:pt x="24" y="89"/>
                </a:cubicBezTo>
                <a:lnTo>
                  <a:pt x="4" y="69"/>
                </a:lnTo>
                <a:close/>
              </a:path>
            </a:pathLst>
          </a:custGeom>
          <a:solidFill>
            <a:srgbClr val="F77A08"/>
          </a:solidFill>
          <a:ln>
            <a:noFill/>
          </a:ln>
        </p:spPr>
        <p:txBody>
          <a:bodyPr lIns="80296" tIns="40148" rIns="80296" bIns="40148"/>
          <a:lstStyle/>
          <a:p>
            <a:pPr eaLnBrk="1" fontAlgn="auto" hangingPunct="1">
              <a:spcBef>
                <a:spcPts val="0"/>
              </a:spcBef>
              <a:spcAft>
                <a:spcPts val="0"/>
              </a:spcAft>
              <a:defRPr/>
            </a:pPr>
            <a:endParaRPr kumimoji="0" lang="zh-CN" altLang="en-US" sz="1580" dirty="0">
              <a:solidFill>
                <a:prstClr val="black"/>
              </a:solidFill>
              <a:cs typeface="+mn-ea"/>
              <a:sym typeface="+mn-lt"/>
            </a:endParaRPr>
          </a:p>
        </p:txBody>
      </p:sp>
      <p:pic>
        <p:nvPicPr>
          <p:cNvPr id="18" name="Picture 17">
            <a:extLst>
              <a:ext uri="{FF2B5EF4-FFF2-40B4-BE49-F238E27FC236}">
                <a16:creationId xmlns:a16="http://schemas.microsoft.com/office/drawing/2014/main" id="{69E592EE-0898-460E-9629-E8340BE5882D}"/>
              </a:ext>
            </a:extLst>
          </p:cNvPr>
          <p:cNvPicPr>
            <a:picLocks noChangeAspect="1"/>
          </p:cNvPicPr>
          <p:nvPr/>
        </p:nvPicPr>
        <p:blipFill>
          <a:blip r:embed="rId3"/>
          <a:srcRect l="3075" t="4122" r="51430" b="29835"/>
          <a:stretch>
            <a:fillRect/>
          </a:stretch>
        </p:blipFill>
        <p:spPr>
          <a:xfrm>
            <a:off x="2124594" y="4001801"/>
            <a:ext cx="3294572" cy="2246467"/>
          </a:xfrm>
          <a:custGeom>
            <a:avLst/>
            <a:gdLst>
              <a:gd name="connsiteX0" fmla="*/ 2218955 w 2545727"/>
              <a:gd name="connsiteY0" fmla="*/ 1089 h 1855830"/>
              <a:gd name="connsiteX1" fmla="*/ 2390575 w 2545727"/>
              <a:gd name="connsiteY1" fmla="*/ 136341 h 1855830"/>
              <a:gd name="connsiteX2" fmla="*/ 2544639 w 2545727"/>
              <a:gd name="connsiteY2" fmla="*/ 1436303 h 1855830"/>
              <a:gd name="connsiteX3" fmla="*/ 2409387 w 2545727"/>
              <a:gd name="connsiteY3" fmla="*/ 1607923 h 1855830"/>
              <a:gd name="connsiteX4" fmla="*/ 326774 w 2545727"/>
              <a:gd name="connsiteY4" fmla="*/ 1854742 h 1855830"/>
              <a:gd name="connsiteX5" fmla="*/ 155153 w 2545727"/>
              <a:gd name="connsiteY5" fmla="*/ 1719490 h 1855830"/>
              <a:gd name="connsiteX6" fmla="*/ 1089 w 2545727"/>
              <a:gd name="connsiteY6" fmla="*/ 419529 h 1855830"/>
              <a:gd name="connsiteX7" fmla="*/ 136341 w 2545727"/>
              <a:gd name="connsiteY7" fmla="*/ 247908 h 1855830"/>
              <a:gd name="connsiteX8" fmla="*/ 2218955 w 2545727"/>
              <a:gd name="connsiteY8" fmla="*/ 1089 h 185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5727" h="1855830">
                <a:moveTo>
                  <a:pt x="2218955" y="1089"/>
                </a:moveTo>
                <a:cubicBezTo>
                  <a:pt x="2303696" y="-8954"/>
                  <a:pt x="2380532" y="51600"/>
                  <a:pt x="2390575" y="136341"/>
                </a:cubicBezTo>
                <a:lnTo>
                  <a:pt x="2544639" y="1436303"/>
                </a:lnTo>
                <a:cubicBezTo>
                  <a:pt x="2554682" y="1521044"/>
                  <a:pt x="2494128" y="1597880"/>
                  <a:pt x="2409387" y="1607923"/>
                </a:cubicBezTo>
                <a:lnTo>
                  <a:pt x="326774" y="1854742"/>
                </a:lnTo>
                <a:cubicBezTo>
                  <a:pt x="242033" y="1864785"/>
                  <a:pt x="165196" y="1804231"/>
                  <a:pt x="155153" y="1719490"/>
                </a:cubicBezTo>
                <a:lnTo>
                  <a:pt x="1089" y="419529"/>
                </a:lnTo>
                <a:cubicBezTo>
                  <a:pt x="-8954" y="334788"/>
                  <a:pt x="51600" y="257951"/>
                  <a:pt x="136341" y="247908"/>
                </a:cubicBezTo>
                <a:lnTo>
                  <a:pt x="2218955" y="1089"/>
                </a:lnTo>
                <a:close/>
              </a:path>
            </a:pathLst>
          </a:custGeom>
        </p:spPr>
      </p:pic>
      <p:pic>
        <p:nvPicPr>
          <p:cNvPr id="17" name="Picture 16">
            <a:extLst>
              <a:ext uri="{FF2B5EF4-FFF2-40B4-BE49-F238E27FC236}">
                <a16:creationId xmlns:a16="http://schemas.microsoft.com/office/drawing/2014/main" id="{D490535E-1815-4B18-BB39-9E41706CF950}"/>
              </a:ext>
            </a:extLst>
          </p:cNvPr>
          <p:cNvPicPr>
            <a:picLocks noChangeAspect="1"/>
          </p:cNvPicPr>
          <p:nvPr/>
        </p:nvPicPr>
        <p:blipFill>
          <a:blip r:embed="rId3"/>
          <a:srcRect l="49122" t="31072" r="5849" b="4555"/>
          <a:stretch>
            <a:fillRect/>
          </a:stretch>
        </p:blipFill>
        <p:spPr>
          <a:xfrm>
            <a:off x="6749245" y="3972373"/>
            <a:ext cx="3407410" cy="2288033"/>
          </a:xfrm>
          <a:custGeom>
            <a:avLst/>
            <a:gdLst>
              <a:gd name="connsiteX0" fmla="*/ 291676 w 2519676"/>
              <a:gd name="connsiteY0" fmla="*/ 691 h 1808873"/>
              <a:gd name="connsiteX1" fmla="*/ 2379635 w 2519676"/>
              <a:gd name="connsiteY1" fmla="*/ 197225 h 1808873"/>
              <a:gd name="connsiteX2" fmla="*/ 2518986 w 2519676"/>
              <a:gd name="connsiteY2" fmla="*/ 365534 h 1808873"/>
              <a:gd name="connsiteX3" fmla="*/ 2396310 w 2519676"/>
              <a:gd name="connsiteY3" fmla="*/ 1668832 h 1808873"/>
              <a:gd name="connsiteX4" fmla="*/ 2228000 w 2519676"/>
              <a:gd name="connsiteY4" fmla="*/ 1808183 h 1808873"/>
              <a:gd name="connsiteX5" fmla="*/ 140041 w 2519676"/>
              <a:gd name="connsiteY5" fmla="*/ 1611649 h 1808873"/>
              <a:gd name="connsiteX6" fmla="*/ 691 w 2519676"/>
              <a:gd name="connsiteY6" fmla="*/ 1443339 h 1808873"/>
              <a:gd name="connsiteX7" fmla="*/ 123367 w 2519676"/>
              <a:gd name="connsiteY7" fmla="*/ 140041 h 1808873"/>
              <a:gd name="connsiteX8" fmla="*/ 291676 w 2519676"/>
              <a:gd name="connsiteY8" fmla="*/ 691 h 180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9676" h="1808873">
                <a:moveTo>
                  <a:pt x="291676" y="691"/>
                </a:moveTo>
                <a:lnTo>
                  <a:pt x="2379635" y="197225"/>
                </a:lnTo>
                <a:cubicBezTo>
                  <a:pt x="2464594" y="205221"/>
                  <a:pt x="2526983" y="280576"/>
                  <a:pt x="2518986" y="365534"/>
                </a:cubicBezTo>
                <a:lnTo>
                  <a:pt x="2396310" y="1668832"/>
                </a:lnTo>
                <a:cubicBezTo>
                  <a:pt x="2388313" y="1753791"/>
                  <a:pt x="2312959" y="1816180"/>
                  <a:pt x="2228000" y="1808183"/>
                </a:cubicBezTo>
                <a:lnTo>
                  <a:pt x="140041" y="1611649"/>
                </a:lnTo>
                <a:cubicBezTo>
                  <a:pt x="55083" y="1603652"/>
                  <a:pt x="-7306" y="1528298"/>
                  <a:pt x="691" y="1443339"/>
                </a:cubicBezTo>
                <a:lnTo>
                  <a:pt x="123367" y="140041"/>
                </a:lnTo>
                <a:cubicBezTo>
                  <a:pt x="131364" y="55083"/>
                  <a:pt x="206718" y="-7306"/>
                  <a:pt x="291676" y="691"/>
                </a:cubicBezTo>
                <a:close/>
              </a:path>
            </a:pathLst>
          </a:custGeom>
        </p:spPr>
      </p:pic>
    </p:spTree>
    <p:extLst>
      <p:ext uri="{BB962C8B-B14F-4D97-AF65-F5344CB8AC3E}">
        <p14:creationId xmlns:p14="http://schemas.microsoft.com/office/powerpoint/2010/main" val="224013180"/>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ppt_y"/>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ppt_x"/>
                                          </p:val>
                                        </p:tav>
                                        <p:tav tm="100000">
                                          <p:val>
                                            <p:strVal val="#ppt_x"/>
                                          </p:val>
                                        </p:tav>
                                      </p:tavLst>
                                    </p:anim>
                                    <p:anim calcmode="lin" valueType="num">
                                      <p:cBhvr additive="base">
                                        <p:cTn id="18" dur="500" fill="hold"/>
                                        <p:tgtEl>
                                          <p:spTgt spid="18"/>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7"/>
                                        </p:tgtEl>
                                        <p:attrNameLst>
                                          <p:attrName>style.visibility</p:attrName>
                                        </p:attrNameLst>
                                      </p:cBhvr>
                                      <p:to>
                                        <p:strVal val="visible"/>
                                      </p:to>
                                    </p:set>
                                    <p:anim calcmode="lin" valueType="num">
                                      <p:cBhvr additive="base">
                                        <p:cTn id="21" dur="500" fill="hold"/>
                                        <p:tgtEl>
                                          <p:spTgt spid="17"/>
                                        </p:tgtEl>
                                        <p:attrNameLst>
                                          <p:attrName>ppt_x</p:attrName>
                                        </p:attrNameLst>
                                      </p:cBhvr>
                                      <p:tavLst>
                                        <p:tav tm="0">
                                          <p:val>
                                            <p:strVal val="#ppt_x"/>
                                          </p:val>
                                        </p:tav>
                                        <p:tav tm="100000">
                                          <p:val>
                                            <p:strVal val="#ppt_x"/>
                                          </p:val>
                                        </p:tav>
                                      </p:tavLst>
                                    </p:anim>
                                    <p:anim calcmode="lin" valueType="num">
                                      <p:cBhvr additive="base">
                                        <p:cTn id="2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53" presetClass="entr" presetSubtype="16"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p:cTn id="27" dur="500" fill="hold"/>
                                        <p:tgtEl>
                                          <p:spTgt spid="9"/>
                                        </p:tgtEl>
                                        <p:attrNameLst>
                                          <p:attrName>ppt_w</p:attrName>
                                        </p:attrNameLst>
                                      </p:cBhvr>
                                      <p:tavLst>
                                        <p:tav tm="0">
                                          <p:val>
                                            <p:fltVal val="0"/>
                                          </p:val>
                                        </p:tav>
                                        <p:tav tm="100000">
                                          <p:val>
                                            <p:strVal val="#ppt_w"/>
                                          </p:val>
                                        </p:tav>
                                      </p:tavLst>
                                    </p:anim>
                                    <p:anim calcmode="lin" valueType="num">
                                      <p:cBhvr>
                                        <p:cTn id="28" dur="500" fill="hold"/>
                                        <p:tgtEl>
                                          <p:spTgt spid="9"/>
                                        </p:tgtEl>
                                        <p:attrNameLst>
                                          <p:attrName>ppt_h</p:attrName>
                                        </p:attrNameLst>
                                      </p:cBhvr>
                                      <p:tavLst>
                                        <p:tav tm="0">
                                          <p:val>
                                            <p:fltVal val="0"/>
                                          </p:val>
                                        </p:tav>
                                        <p:tav tm="100000">
                                          <p:val>
                                            <p:strVal val="#ppt_h"/>
                                          </p:val>
                                        </p:tav>
                                      </p:tavLst>
                                    </p:anim>
                                    <p:animEffect transition="in" filter="fade">
                                      <p:cBhvr>
                                        <p:cTn id="29" dur="500"/>
                                        <p:tgtEl>
                                          <p:spTgt spid="9"/>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wipe(left)">
                                      <p:cBhvr>
                                        <p:cTn id="32"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bldLvl="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8">
            <a:extLst>
              <a:ext uri="{FF2B5EF4-FFF2-40B4-BE49-F238E27FC236}">
                <a16:creationId xmlns:a16="http://schemas.microsoft.com/office/drawing/2014/main" id="{092CC450-EBE6-40DC-B205-BBF894F01A65}"/>
              </a:ext>
            </a:extLst>
          </p:cNvPr>
          <p:cNvSpPr/>
          <p:nvPr/>
        </p:nvSpPr>
        <p:spPr>
          <a:xfrm>
            <a:off x="4639392" y="742963"/>
            <a:ext cx="4796271" cy="923330"/>
          </a:xfrm>
          <a:prstGeom prst="rect">
            <a:avLst/>
          </a:prstGeom>
        </p:spPr>
        <p:txBody>
          <a:bodyPr wrap="square">
            <a:spAutoFit/>
          </a:bodyPr>
          <a:lstStyle/>
          <a:p>
            <a:r>
              <a:rPr lang="en-US" altLang="zh-CN" sz="5400" b="1" dirty="0" smtClean="0">
                <a:solidFill>
                  <a:schemeClr val="accent5">
                    <a:lumMod val="75000"/>
                  </a:schemeClr>
                </a:solidFill>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rPr>
              <a:t>NỘI</a:t>
            </a:r>
            <a:r>
              <a:rPr lang="en-US" altLang="zh-CN" sz="5400" b="1" dirty="0" smtClean="0">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rPr>
              <a:t> </a:t>
            </a:r>
            <a:r>
              <a:rPr lang="en-US" altLang="zh-CN" sz="5400" b="1" dirty="0" smtClean="0">
                <a:solidFill>
                  <a:schemeClr val="accent5">
                    <a:lumMod val="75000"/>
                  </a:schemeClr>
                </a:solidFill>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rPr>
              <a:t>DUNG</a:t>
            </a:r>
            <a:r>
              <a:rPr lang="en-US" altLang="zh-CN" sz="5400" b="1" dirty="0" smtClean="0">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rPr>
              <a:t> </a:t>
            </a:r>
            <a:endParaRPr lang="zh-CN" altLang="en-US" sz="5400" b="1" dirty="0">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endParaRPr>
          </a:p>
        </p:txBody>
      </p:sp>
      <p:sp>
        <p:nvSpPr>
          <p:cNvPr id="3" name="Rounded Rectangle 2"/>
          <p:cNvSpPr/>
          <p:nvPr/>
        </p:nvSpPr>
        <p:spPr>
          <a:xfrm>
            <a:off x="1532964" y="1775012"/>
            <a:ext cx="9265024" cy="2743200"/>
          </a:xfrm>
          <a:prstGeom prst="roundRect">
            <a:avLst/>
          </a:prstGeom>
          <a:solidFill>
            <a:schemeClr val="accent5">
              <a:lumMod val="20000"/>
              <a:lumOff val="80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3"/>
          <p:cNvSpPr/>
          <p:nvPr/>
        </p:nvSpPr>
        <p:spPr>
          <a:xfrm>
            <a:off x="141193" y="3760479"/>
            <a:ext cx="1741394" cy="2940854"/>
          </a:xfrm>
          <a:custGeom>
            <a:avLst/>
            <a:gdLst/>
            <a:ahLst/>
            <a:cxnLst/>
            <a:rect l="l" t="t" r="r" b="b"/>
            <a:pathLst>
              <a:path w="2556328" h="5012409">
                <a:moveTo>
                  <a:pt x="0" y="0"/>
                </a:moveTo>
                <a:lnTo>
                  <a:pt x="2556328" y="0"/>
                </a:lnTo>
                <a:lnTo>
                  <a:pt x="2556328" y="5012409"/>
                </a:lnTo>
                <a:lnTo>
                  <a:pt x="0" y="5012409"/>
                </a:lnTo>
                <a:lnTo>
                  <a:pt x="0" y="0"/>
                </a:lnTo>
                <a:close/>
              </a:path>
            </a:pathLst>
          </a:custGeom>
          <a:blipFill>
            <a:blip r:embed="rId2"/>
            <a:stretch>
              <a:fillRect/>
            </a:stretch>
          </a:blipFill>
        </p:spPr>
      </p:sp>
      <p:sp>
        <p:nvSpPr>
          <p:cNvPr id="5" name="8">
            <a:extLst>
              <a:ext uri="{FF2B5EF4-FFF2-40B4-BE49-F238E27FC236}">
                <a16:creationId xmlns:a16="http://schemas.microsoft.com/office/drawing/2014/main" id="{AD647044-AC2B-4538-AA70-5CF3E48307D8}"/>
              </a:ext>
            </a:extLst>
          </p:cNvPr>
          <p:cNvSpPr/>
          <p:nvPr/>
        </p:nvSpPr>
        <p:spPr>
          <a:xfrm>
            <a:off x="1331016" y="1992450"/>
            <a:ext cx="9211719" cy="2308324"/>
          </a:xfrm>
          <a:prstGeom prst="rect">
            <a:avLst/>
          </a:prstGeom>
        </p:spPr>
        <p:txBody>
          <a:bodyPr wrap="square">
            <a:spAutoFit/>
          </a:bodyPr>
          <a:lstStyle/>
          <a:p>
            <a:pPr lvl="1" algn="just"/>
            <a:r>
              <a:rPr lang="en-US" sz="48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4800" dirty="0" err="1" smtClean="0">
                <a:latin typeface="Arial-Rounded" panose="020B0500000000000000" pitchFamily="34" charset="0"/>
                <a:ea typeface="Arial-Rounded" panose="020B0500000000000000" pitchFamily="34" charset="0"/>
                <a:cs typeface="Arial-Rounded" panose="020B0500000000000000" pitchFamily="34" charset="0"/>
              </a:rPr>
              <a:t>Để</a:t>
            </a:r>
            <a:r>
              <a:rPr lang="en-US" sz="48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4800" dirty="0" err="1" smtClean="0">
                <a:latin typeface="Arial-Rounded" panose="020B0500000000000000" pitchFamily="34" charset="0"/>
                <a:ea typeface="Arial-Rounded" panose="020B0500000000000000" pitchFamily="34" charset="0"/>
                <a:cs typeface="Arial-Rounded" panose="020B0500000000000000" pitchFamily="34" charset="0"/>
              </a:rPr>
              <a:t>phòng</a:t>
            </a:r>
            <a:r>
              <a:rPr lang="en-US" sz="48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4800" dirty="0" err="1" smtClean="0">
                <a:latin typeface="Arial-Rounded" panose="020B0500000000000000" pitchFamily="34" charset="0"/>
                <a:ea typeface="Arial-Rounded" panose="020B0500000000000000" pitchFamily="34" charset="0"/>
                <a:cs typeface="Arial-Rounded" panose="020B0500000000000000" pitchFamily="34" charset="0"/>
              </a:rPr>
              <a:t>bệnh</a:t>
            </a:r>
            <a:r>
              <a:rPr lang="en-US" sz="48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4800" dirty="0" err="1" smtClean="0">
                <a:latin typeface="Arial-Rounded" panose="020B0500000000000000" pitchFamily="34" charset="0"/>
                <a:ea typeface="Arial-Rounded" panose="020B0500000000000000" pitchFamily="34" charset="0"/>
                <a:cs typeface="Arial-Rounded" panose="020B0500000000000000" pitchFamily="34" charset="0"/>
              </a:rPr>
              <a:t>chúng</a:t>
            </a:r>
            <a:r>
              <a:rPr lang="en-US" sz="4800" dirty="0" smtClean="0">
                <a:latin typeface="Arial-Rounded" panose="020B0500000000000000" pitchFamily="34" charset="0"/>
                <a:ea typeface="Arial-Rounded" panose="020B0500000000000000" pitchFamily="34" charset="0"/>
                <a:cs typeface="Arial-Rounded" panose="020B0500000000000000" pitchFamily="34" charset="0"/>
              </a:rPr>
              <a:t> ta </a:t>
            </a:r>
            <a:r>
              <a:rPr lang="en-US" sz="4800" dirty="0" err="1" smtClean="0">
                <a:latin typeface="Arial-Rounded" panose="020B0500000000000000" pitchFamily="34" charset="0"/>
                <a:ea typeface="Arial-Rounded" panose="020B0500000000000000" pitchFamily="34" charset="0"/>
                <a:cs typeface="Arial-Rounded" panose="020B0500000000000000" pitchFamily="34" charset="0"/>
              </a:rPr>
              <a:t>phải</a:t>
            </a:r>
            <a:r>
              <a:rPr lang="en-US" sz="4800" dirty="0">
                <a:latin typeface="Arial-Rounded" panose="020B0500000000000000" pitchFamily="34" charset="0"/>
                <a:ea typeface="Arial-Rounded" panose="020B0500000000000000" pitchFamily="34" charset="0"/>
                <a:cs typeface="Arial-Rounded" panose="020B0500000000000000" pitchFamily="34" charset="0"/>
              </a:rPr>
              <a:t> </a:t>
            </a:r>
            <a:r>
              <a:rPr lang="en-US" sz="4800" dirty="0" err="1" smtClean="0">
                <a:latin typeface="Arial-Rounded" panose="020B0500000000000000" pitchFamily="34" charset="0"/>
                <a:ea typeface="Arial-Rounded" panose="020B0500000000000000" pitchFamily="34" charset="0"/>
                <a:cs typeface="Arial-Rounded" panose="020B0500000000000000" pitchFamily="34" charset="0"/>
              </a:rPr>
              <a:t>rửa</a:t>
            </a:r>
            <a:r>
              <a:rPr lang="en-US" sz="48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4800" dirty="0" err="1" smtClean="0">
                <a:latin typeface="Arial-Rounded" panose="020B0500000000000000" pitchFamily="34" charset="0"/>
                <a:ea typeface="Arial-Rounded" panose="020B0500000000000000" pitchFamily="34" charset="0"/>
                <a:cs typeface="Arial-Rounded" panose="020B0500000000000000" pitchFamily="34" charset="0"/>
              </a:rPr>
              <a:t>tay</a:t>
            </a:r>
            <a:r>
              <a:rPr lang="en-US" sz="48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4800" dirty="0" err="1" smtClean="0">
                <a:latin typeface="Arial-Rounded" panose="020B0500000000000000" pitchFamily="34" charset="0"/>
                <a:ea typeface="Arial-Rounded" panose="020B0500000000000000" pitchFamily="34" charset="0"/>
                <a:cs typeface="Arial-Rounded" panose="020B0500000000000000" pitchFamily="34" charset="0"/>
              </a:rPr>
              <a:t>trước</a:t>
            </a:r>
            <a:r>
              <a:rPr lang="en-US" sz="48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4800" dirty="0" err="1" smtClean="0">
                <a:latin typeface="Arial-Rounded" panose="020B0500000000000000" pitchFamily="34" charset="0"/>
                <a:ea typeface="Arial-Rounded" panose="020B0500000000000000" pitchFamily="34" charset="0"/>
                <a:cs typeface="Arial-Rounded" panose="020B0500000000000000" pitchFamily="34" charset="0"/>
              </a:rPr>
              <a:t>khi</a:t>
            </a:r>
            <a:r>
              <a:rPr lang="en-US" sz="48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4800" dirty="0" err="1" smtClean="0">
                <a:latin typeface="Arial-Rounded" panose="020B0500000000000000" pitchFamily="34" charset="0"/>
                <a:ea typeface="Arial-Rounded" panose="020B0500000000000000" pitchFamily="34" charset="0"/>
                <a:cs typeface="Arial-Rounded" panose="020B0500000000000000" pitchFamily="34" charset="0"/>
              </a:rPr>
              <a:t>ăn</a:t>
            </a:r>
            <a:r>
              <a:rPr lang="en-US" sz="48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4800" dirty="0" err="1" smtClean="0">
                <a:latin typeface="Arial-Rounded" panose="020B0500000000000000" pitchFamily="34" charset="0"/>
                <a:ea typeface="Arial-Rounded" panose="020B0500000000000000" pitchFamily="34" charset="0"/>
                <a:cs typeface="Arial-Rounded" panose="020B0500000000000000" pitchFamily="34" charset="0"/>
              </a:rPr>
              <a:t>Cần</a:t>
            </a:r>
            <a:r>
              <a:rPr lang="en-US" sz="48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4800" dirty="0" err="1" smtClean="0">
                <a:latin typeface="Arial-Rounded" panose="020B0500000000000000" pitchFamily="34" charset="0"/>
                <a:ea typeface="Arial-Rounded" panose="020B0500000000000000" pitchFamily="34" charset="0"/>
                <a:cs typeface="Arial-Rounded" panose="020B0500000000000000" pitchFamily="34" charset="0"/>
              </a:rPr>
              <a:t>rửa</a:t>
            </a:r>
            <a:r>
              <a:rPr lang="en-US" sz="48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4800" dirty="0" err="1" smtClean="0">
                <a:latin typeface="Arial-Rounded" panose="020B0500000000000000" pitchFamily="34" charset="0"/>
                <a:ea typeface="Arial-Rounded" panose="020B0500000000000000" pitchFamily="34" charset="0"/>
                <a:cs typeface="Arial-Rounded" panose="020B0500000000000000" pitchFamily="34" charset="0"/>
              </a:rPr>
              <a:t>tay</a:t>
            </a:r>
            <a:r>
              <a:rPr lang="en-US" sz="48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4800" dirty="0" err="1" smtClean="0">
                <a:latin typeface="Arial-Rounded" panose="020B0500000000000000" pitchFamily="34" charset="0"/>
                <a:ea typeface="Arial-Rounded" panose="020B0500000000000000" pitchFamily="34" charset="0"/>
                <a:cs typeface="Arial-Rounded" panose="020B0500000000000000" pitchFamily="34" charset="0"/>
              </a:rPr>
              <a:t>bằng</a:t>
            </a:r>
            <a:r>
              <a:rPr lang="en-US" sz="48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4800" dirty="0" err="1" smtClean="0">
                <a:latin typeface="Arial-Rounded" panose="020B0500000000000000" pitchFamily="34" charset="0"/>
                <a:ea typeface="Arial-Rounded" panose="020B0500000000000000" pitchFamily="34" charset="0"/>
                <a:cs typeface="Arial-Rounded" panose="020B0500000000000000" pitchFamily="34" charset="0"/>
              </a:rPr>
              <a:t>xà</a:t>
            </a:r>
            <a:r>
              <a:rPr lang="en-US" sz="48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4800" dirty="0" err="1" smtClean="0">
                <a:latin typeface="Arial-Rounded" panose="020B0500000000000000" pitchFamily="34" charset="0"/>
                <a:ea typeface="Arial-Rounded" panose="020B0500000000000000" pitchFamily="34" charset="0"/>
                <a:cs typeface="Arial-Rounded" panose="020B0500000000000000" pitchFamily="34" charset="0"/>
              </a:rPr>
              <a:t>phòng</a:t>
            </a:r>
            <a:r>
              <a:rPr lang="en-US" sz="48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4800" dirty="0" err="1" smtClean="0">
                <a:latin typeface="Arial-Rounded" panose="020B0500000000000000" pitchFamily="34" charset="0"/>
                <a:ea typeface="Arial-Rounded" panose="020B0500000000000000" pitchFamily="34" charset="0"/>
                <a:cs typeface="Arial-Rounded" panose="020B0500000000000000" pitchFamily="34" charset="0"/>
              </a:rPr>
              <a:t>với</a:t>
            </a:r>
            <a:r>
              <a:rPr lang="en-US" sz="48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4800" dirty="0" err="1" smtClean="0">
                <a:latin typeface="Arial-Rounded" panose="020B0500000000000000" pitchFamily="34" charset="0"/>
                <a:ea typeface="Arial-Rounded" panose="020B0500000000000000" pitchFamily="34" charset="0"/>
                <a:cs typeface="Arial-Rounded" panose="020B0500000000000000" pitchFamily="34" charset="0"/>
              </a:rPr>
              <a:t>nước</a:t>
            </a:r>
            <a:r>
              <a:rPr lang="en-US" sz="4800" dirty="0" smtClean="0">
                <a:latin typeface="Arial-Rounded" panose="020B0500000000000000" pitchFamily="34" charset="0"/>
                <a:ea typeface="Arial-Rounded" panose="020B0500000000000000" pitchFamily="34" charset="0"/>
                <a:cs typeface="Arial-Rounded" panose="020B0500000000000000" pitchFamily="34" charset="0"/>
              </a:rPr>
              <a:t> </a:t>
            </a:r>
            <a:r>
              <a:rPr lang="en-US" sz="4800" dirty="0" err="1" smtClean="0">
                <a:latin typeface="Arial-Rounded" panose="020B0500000000000000" pitchFamily="34" charset="0"/>
                <a:ea typeface="Arial-Rounded" panose="020B0500000000000000" pitchFamily="34" charset="0"/>
                <a:cs typeface="Arial-Rounded" panose="020B0500000000000000" pitchFamily="34" charset="0"/>
              </a:rPr>
              <a:t>sạch</a:t>
            </a:r>
            <a:r>
              <a:rPr lang="en-US" sz="4800" dirty="0" smtClean="0">
                <a:latin typeface="Arial-Rounded" panose="020B0500000000000000" pitchFamily="34" charset="0"/>
                <a:ea typeface="Arial-Rounded" panose="020B0500000000000000" pitchFamily="34" charset="0"/>
                <a:cs typeface="Arial-Rounded" panose="020B0500000000000000" pitchFamily="34" charset="0"/>
              </a:rPr>
              <a:t>. </a:t>
            </a:r>
            <a:endParaRPr lang="vi-VN" sz="4800" dirty="0">
              <a:latin typeface="Arial-Rounded" panose="020B0500000000000000" pitchFamily="34" charset="0"/>
              <a:ea typeface="Arial-Rounded" panose="020B0500000000000000" pitchFamily="34" charset="0"/>
              <a:cs typeface="Arial-Rounded" panose="020B0500000000000000" pitchFamily="34" charset="0"/>
            </a:endParaRPr>
          </a:p>
        </p:txBody>
      </p:sp>
    </p:spTree>
    <p:extLst>
      <p:ext uri="{BB962C8B-B14F-4D97-AF65-F5344CB8AC3E}">
        <p14:creationId xmlns:p14="http://schemas.microsoft.com/office/powerpoint/2010/main" val="3890118432"/>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strVal val="#ppt_h"/>
                                          </p:val>
                                        </p:tav>
                                        <p:tav tm="100000">
                                          <p:val>
                                            <p:strVal val="#ppt_h"/>
                                          </p:val>
                                        </p:tav>
                                      </p:tavLst>
                                    </p:anim>
                                  </p:childTnLst>
                                </p:cTn>
                              </p:par>
                              <p:par>
                                <p:cTn id="9" presetID="22" presetClass="entr" presetSubtype="8"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76">
            <a:extLst>
              <a:ext uri="{FF2B5EF4-FFF2-40B4-BE49-F238E27FC236}">
                <a16:creationId xmlns:a16="http://schemas.microsoft.com/office/drawing/2014/main" id="{C1DA8AE8-E5A6-45BE-AF2C-F59219C38DDC}"/>
              </a:ext>
            </a:extLst>
          </p:cNvPr>
          <p:cNvSpPr txBox="1"/>
          <p:nvPr/>
        </p:nvSpPr>
        <p:spPr>
          <a:xfrm>
            <a:off x="6367198" y="981453"/>
            <a:ext cx="4573688" cy="1015663"/>
          </a:xfrm>
          <a:prstGeom prst="rect">
            <a:avLst/>
          </a:prstGeom>
          <a:noFill/>
          <a:effectLst/>
        </p:spPr>
        <p:txBody>
          <a:bodyPr wrap="none" rtlCol="0">
            <a:spAutoFit/>
          </a:bodyPr>
          <a:lstStyle/>
          <a:p>
            <a:pPr algn="ctr"/>
            <a:r>
              <a:rPr lang="en-US" altLang="zh-CN" sz="6000" b="1" i="1" dirty="0" err="1" smtClean="0">
                <a:solidFill>
                  <a:schemeClr val="tx2"/>
                </a:solidFill>
                <a:effectLst>
                  <a:outerShdw blurRad="38100" dist="38100" dir="2700000" algn="tl">
                    <a:srgbClr val="000000">
                      <a:alpha val="43137"/>
                    </a:srgbClr>
                  </a:outerShdw>
                </a:effectLst>
                <a:latin typeface="Century" panose="02040604050505020304" pitchFamily="18" charset="0"/>
                <a:cs typeface="+mn-ea"/>
                <a:sym typeface="+mn-lt"/>
              </a:rPr>
              <a:t>Thử</a:t>
            </a:r>
            <a:r>
              <a:rPr lang="en-US" altLang="zh-CN" sz="6000" b="1" i="1" dirty="0" smtClean="0">
                <a:solidFill>
                  <a:schemeClr val="tx2"/>
                </a:solidFill>
                <a:effectLst>
                  <a:outerShdw blurRad="38100" dist="38100" dir="2700000" algn="tl">
                    <a:srgbClr val="000000">
                      <a:alpha val="43137"/>
                    </a:srgbClr>
                  </a:outerShdw>
                </a:effectLst>
                <a:latin typeface="Century" panose="02040604050505020304" pitchFamily="18" charset="0"/>
                <a:cs typeface="+mn-ea"/>
                <a:sym typeface="+mn-lt"/>
              </a:rPr>
              <a:t> </a:t>
            </a:r>
            <a:r>
              <a:rPr lang="en-US" altLang="zh-CN" sz="6000" b="1" i="1" dirty="0" err="1" smtClean="0">
                <a:solidFill>
                  <a:schemeClr val="tx2"/>
                </a:solidFill>
                <a:effectLst>
                  <a:outerShdw blurRad="38100" dist="38100" dir="2700000" algn="tl">
                    <a:srgbClr val="000000">
                      <a:alpha val="43137"/>
                    </a:srgbClr>
                  </a:outerShdw>
                </a:effectLst>
                <a:latin typeface="Century" panose="02040604050505020304" pitchFamily="18" charset="0"/>
                <a:cs typeface="+mn-ea"/>
                <a:sym typeface="+mn-lt"/>
              </a:rPr>
              <a:t>thách</a:t>
            </a:r>
            <a:r>
              <a:rPr lang="en-US" altLang="zh-CN" sz="6000" b="1" i="1" dirty="0" smtClean="0">
                <a:solidFill>
                  <a:schemeClr val="tx2"/>
                </a:solidFill>
                <a:effectLst>
                  <a:outerShdw blurRad="38100" dist="38100" dir="2700000" algn="tl">
                    <a:srgbClr val="000000">
                      <a:alpha val="43137"/>
                    </a:srgbClr>
                  </a:outerShdw>
                </a:effectLst>
                <a:latin typeface="Century" panose="02040604050505020304" pitchFamily="18" charset="0"/>
                <a:cs typeface="+mn-ea"/>
                <a:sym typeface="+mn-lt"/>
              </a:rPr>
              <a:t> 2</a:t>
            </a:r>
            <a:endParaRPr lang="zh-CN" altLang="en-US" sz="6000" b="1" i="1" dirty="0">
              <a:solidFill>
                <a:schemeClr val="tx2"/>
              </a:solidFill>
              <a:effectLst>
                <a:outerShdw blurRad="38100" dist="38100" dir="2700000" algn="tl">
                  <a:srgbClr val="000000">
                    <a:alpha val="43137"/>
                  </a:srgbClr>
                </a:outerShdw>
              </a:effectLst>
              <a:latin typeface="Century" panose="02040604050505020304" pitchFamily="18" charset="0"/>
              <a:cs typeface="+mn-ea"/>
              <a:sym typeface="+mn-lt"/>
            </a:endParaRPr>
          </a:p>
        </p:txBody>
      </p:sp>
      <p:sp>
        <p:nvSpPr>
          <p:cNvPr id="6" name="TextBox 76">
            <a:extLst>
              <a:ext uri="{FF2B5EF4-FFF2-40B4-BE49-F238E27FC236}">
                <a16:creationId xmlns:a16="http://schemas.microsoft.com/office/drawing/2014/main" id="{C1DA8AE8-E5A6-45BE-AF2C-F59219C38DDC}"/>
              </a:ext>
            </a:extLst>
          </p:cNvPr>
          <p:cNvSpPr txBox="1"/>
          <p:nvPr/>
        </p:nvSpPr>
        <p:spPr>
          <a:xfrm>
            <a:off x="4712620" y="2145034"/>
            <a:ext cx="8071101" cy="2554545"/>
          </a:xfrm>
          <a:prstGeom prst="rect">
            <a:avLst/>
          </a:prstGeom>
          <a:noFill/>
          <a:effectLst/>
        </p:spPr>
        <p:txBody>
          <a:bodyPr wrap="square" rtlCol="0">
            <a:spAutoFit/>
          </a:bodyPr>
          <a:lstStyle/>
          <a:p>
            <a:pPr algn="ctr"/>
            <a:r>
              <a:rPr lang="en-US" altLang="zh-CN" sz="8000" b="1" dirty="0" err="1" smtClean="0">
                <a:solidFill>
                  <a:srgbClr val="F2701F"/>
                </a:solidFill>
                <a:latin typeface="Century" panose="02040604050505020304" pitchFamily="18" charset="0"/>
                <a:cs typeface="+mn-ea"/>
                <a:sym typeface="+mn-lt"/>
              </a:rPr>
              <a:t>Em</a:t>
            </a:r>
            <a:r>
              <a:rPr lang="en-US" altLang="zh-CN" sz="8000" b="1" dirty="0" smtClean="0">
                <a:solidFill>
                  <a:srgbClr val="F2701F"/>
                </a:solidFill>
                <a:latin typeface="Century" panose="02040604050505020304" pitchFamily="18" charset="0"/>
                <a:cs typeface="+mn-ea"/>
                <a:sym typeface="+mn-lt"/>
              </a:rPr>
              <a:t> </a:t>
            </a:r>
            <a:r>
              <a:rPr lang="en-US" altLang="zh-CN" sz="8000" b="1" dirty="0" err="1" smtClean="0">
                <a:solidFill>
                  <a:srgbClr val="F2701F"/>
                </a:solidFill>
                <a:latin typeface="Century" panose="02040604050505020304" pitchFamily="18" charset="0"/>
                <a:cs typeface="+mn-ea"/>
                <a:sym typeface="+mn-lt"/>
              </a:rPr>
              <a:t>rửa</a:t>
            </a:r>
            <a:r>
              <a:rPr lang="en-US" altLang="zh-CN" sz="8000" b="1" dirty="0" smtClean="0">
                <a:solidFill>
                  <a:srgbClr val="F2701F"/>
                </a:solidFill>
                <a:latin typeface="Century" panose="02040604050505020304" pitchFamily="18" charset="0"/>
                <a:cs typeface="+mn-ea"/>
                <a:sym typeface="+mn-lt"/>
              </a:rPr>
              <a:t> </a:t>
            </a:r>
            <a:r>
              <a:rPr lang="en-US" altLang="zh-CN" sz="8000" b="1" dirty="0" err="1" smtClean="0">
                <a:solidFill>
                  <a:srgbClr val="F2701F"/>
                </a:solidFill>
                <a:latin typeface="Century" panose="02040604050505020304" pitchFamily="18" charset="0"/>
                <a:cs typeface="+mn-ea"/>
                <a:sym typeface="+mn-lt"/>
              </a:rPr>
              <a:t>tay</a:t>
            </a:r>
            <a:r>
              <a:rPr lang="en-US" altLang="zh-CN" sz="8000" b="1" dirty="0" smtClean="0">
                <a:solidFill>
                  <a:srgbClr val="F2701F"/>
                </a:solidFill>
                <a:latin typeface="Century" panose="02040604050505020304" pitchFamily="18" charset="0"/>
                <a:cs typeface="+mn-ea"/>
                <a:sym typeface="+mn-lt"/>
              </a:rPr>
              <a:t> </a:t>
            </a:r>
            <a:r>
              <a:rPr lang="en-US" altLang="zh-CN" sz="8000" b="1" dirty="0" err="1" smtClean="0">
                <a:solidFill>
                  <a:srgbClr val="F2701F"/>
                </a:solidFill>
                <a:latin typeface="Century" panose="02040604050505020304" pitchFamily="18" charset="0"/>
                <a:cs typeface="+mn-ea"/>
                <a:sym typeface="+mn-lt"/>
              </a:rPr>
              <a:t>đúng</a:t>
            </a:r>
            <a:r>
              <a:rPr lang="en-US" altLang="zh-CN" sz="8000" b="1" dirty="0" smtClean="0">
                <a:solidFill>
                  <a:srgbClr val="F2701F"/>
                </a:solidFill>
                <a:latin typeface="Century" panose="02040604050505020304" pitchFamily="18" charset="0"/>
                <a:cs typeface="+mn-ea"/>
                <a:sym typeface="+mn-lt"/>
              </a:rPr>
              <a:t> </a:t>
            </a:r>
            <a:r>
              <a:rPr lang="en-US" altLang="zh-CN" sz="8000" b="1" dirty="0" err="1" smtClean="0">
                <a:solidFill>
                  <a:srgbClr val="F2701F"/>
                </a:solidFill>
                <a:latin typeface="Century" panose="02040604050505020304" pitchFamily="18" charset="0"/>
                <a:cs typeface="+mn-ea"/>
                <a:sym typeface="+mn-lt"/>
              </a:rPr>
              <a:t>cách</a:t>
            </a:r>
            <a:endParaRPr lang="zh-CN" altLang="en-US" sz="8000" b="1" dirty="0">
              <a:solidFill>
                <a:srgbClr val="F2701F"/>
              </a:solidFill>
              <a:latin typeface="Century" panose="02040604050505020304" pitchFamily="18" charset="0"/>
              <a:cs typeface="+mn-ea"/>
              <a:sym typeface="+mn-lt"/>
            </a:endParaRPr>
          </a:p>
        </p:txBody>
      </p:sp>
    </p:spTree>
    <p:extLst>
      <p:ext uri="{BB962C8B-B14F-4D97-AF65-F5344CB8AC3E}">
        <p14:creationId xmlns:p14="http://schemas.microsoft.com/office/powerpoint/2010/main" val="1421171289"/>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heel(1)">
                                      <p:cBhvr>
                                        <p:cTn id="12"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764C63FD-3E0F-4973-943D-AEF1BA0E801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29500" y="2318455"/>
            <a:ext cx="2009493" cy="1996895"/>
          </a:xfrm>
          <a:prstGeom prst="rect">
            <a:avLst/>
          </a:prstGeom>
        </p:spPr>
      </p:pic>
      <p:pic>
        <p:nvPicPr>
          <p:cNvPr id="3" name="Picture 2">
            <a:extLst>
              <a:ext uri="{FF2B5EF4-FFF2-40B4-BE49-F238E27FC236}">
                <a16:creationId xmlns:a16="http://schemas.microsoft.com/office/drawing/2014/main" id="{90164AED-F985-4688-87D4-5D8F5763173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514999" y="4593628"/>
            <a:ext cx="1987351" cy="1974812"/>
          </a:xfrm>
          <a:prstGeom prst="rect">
            <a:avLst/>
          </a:prstGeom>
        </p:spPr>
      </p:pic>
      <p:pic>
        <p:nvPicPr>
          <p:cNvPr id="4" name="Picture 3">
            <a:extLst>
              <a:ext uri="{FF2B5EF4-FFF2-40B4-BE49-F238E27FC236}">
                <a16:creationId xmlns:a16="http://schemas.microsoft.com/office/drawing/2014/main" id="{ECA29225-AC8F-4FEE-8E35-C247F99A87C1}"/>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325590" y="2302950"/>
            <a:ext cx="1999782" cy="2012401"/>
          </a:xfrm>
          <a:prstGeom prst="rect">
            <a:avLst/>
          </a:prstGeom>
        </p:spPr>
      </p:pic>
      <p:pic>
        <p:nvPicPr>
          <p:cNvPr id="5" name="Picture 4">
            <a:extLst>
              <a:ext uri="{FF2B5EF4-FFF2-40B4-BE49-F238E27FC236}">
                <a16:creationId xmlns:a16="http://schemas.microsoft.com/office/drawing/2014/main" id="{20D3EE14-37D1-4002-812F-E288812C9630}"/>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129500" y="4593741"/>
            <a:ext cx="1987267" cy="1980999"/>
          </a:xfrm>
          <a:prstGeom prst="rect">
            <a:avLst/>
          </a:prstGeom>
        </p:spPr>
      </p:pic>
      <p:pic>
        <p:nvPicPr>
          <p:cNvPr id="7" name="Picture 6">
            <a:extLst>
              <a:ext uri="{FF2B5EF4-FFF2-40B4-BE49-F238E27FC236}">
                <a16:creationId xmlns:a16="http://schemas.microsoft.com/office/drawing/2014/main" id="{3DE769D0-D996-4922-A727-2A6AD9F9A7FE}"/>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367014" y="2318657"/>
            <a:ext cx="2009493" cy="1996694"/>
          </a:xfrm>
          <a:prstGeom prst="rect">
            <a:avLst/>
          </a:prstGeom>
        </p:spPr>
      </p:pic>
      <p:pic>
        <p:nvPicPr>
          <p:cNvPr id="8" name="Picture 7">
            <a:extLst>
              <a:ext uri="{FF2B5EF4-FFF2-40B4-BE49-F238E27FC236}">
                <a16:creationId xmlns:a16="http://schemas.microsoft.com/office/drawing/2014/main" id="{3F7B1D13-CD34-477C-B87E-31C7F9B3E0F1}"/>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328796" y="4593681"/>
            <a:ext cx="1996634" cy="1977737"/>
          </a:xfrm>
          <a:prstGeom prst="rect">
            <a:avLst/>
          </a:prstGeom>
        </p:spPr>
      </p:pic>
      <p:sp>
        <p:nvSpPr>
          <p:cNvPr id="6" name="Oval 5"/>
          <p:cNvSpPr/>
          <p:nvPr/>
        </p:nvSpPr>
        <p:spPr>
          <a:xfrm>
            <a:off x="3729386" y="2465835"/>
            <a:ext cx="290494" cy="31002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6886244" y="2444062"/>
            <a:ext cx="290494" cy="31002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9966900" y="2454948"/>
            <a:ext cx="290494" cy="31002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3718500" y="4740949"/>
            <a:ext cx="290494" cy="31002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6886244" y="4740949"/>
            <a:ext cx="290494" cy="31002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10097528" y="4740949"/>
            <a:ext cx="290494" cy="310021"/>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8">
            <a:extLst>
              <a:ext uri="{FF2B5EF4-FFF2-40B4-BE49-F238E27FC236}">
                <a16:creationId xmlns:a16="http://schemas.microsoft.com/office/drawing/2014/main" id="{092CC450-EBE6-40DC-B205-BBF894F01A65}"/>
              </a:ext>
            </a:extLst>
          </p:cNvPr>
          <p:cNvSpPr/>
          <p:nvPr/>
        </p:nvSpPr>
        <p:spPr>
          <a:xfrm>
            <a:off x="4986043" y="225950"/>
            <a:ext cx="3380971" cy="830997"/>
          </a:xfrm>
          <a:prstGeom prst="rect">
            <a:avLst/>
          </a:prstGeom>
        </p:spPr>
        <p:txBody>
          <a:bodyPr wrap="square">
            <a:spAutoFit/>
          </a:bodyPr>
          <a:lstStyle/>
          <a:p>
            <a:r>
              <a:rPr lang="en-US" altLang="zh-CN" sz="4800" b="1" dirty="0" smtClean="0">
                <a:solidFill>
                  <a:schemeClr val="accent2"/>
                </a:solidFill>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rPr>
              <a:t>TRÒ CHƠI </a:t>
            </a:r>
            <a:endParaRPr lang="zh-CN" altLang="en-US" sz="4800" b="1" dirty="0">
              <a:solidFill>
                <a:schemeClr val="accent2"/>
              </a:solidFill>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endParaRPr>
          </a:p>
        </p:txBody>
      </p:sp>
      <p:sp>
        <p:nvSpPr>
          <p:cNvPr id="16" name="8">
            <a:extLst>
              <a:ext uri="{FF2B5EF4-FFF2-40B4-BE49-F238E27FC236}">
                <a16:creationId xmlns:a16="http://schemas.microsoft.com/office/drawing/2014/main" id="{092CC450-EBE6-40DC-B205-BBF894F01A65}"/>
              </a:ext>
            </a:extLst>
          </p:cNvPr>
          <p:cNvSpPr/>
          <p:nvPr/>
        </p:nvSpPr>
        <p:spPr>
          <a:xfrm>
            <a:off x="3886201" y="1006584"/>
            <a:ext cx="5837941" cy="830997"/>
          </a:xfrm>
          <a:prstGeom prst="rect">
            <a:avLst/>
          </a:prstGeom>
        </p:spPr>
        <p:txBody>
          <a:bodyPr wrap="square">
            <a:spAutoFit/>
          </a:bodyPr>
          <a:lstStyle/>
          <a:p>
            <a:r>
              <a:rPr lang="en-US" altLang="zh-CN" sz="4800" b="1" dirty="0" smtClean="0">
                <a:solidFill>
                  <a:srgbClr val="0070C0"/>
                </a:solidFill>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rPr>
              <a:t>Ai </a:t>
            </a:r>
            <a:r>
              <a:rPr lang="en-US" altLang="zh-CN" sz="4800" b="1" dirty="0" err="1" smtClean="0">
                <a:solidFill>
                  <a:srgbClr val="0070C0"/>
                </a:solidFill>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rPr>
              <a:t>nhanh</a:t>
            </a:r>
            <a:r>
              <a:rPr lang="en-US" altLang="zh-CN" sz="4800" b="1" dirty="0" smtClean="0">
                <a:solidFill>
                  <a:srgbClr val="0070C0"/>
                </a:solidFill>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rPr>
              <a:t> – Ai </a:t>
            </a:r>
            <a:r>
              <a:rPr lang="en-US" altLang="zh-CN" sz="4800" b="1" dirty="0" err="1" smtClean="0">
                <a:solidFill>
                  <a:srgbClr val="0070C0"/>
                </a:solidFill>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rPr>
              <a:t>đúng</a:t>
            </a:r>
            <a:r>
              <a:rPr lang="en-US" altLang="zh-CN" sz="4800" b="1" dirty="0" smtClean="0">
                <a:solidFill>
                  <a:srgbClr val="0070C0"/>
                </a:solidFill>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rPr>
              <a:t> ?</a:t>
            </a:r>
            <a:endParaRPr lang="zh-CN" altLang="en-US" sz="4800" b="1" dirty="0">
              <a:solidFill>
                <a:srgbClr val="0070C0"/>
              </a:solidFill>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endParaRPr>
          </a:p>
        </p:txBody>
      </p:sp>
      <p:pic>
        <p:nvPicPr>
          <p:cNvPr id="17" name="DieuDanVuRuaTay-V.A-3056945">
            <a:hlinkClick r:id="" action="ppaction://media"/>
          </p:cNvPr>
          <p:cNvPicPr>
            <a:picLocks noChangeAspect="1"/>
          </p:cNvPicPr>
          <p:nvPr>
            <a:audioFile r:link="rId1"/>
            <p:extLst>
              <p:ext uri="{DAA4B4D4-6D71-4841-9C94-3DE7FCFB9230}">
                <p14:media xmlns:p14="http://schemas.microsoft.com/office/powerpoint/2010/main" r:embed="rId2">
                  <p14:trim st="5042" end="89476.9375"/>
                </p14:media>
              </p:ext>
            </p:extLst>
          </p:nvPr>
        </p:nvPicPr>
        <p:blipFill>
          <a:blip r:embed="rId10"/>
          <a:stretch>
            <a:fillRect/>
          </a:stretch>
        </p:blipFill>
        <p:spPr>
          <a:xfrm>
            <a:off x="261257" y="302150"/>
            <a:ext cx="533400" cy="533400"/>
          </a:xfrm>
          <a:prstGeom prst="rect">
            <a:avLst/>
          </a:prstGeom>
        </p:spPr>
      </p:pic>
    </p:spTree>
    <p:extLst>
      <p:ext uri="{BB962C8B-B14F-4D97-AF65-F5344CB8AC3E}">
        <p14:creationId xmlns:p14="http://schemas.microsoft.com/office/powerpoint/2010/main" val="1909520499"/>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999"/>
                                          </p:stCondLst>
                                        </p:cTn>
                                        <p:tgtEl>
                                          <p:spTgt spid="2"/>
                                        </p:tgtEl>
                                        <p:attrNameLst>
                                          <p:attrName>style.visibility</p:attrName>
                                        </p:attrNameLst>
                                      </p:cBhvr>
                                      <p:to>
                                        <p:strVal val="visible"/>
                                      </p:to>
                                    </p:set>
                                  </p:childTnLst>
                                </p:cTn>
                              </p:par>
                              <p:par>
                                <p:cTn id="7" presetID="1" presetClass="entr" presetSubtype="0" fill="hold" nodeType="withEffect">
                                  <p:stCondLst>
                                    <p:cond delay="1000"/>
                                  </p:stCondLst>
                                  <p:childTnLst>
                                    <p:set>
                                      <p:cBhvr>
                                        <p:cTn id="8" dur="1" fill="hold">
                                          <p:stCondLst>
                                            <p:cond delay="999"/>
                                          </p:stCondLst>
                                        </p:cTn>
                                        <p:tgtEl>
                                          <p:spTgt spid="3"/>
                                        </p:tgtEl>
                                        <p:attrNameLst>
                                          <p:attrName>style.visibility</p:attrName>
                                        </p:attrNameLst>
                                      </p:cBhvr>
                                      <p:to>
                                        <p:strVal val="visible"/>
                                      </p:to>
                                    </p:set>
                                  </p:childTnLst>
                                </p:cTn>
                              </p:par>
                              <p:par>
                                <p:cTn id="9" presetID="1" presetClass="entr" presetSubtype="0" fill="hold" nodeType="withEffect">
                                  <p:stCondLst>
                                    <p:cond delay="2000"/>
                                  </p:stCondLst>
                                  <p:childTnLst>
                                    <p:set>
                                      <p:cBhvr>
                                        <p:cTn id="10" dur="1" fill="hold">
                                          <p:stCondLst>
                                            <p:cond delay="999"/>
                                          </p:stCondLst>
                                        </p:cTn>
                                        <p:tgtEl>
                                          <p:spTgt spid="4"/>
                                        </p:tgtEl>
                                        <p:attrNameLst>
                                          <p:attrName>style.visibility</p:attrName>
                                        </p:attrNameLst>
                                      </p:cBhvr>
                                      <p:to>
                                        <p:strVal val="visible"/>
                                      </p:to>
                                    </p:set>
                                  </p:childTnLst>
                                </p:cTn>
                              </p:par>
                              <p:par>
                                <p:cTn id="11" presetID="1" presetClass="entr" presetSubtype="0" fill="hold" nodeType="withEffect">
                                  <p:stCondLst>
                                    <p:cond delay="3000"/>
                                  </p:stCondLst>
                                  <p:childTnLst>
                                    <p:set>
                                      <p:cBhvr>
                                        <p:cTn id="12" dur="1" fill="hold">
                                          <p:stCondLst>
                                            <p:cond delay="999"/>
                                          </p:stCondLst>
                                        </p:cTn>
                                        <p:tgtEl>
                                          <p:spTgt spid="5"/>
                                        </p:tgtEl>
                                        <p:attrNameLst>
                                          <p:attrName>style.visibility</p:attrName>
                                        </p:attrNameLst>
                                      </p:cBhvr>
                                      <p:to>
                                        <p:strVal val="visible"/>
                                      </p:to>
                                    </p:set>
                                  </p:childTnLst>
                                </p:cTn>
                              </p:par>
                              <p:par>
                                <p:cTn id="13" presetID="1" presetClass="entr" presetSubtype="0" fill="hold" nodeType="withEffect">
                                  <p:stCondLst>
                                    <p:cond delay="5000"/>
                                  </p:stCondLst>
                                  <p:childTnLst>
                                    <p:set>
                                      <p:cBhvr>
                                        <p:cTn id="14" dur="1" fill="hold">
                                          <p:stCondLst>
                                            <p:cond delay="999"/>
                                          </p:stCondLst>
                                        </p:cTn>
                                        <p:tgtEl>
                                          <p:spTgt spid="7"/>
                                        </p:tgtEl>
                                        <p:attrNameLst>
                                          <p:attrName>style.visibility</p:attrName>
                                        </p:attrNameLst>
                                      </p:cBhvr>
                                      <p:to>
                                        <p:strVal val="visible"/>
                                      </p:to>
                                    </p:set>
                                  </p:childTnLst>
                                </p:cTn>
                              </p:par>
                              <p:par>
                                <p:cTn id="15" presetID="1" presetClass="entr" presetSubtype="0" fill="hold" nodeType="withEffect">
                                  <p:stCondLst>
                                    <p:cond delay="6000"/>
                                  </p:stCondLst>
                                  <p:childTnLst>
                                    <p:set>
                                      <p:cBhvr>
                                        <p:cTn id="16" dur="1" fill="hold">
                                          <p:stCondLst>
                                            <p:cond delay="999"/>
                                          </p:stCondLst>
                                        </p:cTn>
                                        <p:tgtEl>
                                          <p:spTgt spid="8"/>
                                        </p:tgtEl>
                                        <p:attrNameLst>
                                          <p:attrName>style.visibility</p:attrName>
                                        </p:attrNameLst>
                                      </p:cBhvr>
                                      <p:to>
                                        <p:strVal val="visible"/>
                                      </p:to>
                                    </p:set>
                                  </p:childTnLst>
                                </p:cTn>
                              </p:par>
                              <p:par>
                                <p:cTn id="17" presetID="17" presetClass="entr" presetSubtype="1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strVal val="#ppt_h"/>
                                          </p:val>
                                        </p:tav>
                                        <p:tav tm="100000">
                                          <p:val>
                                            <p:strVal val="#ppt_h"/>
                                          </p:val>
                                        </p:tav>
                                      </p:tavLst>
                                    </p:anim>
                                  </p:childTnLst>
                                </p:cTn>
                              </p:par>
                              <p:par>
                                <p:cTn id="21" presetID="17" presetClass="entr" presetSubtype="1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p:cTn id="23" dur="500" fill="hold"/>
                                        <p:tgtEl>
                                          <p:spTgt spid="16"/>
                                        </p:tgtEl>
                                        <p:attrNameLst>
                                          <p:attrName>ppt_w</p:attrName>
                                        </p:attrNameLst>
                                      </p:cBhvr>
                                      <p:tavLst>
                                        <p:tav tm="0">
                                          <p:val>
                                            <p:fltVal val="0"/>
                                          </p:val>
                                        </p:tav>
                                        <p:tav tm="100000">
                                          <p:val>
                                            <p:strVal val="#ppt_w"/>
                                          </p:val>
                                        </p:tav>
                                      </p:tavLst>
                                    </p:anim>
                                    <p:anim calcmode="lin" valueType="num">
                                      <p:cBhvr>
                                        <p:cTn id="24" dur="500" fill="hold"/>
                                        <p:tgtEl>
                                          <p:spTgt spid="1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5" restart="whenNotActive" fill="hold" evtFilter="cancelBubble" nodeType="interactiveSeq">
                <p:stCondLst>
                  <p:cond evt="onClick" delay="0">
                    <p:tgtEl>
                      <p:spTgt spid="17"/>
                    </p:tgtEl>
                  </p:cond>
                </p:stCondLst>
                <p:endSync evt="end" delay="0">
                  <p:rtn val="all"/>
                </p:endSync>
                <p:childTnLst>
                  <p:par>
                    <p:cTn id="26" fill="hold">
                      <p:stCondLst>
                        <p:cond delay="0"/>
                      </p:stCondLst>
                      <p:childTnLst>
                        <p:par>
                          <p:cTn id="27" fill="hold">
                            <p:stCondLst>
                              <p:cond delay="0"/>
                            </p:stCondLst>
                            <p:childTnLst>
                              <p:par>
                                <p:cTn id="28" presetID="1" presetClass="mediacall" presetSubtype="0" fill="hold" nodeType="clickEffect">
                                  <p:stCondLst>
                                    <p:cond delay="0"/>
                                  </p:stCondLst>
                                  <p:childTnLst>
                                    <p:cmd type="call" cmd="playFrom(0.0)">
                                      <p:cBhvr>
                                        <p:cTn id="29" dur="56558" fill="hold"/>
                                        <p:tgtEl>
                                          <p:spTgt spid="17"/>
                                        </p:tgtEl>
                                      </p:cBhvr>
                                    </p:cmd>
                                  </p:childTnLst>
                                </p:cTn>
                              </p:par>
                            </p:childTnLst>
                          </p:cTn>
                        </p:par>
                      </p:childTnLst>
                    </p:cTn>
                  </p:par>
                </p:childTnLst>
              </p:cTn>
              <p:nextCondLst>
                <p:cond evt="onClick" delay="0">
                  <p:tgtEl>
                    <p:spTgt spid="17"/>
                  </p:tgtEl>
                </p:cond>
              </p:nextCondLst>
            </p:seq>
            <p:audio>
              <p:cMediaNode vol="80000">
                <p:cTn id="30" fill="hold" display="0">
                  <p:stCondLst>
                    <p:cond delay="indefinite"/>
                  </p:stCondLst>
                  <p:endCondLst>
                    <p:cond evt="onStopAudio" delay="0">
                      <p:tgtEl>
                        <p:sldTgt/>
                      </p:tgtEl>
                    </p:cond>
                  </p:endCondLst>
                </p:cTn>
                <p:tgtEl>
                  <p:spTgt spid="17"/>
                </p:tgtEl>
              </p:cMediaNode>
            </p:audio>
          </p:childTnLst>
        </p:cTn>
      </p:par>
    </p:tnLst>
    <p:bldLst>
      <p:bldP spid="15" grpId="0"/>
      <p:bldP spid="1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rrow: Right 1">
            <a:extLst>
              <a:ext uri="{FF2B5EF4-FFF2-40B4-BE49-F238E27FC236}">
                <a16:creationId xmlns:a16="http://schemas.microsoft.com/office/drawing/2014/main" id="{40025762-EE1A-406E-9A0A-345442197885}"/>
              </a:ext>
            </a:extLst>
          </p:cNvPr>
          <p:cNvSpPr/>
          <p:nvPr/>
        </p:nvSpPr>
        <p:spPr>
          <a:xfrm>
            <a:off x="4078118" y="2044234"/>
            <a:ext cx="455772" cy="322542"/>
          </a:xfrm>
          <a:prstGeom prst="rightArrow">
            <a:avLst/>
          </a:prstGeom>
          <a:solidFill>
            <a:srgbClr val="0099D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3" name="Arrow: Right 32">
            <a:extLst>
              <a:ext uri="{FF2B5EF4-FFF2-40B4-BE49-F238E27FC236}">
                <a16:creationId xmlns:a16="http://schemas.microsoft.com/office/drawing/2014/main" id="{90608F41-304B-4D81-BAFF-2C83F06670EB}"/>
              </a:ext>
            </a:extLst>
          </p:cNvPr>
          <p:cNvSpPr/>
          <p:nvPr/>
        </p:nvSpPr>
        <p:spPr>
          <a:xfrm>
            <a:off x="5954911" y="2046808"/>
            <a:ext cx="455772" cy="322542"/>
          </a:xfrm>
          <a:prstGeom prst="rightArrow">
            <a:avLst/>
          </a:prstGeom>
          <a:solidFill>
            <a:srgbClr val="0099D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 name="Arrow: Right 33">
            <a:extLst>
              <a:ext uri="{FF2B5EF4-FFF2-40B4-BE49-F238E27FC236}">
                <a16:creationId xmlns:a16="http://schemas.microsoft.com/office/drawing/2014/main" id="{52CCEF06-BFC5-45AD-B844-432DF5556C67}"/>
              </a:ext>
            </a:extLst>
          </p:cNvPr>
          <p:cNvSpPr/>
          <p:nvPr/>
        </p:nvSpPr>
        <p:spPr>
          <a:xfrm>
            <a:off x="7545841" y="2001959"/>
            <a:ext cx="455772" cy="322542"/>
          </a:xfrm>
          <a:prstGeom prst="rightArrow">
            <a:avLst/>
          </a:prstGeom>
          <a:solidFill>
            <a:srgbClr val="0099D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 name="Arrow: Right 36">
            <a:extLst>
              <a:ext uri="{FF2B5EF4-FFF2-40B4-BE49-F238E27FC236}">
                <a16:creationId xmlns:a16="http://schemas.microsoft.com/office/drawing/2014/main" id="{32170764-B140-44EA-AFB5-8069DC2E4114}"/>
              </a:ext>
            </a:extLst>
          </p:cNvPr>
          <p:cNvSpPr/>
          <p:nvPr/>
        </p:nvSpPr>
        <p:spPr>
          <a:xfrm flipH="1">
            <a:off x="4107484" y="4486022"/>
            <a:ext cx="455772" cy="322542"/>
          </a:xfrm>
          <a:prstGeom prst="rightArrow">
            <a:avLst/>
          </a:prstGeom>
          <a:solidFill>
            <a:srgbClr val="0099D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7" name="Arrow: Right 38">
            <a:extLst>
              <a:ext uri="{FF2B5EF4-FFF2-40B4-BE49-F238E27FC236}">
                <a16:creationId xmlns:a16="http://schemas.microsoft.com/office/drawing/2014/main" id="{2E172F24-53BE-4F22-9FDB-A411B344CD43}"/>
              </a:ext>
            </a:extLst>
          </p:cNvPr>
          <p:cNvSpPr/>
          <p:nvPr/>
        </p:nvSpPr>
        <p:spPr>
          <a:xfrm flipH="1">
            <a:off x="7582753" y="4470505"/>
            <a:ext cx="455772" cy="322542"/>
          </a:xfrm>
          <a:prstGeom prst="rightArrow">
            <a:avLst/>
          </a:prstGeom>
          <a:solidFill>
            <a:srgbClr val="0099D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 name="Arrow: Right 39">
            <a:extLst>
              <a:ext uri="{FF2B5EF4-FFF2-40B4-BE49-F238E27FC236}">
                <a16:creationId xmlns:a16="http://schemas.microsoft.com/office/drawing/2014/main" id="{36242D49-D5CB-4ECA-8728-9FF0CABC9F71}"/>
              </a:ext>
            </a:extLst>
          </p:cNvPr>
          <p:cNvSpPr/>
          <p:nvPr/>
        </p:nvSpPr>
        <p:spPr>
          <a:xfrm rot="5400000">
            <a:off x="9242769" y="3242581"/>
            <a:ext cx="432954" cy="339541"/>
          </a:xfrm>
          <a:prstGeom prst="rightArrow">
            <a:avLst/>
          </a:prstGeom>
          <a:solidFill>
            <a:srgbClr val="0099D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smtClean="0">
              <a:ln>
                <a:noFill/>
              </a:ln>
              <a:solidFill>
                <a:prstClr val="white"/>
              </a:solidFill>
              <a:effectLst/>
              <a:uLnTx/>
              <a:uFillTx/>
              <a:latin typeface="Calibri"/>
              <a:ea typeface="+mn-ea"/>
              <a:cs typeface="+mn-cs"/>
            </a:endParaRPr>
          </a:p>
        </p:txBody>
      </p:sp>
      <p:pic>
        <p:nvPicPr>
          <p:cNvPr id="9" name="Picture 8">
            <a:extLst>
              <a:ext uri="{FF2B5EF4-FFF2-40B4-BE49-F238E27FC236}">
                <a16:creationId xmlns:a16="http://schemas.microsoft.com/office/drawing/2014/main" id="{764C63FD-3E0F-4973-943D-AEF1BA0E801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573307" y="944940"/>
            <a:ext cx="2265134" cy="2250934"/>
          </a:xfrm>
          <a:prstGeom prst="rect">
            <a:avLst/>
          </a:prstGeom>
        </p:spPr>
      </p:pic>
      <p:pic>
        <p:nvPicPr>
          <p:cNvPr id="10" name="Picture 9">
            <a:extLst>
              <a:ext uri="{FF2B5EF4-FFF2-40B4-BE49-F238E27FC236}">
                <a16:creationId xmlns:a16="http://schemas.microsoft.com/office/drawing/2014/main" id="{90164AED-F985-4688-87D4-5D8F5763173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64084" y="928727"/>
            <a:ext cx="2240174" cy="2226041"/>
          </a:xfrm>
          <a:prstGeom prst="rect">
            <a:avLst/>
          </a:prstGeom>
        </p:spPr>
      </p:pic>
      <p:pic>
        <p:nvPicPr>
          <p:cNvPr id="11" name="Picture 10">
            <a:extLst>
              <a:ext uri="{FF2B5EF4-FFF2-40B4-BE49-F238E27FC236}">
                <a16:creationId xmlns:a16="http://schemas.microsoft.com/office/drawing/2014/main" id="{ECA29225-AC8F-4FEE-8E35-C247F99A87C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308208" y="881984"/>
            <a:ext cx="2254189" cy="2268413"/>
          </a:xfrm>
          <a:prstGeom prst="rect">
            <a:avLst/>
          </a:prstGeom>
        </p:spPr>
      </p:pic>
      <p:pic>
        <p:nvPicPr>
          <p:cNvPr id="12" name="Picture 11">
            <a:extLst>
              <a:ext uri="{FF2B5EF4-FFF2-40B4-BE49-F238E27FC236}">
                <a16:creationId xmlns:a16="http://schemas.microsoft.com/office/drawing/2014/main" id="{20D3EE14-37D1-4002-812F-E288812C9630}"/>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322317" y="3674306"/>
            <a:ext cx="2240080" cy="2233013"/>
          </a:xfrm>
          <a:prstGeom prst="rect">
            <a:avLst/>
          </a:prstGeom>
        </p:spPr>
      </p:pic>
      <p:pic>
        <p:nvPicPr>
          <p:cNvPr id="14" name="Picture 13">
            <a:extLst>
              <a:ext uri="{FF2B5EF4-FFF2-40B4-BE49-F238E27FC236}">
                <a16:creationId xmlns:a16="http://schemas.microsoft.com/office/drawing/2014/main" id="{3DE769D0-D996-4922-A727-2A6AD9F9A7FE}"/>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912242" y="3545772"/>
            <a:ext cx="2265134" cy="2250707"/>
          </a:xfrm>
          <a:prstGeom prst="rect">
            <a:avLst/>
          </a:prstGeom>
        </p:spPr>
      </p:pic>
      <p:pic>
        <p:nvPicPr>
          <p:cNvPr id="15" name="Picture 14">
            <a:extLst>
              <a:ext uri="{FF2B5EF4-FFF2-40B4-BE49-F238E27FC236}">
                <a16:creationId xmlns:a16="http://schemas.microsoft.com/office/drawing/2014/main" id="{3F7B1D13-CD34-477C-B87E-31C7F9B3E0F1}"/>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585631" y="3565594"/>
            <a:ext cx="2250640" cy="2229339"/>
          </a:xfrm>
          <a:prstGeom prst="rect">
            <a:avLst/>
          </a:prstGeom>
        </p:spPr>
      </p:pic>
    </p:spTree>
    <p:extLst>
      <p:ext uri="{BB962C8B-B14F-4D97-AF65-F5344CB8AC3E}">
        <p14:creationId xmlns:p14="http://schemas.microsoft.com/office/powerpoint/2010/main" val="3829794270"/>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76">
            <a:extLst>
              <a:ext uri="{FF2B5EF4-FFF2-40B4-BE49-F238E27FC236}">
                <a16:creationId xmlns:a16="http://schemas.microsoft.com/office/drawing/2014/main" id="{C1DA8AE8-E5A6-45BE-AF2C-F59219C38DDC}"/>
              </a:ext>
            </a:extLst>
          </p:cNvPr>
          <p:cNvSpPr txBox="1"/>
          <p:nvPr/>
        </p:nvSpPr>
        <p:spPr>
          <a:xfrm>
            <a:off x="6367198" y="981453"/>
            <a:ext cx="4573688" cy="1015663"/>
          </a:xfrm>
          <a:prstGeom prst="rect">
            <a:avLst/>
          </a:prstGeom>
          <a:noFill/>
          <a:effectLst/>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6000" b="1" i="1" u="none" strike="noStrike" kern="1200" cap="none" spc="0" normalizeH="0" baseline="0" noProof="0" dirty="0" err="1" smtClean="0">
                <a:ln>
                  <a:noFill/>
                </a:ln>
                <a:solidFill>
                  <a:srgbClr val="44546A"/>
                </a:solidFill>
                <a:effectLst>
                  <a:outerShdw blurRad="38100" dist="38100" dir="2700000" algn="tl">
                    <a:srgbClr val="000000">
                      <a:alpha val="43137"/>
                    </a:srgbClr>
                  </a:outerShdw>
                </a:effectLst>
                <a:uLnTx/>
                <a:uFillTx/>
                <a:latin typeface="Century" panose="02040604050505020304" pitchFamily="18" charset="0"/>
                <a:cs typeface="+mn-ea"/>
                <a:sym typeface="+mn-lt"/>
              </a:rPr>
              <a:t>Thử</a:t>
            </a:r>
            <a:r>
              <a:rPr kumimoji="0" lang="en-US" altLang="zh-CN" sz="6000" b="1" i="1" u="none" strike="noStrike" kern="1200" cap="none" spc="0" normalizeH="0" baseline="0" noProof="0" dirty="0" smtClean="0">
                <a:ln>
                  <a:noFill/>
                </a:ln>
                <a:solidFill>
                  <a:srgbClr val="44546A"/>
                </a:solidFill>
                <a:effectLst>
                  <a:outerShdw blurRad="38100" dist="38100" dir="2700000" algn="tl">
                    <a:srgbClr val="000000">
                      <a:alpha val="43137"/>
                    </a:srgbClr>
                  </a:outerShdw>
                </a:effectLst>
                <a:uLnTx/>
                <a:uFillTx/>
                <a:latin typeface="Century" panose="02040604050505020304" pitchFamily="18" charset="0"/>
                <a:cs typeface="+mn-ea"/>
                <a:sym typeface="+mn-lt"/>
              </a:rPr>
              <a:t> </a:t>
            </a:r>
            <a:r>
              <a:rPr kumimoji="0" lang="en-US" altLang="zh-CN" sz="6000" b="1" i="1" u="none" strike="noStrike" kern="1200" cap="none" spc="0" normalizeH="0" baseline="0" noProof="0" dirty="0" err="1" smtClean="0">
                <a:ln>
                  <a:noFill/>
                </a:ln>
                <a:solidFill>
                  <a:srgbClr val="44546A"/>
                </a:solidFill>
                <a:effectLst>
                  <a:outerShdw blurRad="38100" dist="38100" dir="2700000" algn="tl">
                    <a:srgbClr val="000000">
                      <a:alpha val="43137"/>
                    </a:srgbClr>
                  </a:outerShdw>
                </a:effectLst>
                <a:uLnTx/>
                <a:uFillTx/>
                <a:latin typeface="Century" panose="02040604050505020304" pitchFamily="18" charset="0"/>
                <a:cs typeface="+mn-ea"/>
                <a:sym typeface="+mn-lt"/>
              </a:rPr>
              <a:t>thách</a:t>
            </a:r>
            <a:r>
              <a:rPr kumimoji="0" lang="en-US" altLang="zh-CN" sz="6000" b="1" i="1" u="none" strike="noStrike" kern="1200" cap="none" spc="0" normalizeH="0" baseline="0" noProof="0" dirty="0" smtClean="0">
                <a:ln>
                  <a:noFill/>
                </a:ln>
                <a:solidFill>
                  <a:srgbClr val="44546A"/>
                </a:solidFill>
                <a:effectLst>
                  <a:outerShdw blurRad="38100" dist="38100" dir="2700000" algn="tl">
                    <a:srgbClr val="000000">
                      <a:alpha val="43137"/>
                    </a:srgbClr>
                  </a:outerShdw>
                </a:effectLst>
                <a:uLnTx/>
                <a:uFillTx/>
                <a:latin typeface="Century" panose="02040604050505020304" pitchFamily="18" charset="0"/>
                <a:cs typeface="+mn-ea"/>
                <a:sym typeface="+mn-lt"/>
              </a:rPr>
              <a:t> 3</a:t>
            </a:r>
            <a:endParaRPr kumimoji="0" lang="zh-CN" altLang="en-US" sz="6000" b="1" i="1" u="none" strike="noStrike" kern="1200" cap="none" spc="0" normalizeH="0" baseline="0" noProof="0" dirty="0">
              <a:ln>
                <a:noFill/>
              </a:ln>
              <a:solidFill>
                <a:srgbClr val="44546A"/>
              </a:solidFill>
              <a:effectLst>
                <a:outerShdw blurRad="38100" dist="38100" dir="2700000" algn="tl">
                  <a:srgbClr val="000000">
                    <a:alpha val="43137"/>
                  </a:srgbClr>
                </a:outerShdw>
              </a:effectLst>
              <a:uLnTx/>
              <a:uFillTx/>
              <a:latin typeface="Century" panose="02040604050505020304" pitchFamily="18" charset="0"/>
              <a:cs typeface="+mn-ea"/>
              <a:sym typeface="+mn-lt"/>
            </a:endParaRPr>
          </a:p>
        </p:txBody>
      </p:sp>
      <p:sp>
        <p:nvSpPr>
          <p:cNvPr id="6" name="TextBox 76">
            <a:extLst>
              <a:ext uri="{FF2B5EF4-FFF2-40B4-BE49-F238E27FC236}">
                <a16:creationId xmlns:a16="http://schemas.microsoft.com/office/drawing/2014/main" id="{C1DA8AE8-E5A6-45BE-AF2C-F59219C38DDC}"/>
              </a:ext>
            </a:extLst>
          </p:cNvPr>
          <p:cNvSpPr txBox="1"/>
          <p:nvPr/>
        </p:nvSpPr>
        <p:spPr>
          <a:xfrm>
            <a:off x="3811667" y="2118139"/>
            <a:ext cx="8071101" cy="2554545"/>
          </a:xfrm>
          <a:prstGeom prst="rect">
            <a:avLst/>
          </a:prstGeom>
          <a:noFill/>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8000" b="1" i="0" u="none" strike="noStrike" kern="1200" cap="none" spc="0" normalizeH="0" baseline="0" noProof="0" dirty="0" err="1" smtClean="0">
                <a:ln>
                  <a:noFill/>
                </a:ln>
                <a:solidFill>
                  <a:srgbClr val="F2701F"/>
                </a:solidFill>
                <a:effectLst/>
                <a:uLnTx/>
                <a:uFillTx/>
                <a:latin typeface="Century" panose="02040604050505020304" pitchFamily="18" charset="0"/>
                <a:cs typeface="+mn-ea"/>
                <a:sym typeface="+mn-lt"/>
              </a:rPr>
              <a:t>Nét</a:t>
            </a:r>
            <a:r>
              <a:rPr kumimoji="0" lang="en-US" altLang="zh-CN" sz="8000" b="1" i="0" u="none" strike="noStrike" kern="1200" cap="none" spc="0" normalizeH="0" noProof="0" dirty="0" smtClean="0">
                <a:ln>
                  <a:noFill/>
                </a:ln>
                <a:solidFill>
                  <a:srgbClr val="F2701F"/>
                </a:solidFill>
                <a:effectLst/>
                <a:uLnTx/>
                <a:uFillTx/>
                <a:latin typeface="Century" panose="02040604050505020304" pitchFamily="18" charset="0"/>
                <a:cs typeface="+mn-ea"/>
                <a:sym typeface="+mn-lt"/>
              </a:rPr>
              <a:t> </a:t>
            </a:r>
            <a:r>
              <a:rPr kumimoji="0" lang="en-US" altLang="zh-CN" sz="8000" b="1" i="0" u="none" strike="noStrike" kern="1200" cap="none" spc="0" normalizeH="0" noProof="0" dirty="0" err="1" smtClean="0">
                <a:ln>
                  <a:noFill/>
                </a:ln>
                <a:solidFill>
                  <a:srgbClr val="F2701F"/>
                </a:solidFill>
                <a:effectLst/>
                <a:uLnTx/>
                <a:uFillTx/>
                <a:latin typeface="Century" panose="02040604050505020304" pitchFamily="18" charset="0"/>
                <a:cs typeface="+mn-ea"/>
                <a:sym typeface="+mn-lt"/>
              </a:rPr>
              <a:t>chữ</a:t>
            </a:r>
            <a:r>
              <a:rPr kumimoji="0" lang="en-US" altLang="zh-CN" sz="8000" b="1" i="0" u="none" strike="noStrike" kern="1200" cap="none" spc="0" normalizeH="0" noProof="0" dirty="0" smtClean="0">
                <a:ln>
                  <a:noFill/>
                </a:ln>
                <a:solidFill>
                  <a:srgbClr val="F2701F"/>
                </a:solidFill>
                <a:effectLst/>
                <a:uLnTx/>
                <a:uFillTx/>
                <a:latin typeface="Century" panose="02040604050505020304" pitchFamily="18" charset="0"/>
                <a:cs typeface="+mn-ea"/>
                <a:sym typeface="+mn-lt"/>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8000" b="1" dirty="0">
                <a:solidFill>
                  <a:srgbClr val="F2701F"/>
                </a:solidFill>
                <a:latin typeface="Century" panose="02040604050505020304" pitchFamily="18" charset="0"/>
                <a:cs typeface="+mn-ea"/>
                <a:sym typeface="+mn-lt"/>
              </a:rPr>
              <a:t> </a:t>
            </a:r>
            <a:r>
              <a:rPr lang="en-US" altLang="zh-CN" sz="8000" b="1" dirty="0" smtClean="0">
                <a:solidFill>
                  <a:srgbClr val="F2701F"/>
                </a:solidFill>
                <a:latin typeface="Century" panose="02040604050505020304" pitchFamily="18" charset="0"/>
                <a:cs typeface="+mn-ea"/>
                <a:sym typeface="+mn-lt"/>
              </a:rPr>
              <a:t>           </a:t>
            </a:r>
            <a:r>
              <a:rPr kumimoji="0" lang="en-US" altLang="zh-CN" sz="8000" b="1" i="0" u="none" strike="noStrike" kern="1200" cap="none" spc="0" normalizeH="0" noProof="0" dirty="0" err="1" smtClean="0">
                <a:ln>
                  <a:noFill/>
                </a:ln>
                <a:solidFill>
                  <a:srgbClr val="F2701F"/>
                </a:solidFill>
                <a:effectLst/>
                <a:uLnTx/>
                <a:uFillTx/>
                <a:latin typeface="Century" panose="02040604050505020304" pitchFamily="18" charset="0"/>
                <a:cs typeface="+mn-ea"/>
                <a:sym typeface="+mn-lt"/>
              </a:rPr>
              <a:t>em</a:t>
            </a:r>
            <a:r>
              <a:rPr kumimoji="0" lang="en-US" altLang="zh-CN" sz="8000" b="1" i="0" u="none" strike="noStrike" kern="1200" cap="none" spc="0" normalizeH="0" noProof="0" dirty="0" smtClean="0">
                <a:ln>
                  <a:noFill/>
                </a:ln>
                <a:solidFill>
                  <a:srgbClr val="F2701F"/>
                </a:solidFill>
                <a:effectLst/>
                <a:uLnTx/>
                <a:uFillTx/>
                <a:latin typeface="Century" panose="02040604050505020304" pitchFamily="18" charset="0"/>
                <a:cs typeface="+mn-ea"/>
                <a:sym typeface="+mn-lt"/>
              </a:rPr>
              <a:t> </a:t>
            </a:r>
            <a:r>
              <a:rPr kumimoji="0" lang="en-US" altLang="zh-CN" sz="8000" b="1" i="0" u="none" strike="noStrike" kern="1200" cap="none" spc="0" normalizeH="0" noProof="0" dirty="0" err="1" smtClean="0">
                <a:ln>
                  <a:noFill/>
                </a:ln>
                <a:solidFill>
                  <a:srgbClr val="F2701F"/>
                </a:solidFill>
                <a:effectLst/>
                <a:uLnTx/>
                <a:uFillTx/>
                <a:latin typeface="Century" panose="02040604050505020304" pitchFamily="18" charset="0"/>
                <a:cs typeface="+mn-ea"/>
                <a:sym typeface="+mn-lt"/>
              </a:rPr>
              <a:t>xinh</a:t>
            </a:r>
            <a:endParaRPr kumimoji="0" lang="zh-CN" altLang="en-US" sz="8000" b="1" i="0" u="none" strike="noStrike" kern="1200" cap="none" spc="0" normalizeH="0" baseline="0" noProof="0" dirty="0">
              <a:ln>
                <a:noFill/>
              </a:ln>
              <a:solidFill>
                <a:srgbClr val="F2701F"/>
              </a:solidFill>
              <a:effectLst/>
              <a:uLnTx/>
              <a:uFillTx/>
              <a:latin typeface="Century" panose="02040604050505020304" pitchFamily="18" charset="0"/>
              <a:cs typeface="+mn-ea"/>
              <a:sym typeface="+mn-lt"/>
            </a:endParaRPr>
          </a:p>
        </p:txBody>
      </p:sp>
      <p:pic>
        <p:nvPicPr>
          <p:cNvPr id="5" name="Picture 4">
            <a:extLst>
              <a:ext uri="{FF2B5EF4-FFF2-40B4-BE49-F238E27FC236}">
                <a16:creationId xmlns:a16="http://schemas.microsoft.com/office/drawing/2014/main" id="{E0F80CEE-819F-4930-BEFC-DC60DBC32613}"/>
              </a:ext>
            </a:extLst>
          </p:cNvPr>
          <p:cNvPicPr>
            <a:picLocks noChangeAspect="1"/>
          </p:cNvPicPr>
          <p:nvPr/>
        </p:nvPicPr>
        <p:blipFill>
          <a:blip r:embed="rId2" cstate="hqprint">
            <a:extLst>
              <a:ext uri="{28A0092B-C50C-407E-A947-70E740481C1C}">
                <a14:useLocalDpi xmlns:a14="http://schemas.microsoft.com/office/drawing/2010/main" val="0"/>
              </a:ext>
            </a:extLst>
          </a:blip>
          <a:srcRect/>
          <a:stretch/>
        </p:blipFill>
        <p:spPr>
          <a:xfrm>
            <a:off x="831963" y="722414"/>
            <a:ext cx="4829250" cy="4956264"/>
          </a:xfrm>
          <a:prstGeom prst="rect">
            <a:avLst/>
          </a:prstGeom>
        </p:spPr>
      </p:pic>
    </p:spTree>
    <p:extLst>
      <p:ext uri="{BB962C8B-B14F-4D97-AF65-F5344CB8AC3E}">
        <p14:creationId xmlns:p14="http://schemas.microsoft.com/office/powerpoint/2010/main" val="533983907"/>
      </p:ext>
    </p:extLst>
  </p:cSld>
  <p:clrMapOvr>
    <a:masterClrMapping/>
  </p:clrMapOvr>
  <mc:AlternateContent xmlns:mc="http://schemas.openxmlformats.org/markup-compatibility/2006" xmlns:p14="http://schemas.microsoft.com/office/powerpoint/2010/main">
    <mc:Choice Requires="p14">
      <p:transition spd="slow" p14:dur="1600">
        <p14:prism isContent="1"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1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heel(1)">
                                      <p:cBhvr>
                                        <p:cTn id="12"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71164" y="228988"/>
            <a:ext cx="6929783" cy="6629012"/>
          </a:xfrm>
          <a:prstGeom prst="rect">
            <a:avLst/>
          </a:prstGeom>
        </p:spPr>
      </p:pic>
      <p:sp>
        <p:nvSpPr>
          <p:cNvPr id="5" name="53">
            <a:extLst>
              <a:ext uri="{FF2B5EF4-FFF2-40B4-BE49-F238E27FC236}">
                <a16:creationId xmlns:a16="http://schemas.microsoft.com/office/drawing/2014/main" id="{AB8136E8-A978-4998-B7E8-7CEFF07AA972}"/>
              </a:ext>
            </a:extLst>
          </p:cNvPr>
          <p:cNvSpPr/>
          <p:nvPr/>
        </p:nvSpPr>
        <p:spPr>
          <a:xfrm rot="3274">
            <a:off x="496256" y="305568"/>
            <a:ext cx="2755095" cy="707886"/>
          </a:xfrm>
          <a:prstGeom prst="rect">
            <a:avLst/>
          </a:prstGeom>
        </p:spPr>
        <p:txBody>
          <a:bodyPr wrap="square">
            <a:spAutoFit/>
          </a:bodyPr>
          <a:lstStyle/>
          <a:p>
            <a:pPr algn="ctr"/>
            <a:r>
              <a:rPr lang="en-US" altLang="zh-CN" sz="4000" b="1" dirty="0">
                <a:solidFill>
                  <a:schemeClr val="tx1">
                    <a:lumMod val="85000"/>
                    <a:lumOff val="15000"/>
                  </a:schemeClr>
                </a:solidFill>
                <a:effectLst>
                  <a:outerShdw blurRad="38100" dist="38100" dir="2700000" algn="tl">
                    <a:srgbClr val="000000">
                      <a:alpha val="43137"/>
                    </a:srgbClr>
                  </a:outerShdw>
                </a:effectLst>
                <a:latin typeface="Times New Roman" panose="02020603050405020304" pitchFamily="18" charset="0"/>
                <a:ea typeface="Arial-Rounded" panose="020B0500000000000000" pitchFamily="34" charset="0"/>
                <a:cs typeface="Times New Roman" panose="02020603050405020304" pitchFamily="18" charset="0"/>
                <a:sym typeface="+mn-lt"/>
              </a:rPr>
              <a:t>VIẾT</a:t>
            </a:r>
            <a:endParaRPr lang="zh-CN" altLang="en-US" sz="4000" b="1" dirty="0">
              <a:solidFill>
                <a:schemeClr val="tx1">
                  <a:lumMod val="85000"/>
                  <a:lumOff val="15000"/>
                </a:schemeClr>
              </a:solidFill>
              <a:effectLst>
                <a:outerShdw blurRad="38100" dist="38100" dir="2700000" algn="tl">
                  <a:srgbClr val="000000">
                    <a:alpha val="43137"/>
                  </a:srgbClr>
                </a:outerShdw>
              </a:effectLst>
              <a:latin typeface="Times New Roman" panose="02020603050405020304" pitchFamily="18" charset="0"/>
              <a:ea typeface="Arial-Rounded" panose="020B0500000000000000" pitchFamily="34" charset="0"/>
              <a:cs typeface="Times New Roman" panose="02020603050405020304" pitchFamily="18" charset="0"/>
              <a:sym typeface="+mn-lt"/>
            </a:endParaRPr>
          </a:p>
        </p:txBody>
      </p:sp>
      <p:pic>
        <p:nvPicPr>
          <p:cNvPr id="6" name="Picture 5">
            <a:extLst>
              <a:ext uri="{FF2B5EF4-FFF2-40B4-BE49-F238E27FC236}">
                <a16:creationId xmlns:a16="http://schemas.microsoft.com/office/drawing/2014/main" id="{E0F80CEE-819F-4930-BEFC-DC60DBC32613}"/>
              </a:ext>
            </a:extLst>
          </p:cNvPr>
          <p:cNvPicPr>
            <a:picLocks noChangeAspect="1"/>
          </p:cNvPicPr>
          <p:nvPr/>
        </p:nvPicPr>
        <p:blipFill>
          <a:blip r:embed="rId3" cstate="hqprint">
            <a:extLst>
              <a:ext uri="{28A0092B-C50C-407E-A947-70E740481C1C}">
                <a14:useLocalDpi xmlns:a14="http://schemas.microsoft.com/office/drawing/2010/main" val="0"/>
              </a:ext>
            </a:extLst>
          </a:blip>
          <a:srcRect/>
          <a:stretch/>
        </p:blipFill>
        <p:spPr>
          <a:xfrm>
            <a:off x="230984" y="228988"/>
            <a:ext cx="863834" cy="863834"/>
          </a:xfrm>
          <a:prstGeom prst="rect">
            <a:avLst/>
          </a:prstGeom>
        </p:spPr>
      </p:pic>
    </p:spTree>
    <p:extLst>
      <p:ext uri="{BB962C8B-B14F-4D97-AF65-F5344CB8AC3E}">
        <p14:creationId xmlns:p14="http://schemas.microsoft.com/office/powerpoint/2010/main" val="521670803"/>
      </p:ext>
    </p:extLst>
  </p:cSld>
  <p:clrMapOvr>
    <a:masterClrMapping/>
  </p:clrMapOvr>
  <mc:AlternateContent xmlns:mc="http://schemas.openxmlformats.org/markup-compatibility/2006" xmlns:p14="http://schemas.microsoft.com/office/powerpoint/2010/main">
    <mc:Choice Requires="p14">
      <p:transition spd="slow" p14:dur="1300">
        <p14:pan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0" y="0"/>
            <a:ext cx="12192000" cy="6858000"/>
          </a:xfrm>
          <a:custGeom>
            <a:avLst/>
            <a:gdLst/>
            <a:ahLst/>
            <a:cxnLst/>
            <a:rect l="l" t="t" r="r" b="b"/>
            <a:pathLst>
              <a:path w="18288000" h="10287000">
                <a:moveTo>
                  <a:pt x="0" y="0"/>
                </a:moveTo>
                <a:lnTo>
                  <a:pt x="18288000" y="0"/>
                </a:lnTo>
                <a:lnTo>
                  <a:pt x="18288000" y="10287000"/>
                </a:lnTo>
                <a:lnTo>
                  <a:pt x="0" y="10287000"/>
                </a:lnTo>
                <a:lnTo>
                  <a:pt x="0" y="0"/>
                </a:lnTo>
                <a:close/>
              </a:path>
            </a:pathLst>
          </a:custGeom>
          <a:blipFill>
            <a:blip r:embed="rId2"/>
            <a:stretch>
              <a:fillRect t="-9333" b="-9333"/>
            </a:stretch>
          </a:blipFill>
        </p:spPr>
      </p:sp>
      <p:sp>
        <p:nvSpPr>
          <p:cNvPr id="3" name="Freeform 3"/>
          <p:cNvSpPr/>
          <p:nvPr/>
        </p:nvSpPr>
        <p:spPr>
          <a:xfrm rot="2700000">
            <a:off x="-2360159" y="-1986821"/>
            <a:ext cx="6091919" cy="4805001"/>
          </a:xfrm>
          <a:custGeom>
            <a:avLst/>
            <a:gdLst/>
            <a:ahLst/>
            <a:cxnLst/>
            <a:rect l="l" t="t" r="r" b="b"/>
            <a:pathLst>
              <a:path w="9137879" h="7207502">
                <a:moveTo>
                  <a:pt x="0" y="0"/>
                </a:moveTo>
                <a:lnTo>
                  <a:pt x="9137878" y="0"/>
                </a:lnTo>
                <a:lnTo>
                  <a:pt x="9137878" y="7207501"/>
                </a:lnTo>
                <a:lnTo>
                  <a:pt x="0" y="7207501"/>
                </a:lnTo>
                <a:lnTo>
                  <a:pt x="0" y="0"/>
                </a:lnTo>
                <a:close/>
              </a:path>
            </a:pathLst>
          </a:custGeom>
          <a:blipFill>
            <a:blip r:embed="rId3">
              <a:alphaModFix amt="21999"/>
              <a:extLst>
                <a:ext uri="{96DAC541-7B7A-43D3-8B79-37D633B846F1}">
                  <asvg:svgBlip xmlns:asvg="http://schemas.microsoft.com/office/drawing/2016/SVG/main" xmlns="" r:embed="rId4"/>
                </a:ext>
              </a:extLst>
            </a:blip>
            <a:stretch>
              <a:fillRect/>
            </a:stretch>
          </a:blipFill>
        </p:spPr>
      </p:sp>
      <p:sp>
        <p:nvSpPr>
          <p:cNvPr id="4" name="Freeform 4"/>
          <p:cNvSpPr/>
          <p:nvPr/>
        </p:nvSpPr>
        <p:spPr>
          <a:xfrm>
            <a:off x="0" y="0"/>
            <a:ext cx="3554925" cy="3559374"/>
          </a:xfrm>
          <a:custGeom>
            <a:avLst/>
            <a:gdLst/>
            <a:ahLst/>
            <a:cxnLst/>
            <a:rect l="l" t="t" r="r" b="b"/>
            <a:pathLst>
              <a:path w="5332387" h="5339061">
                <a:moveTo>
                  <a:pt x="0" y="0"/>
                </a:moveTo>
                <a:lnTo>
                  <a:pt x="5332387" y="0"/>
                </a:lnTo>
                <a:lnTo>
                  <a:pt x="5332387" y="5339061"/>
                </a:lnTo>
                <a:lnTo>
                  <a:pt x="0" y="5339061"/>
                </a:lnTo>
                <a:lnTo>
                  <a:pt x="0" y="0"/>
                </a:lnTo>
                <a:close/>
              </a:path>
            </a:pathLst>
          </a:custGeom>
          <a:blipFill>
            <a:blip r:embed="rId5"/>
            <a:stretch>
              <a:fillRect/>
            </a:stretch>
          </a:blipFill>
        </p:spPr>
      </p:sp>
      <p:sp>
        <p:nvSpPr>
          <p:cNvPr id="5" name="Freeform 5"/>
          <p:cNvSpPr/>
          <p:nvPr/>
        </p:nvSpPr>
        <p:spPr>
          <a:xfrm flipH="1" flipV="1">
            <a:off x="8637076" y="3298626"/>
            <a:ext cx="3554925" cy="3559374"/>
          </a:xfrm>
          <a:custGeom>
            <a:avLst/>
            <a:gdLst/>
            <a:ahLst/>
            <a:cxnLst/>
            <a:rect l="l" t="t" r="r" b="b"/>
            <a:pathLst>
              <a:path w="5332387" h="5339061">
                <a:moveTo>
                  <a:pt x="5332387" y="5339061"/>
                </a:moveTo>
                <a:lnTo>
                  <a:pt x="0" y="5339061"/>
                </a:lnTo>
                <a:lnTo>
                  <a:pt x="0" y="0"/>
                </a:lnTo>
                <a:lnTo>
                  <a:pt x="5332387" y="0"/>
                </a:lnTo>
                <a:lnTo>
                  <a:pt x="5332387" y="5339061"/>
                </a:lnTo>
                <a:close/>
              </a:path>
            </a:pathLst>
          </a:custGeom>
          <a:blipFill>
            <a:blip r:embed="rId5"/>
            <a:stretch>
              <a:fillRect/>
            </a:stretch>
          </a:blipFill>
        </p:spPr>
      </p:sp>
      <p:sp>
        <p:nvSpPr>
          <p:cNvPr id="6" name="Freeform 6"/>
          <p:cNvSpPr/>
          <p:nvPr/>
        </p:nvSpPr>
        <p:spPr>
          <a:xfrm>
            <a:off x="3901699" y="293076"/>
            <a:ext cx="3803588" cy="713173"/>
          </a:xfrm>
          <a:custGeom>
            <a:avLst/>
            <a:gdLst/>
            <a:ahLst/>
            <a:cxnLst/>
            <a:rect l="l" t="t" r="r" b="b"/>
            <a:pathLst>
              <a:path w="5705382" h="1069759">
                <a:moveTo>
                  <a:pt x="0" y="0"/>
                </a:moveTo>
                <a:lnTo>
                  <a:pt x="5705382" y="0"/>
                </a:lnTo>
                <a:lnTo>
                  <a:pt x="5705382" y="1069759"/>
                </a:lnTo>
                <a:lnTo>
                  <a:pt x="0" y="1069759"/>
                </a:lnTo>
                <a:lnTo>
                  <a:pt x="0" y="0"/>
                </a:lnTo>
                <a:close/>
              </a:path>
            </a:pathLst>
          </a:custGeom>
          <a:blipFill>
            <a:blip r:embed="rId6">
              <a:extLst>
                <a:ext uri="{96DAC541-7B7A-43D3-8B79-37D633B846F1}">
                  <asvg:svgBlip xmlns:asvg="http://schemas.microsoft.com/office/drawing/2016/SVG/main" xmlns="" r:embed="rId7"/>
                </a:ext>
              </a:extLst>
            </a:blip>
            <a:stretch>
              <a:fillRect/>
            </a:stretch>
          </a:blipFill>
        </p:spPr>
      </p:sp>
      <p:sp>
        <p:nvSpPr>
          <p:cNvPr id="7" name="Freeform 7"/>
          <p:cNvSpPr/>
          <p:nvPr/>
        </p:nvSpPr>
        <p:spPr>
          <a:xfrm rot="6849590">
            <a:off x="10632439" y="239484"/>
            <a:ext cx="1144617" cy="1284283"/>
          </a:xfrm>
          <a:custGeom>
            <a:avLst/>
            <a:gdLst/>
            <a:ahLst/>
            <a:cxnLst/>
            <a:rect l="l" t="t" r="r" b="b"/>
            <a:pathLst>
              <a:path w="1716926" h="1926424">
                <a:moveTo>
                  <a:pt x="0" y="0"/>
                </a:moveTo>
                <a:lnTo>
                  <a:pt x="1716926" y="0"/>
                </a:lnTo>
                <a:lnTo>
                  <a:pt x="1716926" y="1926424"/>
                </a:lnTo>
                <a:lnTo>
                  <a:pt x="0" y="1926424"/>
                </a:lnTo>
                <a:lnTo>
                  <a:pt x="0" y="0"/>
                </a:lnTo>
                <a:close/>
              </a:path>
            </a:pathLst>
          </a:custGeom>
          <a:blipFill>
            <a:blip r:embed="rId8">
              <a:alphaModFix amt="50000"/>
            </a:blip>
            <a:stretch>
              <a:fillRect/>
            </a:stretch>
          </a:blipFill>
        </p:spPr>
      </p:sp>
      <p:sp>
        <p:nvSpPr>
          <p:cNvPr id="8" name="Freeform 8"/>
          <p:cNvSpPr/>
          <p:nvPr/>
        </p:nvSpPr>
        <p:spPr>
          <a:xfrm rot="1213869">
            <a:off x="-967367" y="4611990"/>
            <a:ext cx="6574128" cy="6426210"/>
          </a:xfrm>
          <a:custGeom>
            <a:avLst/>
            <a:gdLst/>
            <a:ahLst/>
            <a:cxnLst/>
            <a:rect l="l" t="t" r="r" b="b"/>
            <a:pathLst>
              <a:path w="9861192" h="9639315">
                <a:moveTo>
                  <a:pt x="0" y="0"/>
                </a:moveTo>
                <a:lnTo>
                  <a:pt x="9861193" y="0"/>
                </a:lnTo>
                <a:lnTo>
                  <a:pt x="9861193" y="9639316"/>
                </a:lnTo>
                <a:lnTo>
                  <a:pt x="0" y="9639316"/>
                </a:lnTo>
                <a:lnTo>
                  <a:pt x="0" y="0"/>
                </a:lnTo>
                <a:close/>
              </a:path>
            </a:pathLst>
          </a:custGeom>
          <a:blipFill>
            <a:blip r:embed="rId9">
              <a:alphaModFix amt="40000"/>
            </a:blip>
            <a:stretch>
              <a:fillRect/>
            </a:stretch>
          </a:blipFill>
        </p:spPr>
      </p:sp>
      <p:sp>
        <p:nvSpPr>
          <p:cNvPr id="12" name="Freeform 5"/>
          <p:cNvSpPr/>
          <p:nvPr/>
        </p:nvSpPr>
        <p:spPr>
          <a:xfrm>
            <a:off x="1845140" y="2884557"/>
            <a:ext cx="3509882" cy="3904580"/>
          </a:xfrm>
          <a:custGeom>
            <a:avLst/>
            <a:gdLst/>
            <a:ahLst/>
            <a:cxnLst/>
            <a:rect l="l" t="t" r="r" b="b"/>
            <a:pathLst>
              <a:path w="4978908" h="8229600">
                <a:moveTo>
                  <a:pt x="0" y="0"/>
                </a:moveTo>
                <a:lnTo>
                  <a:pt x="4978908" y="0"/>
                </a:lnTo>
                <a:lnTo>
                  <a:pt x="4978908" y="8229600"/>
                </a:lnTo>
                <a:lnTo>
                  <a:pt x="0" y="8229600"/>
                </a:lnTo>
                <a:lnTo>
                  <a:pt x="0" y="0"/>
                </a:lnTo>
                <a:close/>
              </a:path>
            </a:pathLst>
          </a:custGeom>
          <a:blipFill>
            <a:blip r:embed="rId10"/>
            <a:stretch>
              <a:fillRect/>
            </a:stretch>
          </a:blipFill>
        </p:spPr>
      </p:sp>
      <p:sp>
        <p:nvSpPr>
          <p:cNvPr id="14" name="TextBox 13"/>
          <p:cNvSpPr txBox="1"/>
          <p:nvPr/>
        </p:nvSpPr>
        <p:spPr>
          <a:xfrm>
            <a:off x="6869451" y="2742503"/>
            <a:ext cx="2797561" cy="1862048"/>
          </a:xfrm>
          <a:prstGeom prst="rect">
            <a:avLst/>
          </a:prstGeom>
          <a:noFill/>
        </p:spPr>
        <p:txBody>
          <a:bodyPr wrap="none" rtlCol="0">
            <a:spAutoFit/>
          </a:bodyPr>
          <a:lstStyle/>
          <a:p>
            <a:r>
              <a:rPr lang="en-US" sz="11500" i="1" dirty="0">
                <a:solidFill>
                  <a:srgbClr val="FF6699"/>
                </a:solidFill>
                <a:latin typeface="Baskerville Old Face" panose="02020602080505020303" pitchFamily="18" charset="0"/>
              </a:rPr>
              <a:t>8 - 3</a:t>
            </a:r>
          </a:p>
        </p:txBody>
      </p:sp>
      <p:pic>
        <p:nvPicPr>
          <p:cNvPr id="9" name="Picture 8"/>
          <p:cNvPicPr>
            <a:picLocks noChangeAspect="1"/>
          </p:cNvPicPr>
          <p:nvPr/>
        </p:nvPicPr>
        <p:blipFill>
          <a:blip r:embed="rId11"/>
          <a:stretch>
            <a:fillRect/>
          </a:stretch>
        </p:blipFill>
        <p:spPr>
          <a:xfrm>
            <a:off x="536840" y="930393"/>
            <a:ext cx="12369856" cy="2566638"/>
          </a:xfrm>
          <a:prstGeom prst="rect">
            <a:avLst/>
          </a:prstGeom>
        </p:spPr>
      </p:pic>
      <p:pic>
        <p:nvPicPr>
          <p:cNvPr id="11" name="Picture 10"/>
          <p:cNvPicPr>
            <a:picLocks noChangeAspect="1"/>
          </p:cNvPicPr>
          <p:nvPr/>
        </p:nvPicPr>
        <p:blipFill>
          <a:blip r:embed="rId12"/>
          <a:stretch>
            <a:fillRect/>
          </a:stretch>
        </p:blipFill>
        <p:spPr>
          <a:xfrm>
            <a:off x="3901699" y="-88603"/>
            <a:ext cx="3926164" cy="1609483"/>
          </a:xfrm>
          <a:prstGeom prst="rect">
            <a:avLst/>
          </a:prstGeom>
        </p:spPr>
      </p:pic>
    </p:spTree>
    <p:extLst>
      <p:ext uri="{BB962C8B-B14F-4D97-AF65-F5344CB8AC3E}">
        <p14:creationId xmlns:p14="http://schemas.microsoft.com/office/powerpoint/2010/main" val="3890027884"/>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98155" y="1752073"/>
            <a:ext cx="11583263" cy="2685455"/>
          </a:xfrm>
          <a:prstGeom prst="rect">
            <a:avLst/>
          </a:prstGeom>
        </p:spPr>
      </p:pic>
      <p:pic>
        <p:nvPicPr>
          <p:cNvPr id="3" name="Picture 2">
            <a:extLst>
              <a:ext uri="{FF2B5EF4-FFF2-40B4-BE49-F238E27FC236}">
                <a16:creationId xmlns:a16="http://schemas.microsoft.com/office/drawing/2014/main" id="{52A67AF3-4F00-4336-9675-ADDDDBF0C09F}"/>
              </a:ext>
            </a:extLst>
          </p:cNvPr>
          <p:cNvPicPr>
            <a:picLocks noChangeAspect="1" noChangeArrowheads="1"/>
          </p:cNvPicPr>
          <p:nvPr/>
        </p:nvPicPr>
        <p:blipFill>
          <a:blip r:embed="rId3">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4556347" y="4327509"/>
            <a:ext cx="2772938" cy="2772938"/>
          </a:xfrm>
          <a:prstGeom prst="rect">
            <a:avLst/>
          </a:prstGeom>
          <a:noFill/>
          <a:extLst>
            <a:ext uri="{909E8E84-426E-40DD-AFC4-6F175D3DCCD1}">
              <a14:hiddenFill xmlns:a14="http://schemas.microsoft.com/office/drawing/2010/main">
                <a:solidFill>
                  <a:srgbClr val="FFFFFF"/>
                </a:solidFill>
              </a14:hiddenFill>
            </a:ext>
          </a:extLst>
        </p:spPr>
      </p:pic>
      <p:grpSp>
        <p:nvGrpSpPr>
          <p:cNvPr id="4" name="Group 3">
            <a:extLst>
              <a:ext uri="{FF2B5EF4-FFF2-40B4-BE49-F238E27FC236}">
                <a16:creationId xmlns:a16="http://schemas.microsoft.com/office/drawing/2014/main" id="{4CF54D25-9B35-4891-BEAE-9C9D64CE42F9}"/>
              </a:ext>
            </a:extLst>
          </p:cNvPr>
          <p:cNvGrpSpPr/>
          <p:nvPr/>
        </p:nvGrpSpPr>
        <p:grpSpPr>
          <a:xfrm>
            <a:off x="279184" y="138719"/>
            <a:ext cx="863972" cy="1015663"/>
            <a:chOff x="412456" y="98253"/>
            <a:chExt cx="863972" cy="1015663"/>
          </a:xfrm>
        </p:grpSpPr>
        <p:sp>
          <p:nvSpPr>
            <p:cNvPr id="5" name="Oval 4">
              <a:extLst>
                <a:ext uri="{FF2B5EF4-FFF2-40B4-BE49-F238E27FC236}">
                  <a16:creationId xmlns:a16="http://schemas.microsoft.com/office/drawing/2014/main" id="{DCFB90EC-48BD-4C8B-AC0E-95E1A071B558}"/>
                </a:ext>
              </a:extLst>
            </p:cNvPr>
            <p:cNvSpPr/>
            <p:nvPr/>
          </p:nvSpPr>
          <p:spPr>
            <a:xfrm>
              <a:off x="412456" y="214418"/>
              <a:ext cx="863972" cy="816586"/>
            </a:xfrm>
            <a:prstGeom prst="ellipse">
              <a:avLst/>
            </a:prstGeom>
            <a:solidFill>
              <a:srgbClr val="00C0F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perspectiveLeft"/>
                <a:lightRig rig="threePt" dir="t"/>
              </a:scene3d>
            </a:bodyPr>
            <a:lstStyle/>
            <a:p>
              <a:pPr algn="ctr"/>
              <a:endParaRPr lang="en-US" dirty="0">
                <a:solidFill>
                  <a:srgbClr val="0070C0"/>
                </a:solidFill>
              </a:endParaRPr>
            </a:p>
          </p:txBody>
        </p:sp>
        <p:sp>
          <p:nvSpPr>
            <p:cNvPr id="6" name="Rectangle 5">
              <a:extLst>
                <a:ext uri="{FF2B5EF4-FFF2-40B4-BE49-F238E27FC236}">
                  <a16:creationId xmlns:a16="http://schemas.microsoft.com/office/drawing/2014/main" id="{4AD405E8-1E7B-4974-B827-90E3480CC2E6}"/>
                </a:ext>
              </a:extLst>
            </p:cNvPr>
            <p:cNvSpPr/>
            <p:nvPr/>
          </p:nvSpPr>
          <p:spPr>
            <a:xfrm>
              <a:off x="521482" y="98253"/>
              <a:ext cx="612668" cy="1015663"/>
            </a:xfrm>
            <a:prstGeom prst="rect">
              <a:avLst/>
            </a:prstGeom>
            <a:noFill/>
          </p:spPr>
          <p:txBody>
            <a:bodyPr wrap="none" lIns="91440" tIns="45720" rIns="91440" bIns="45720">
              <a:spAutoFit/>
            </a:bodyPr>
            <a:lstStyle/>
            <a:p>
              <a:pPr algn="ctr"/>
              <a:r>
                <a:rPr lang="en-US" sz="6000" dirty="0" smtClean="0">
                  <a:ln w="0"/>
                  <a:solidFill>
                    <a:schemeClr val="bg1"/>
                  </a:solidFill>
                  <a:effectLst>
                    <a:outerShdw blurRad="38100" dist="19050" dir="2700000" algn="tl" rotWithShape="0">
                      <a:schemeClr val="dk1">
                        <a:alpha val="40000"/>
                      </a:schemeClr>
                    </a:outerShdw>
                  </a:effectLst>
                  <a:latin typeface=".VnArial" panose="020B7200000000000000" pitchFamily="34" charset="0"/>
                </a:rPr>
                <a:t>1</a:t>
              </a:r>
              <a:endParaRPr lang="en-US" sz="6000" dirty="0">
                <a:ln w="0"/>
                <a:solidFill>
                  <a:schemeClr val="bg1"/>
                </a:solidFill>
                <a:effectLst>
                  <a:outerShdw blurRad="38100" dist="19050" dir="2700000" algn="tl" rotWithShape="0">
                    <a:schemeClr val="dk1">
                      <a:alpha val="40000"/>
                    </a:schemeClr>
                  </a:outerShdw>
                </a:effectLst>
                <a:latin typeface=".VnArial" panose="020B7200000000000000" pitchFamily="34" charset="0"/>
              </a:endParaRPr>
            </a:p>
          </p:txBody>
        </p:sp>
      </p:grpSp>
      <p:sp>
        <p:nvSpPr>
          <p:cNvPr id="7" name="8">
            <a:extLst>
              <a:ext uri="{FF2B5EF4-FFF2-40B4-BE49-F238E27FC236}">
                <a16:creationId xmlns:a16="http://schemas.microsoft.com/office/drawing/2014/main" id="{092CC450-EBE6-40DC-B205-BBF894F01A65}"/>
              </a:ext>
            </a:extLst>
          </p:cNvPr>
          <p:cNvSpPr/>
          <p:nvPr/>
        </p:nvSpPr>
        <p:spPr>
          <a:xfrm>
            <a:off x="1293515" y="349943"/>
            <a:ext cx="4796271" cy="769441"/>
          </a:xfrm>
          <a:prstGeom prst="rect">
            <a:avLst/>
          </a:prstGeom>
        </p:spPr>
        <p:txBody>
          <a:bodyPr wrap="square">
            <a:spAutoFit/>
          </a:bodyPr>
          <a:lstStyle/>
          <a:p>
            <a:r>
              <a:rPr lang="en-US" altLang="zh-CN" sz="4400" b="1" dirty="0" err="1" smtClean="0">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rPr>
              <a:t>Tô</a:t>
            </a:r>
            <a:endParaRPr lang="zh-CN" altLang="en-US" sz="4400" b="1" dirty="0">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endParaRPr>
          </a:p>
        </p:txBody>
      </p:sp>
    </p:spTree>
    <p:extLst>
      <p:ext uri="{BB962C8B-B14F-4D97-AF65-F5344CB8AC3E}">
        <p14:creationId xmlns:p14="http://schemas.microsoft.com/office/powerpoint/2010/main" val="32564408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7" presetClass="entr" presetSubtype="1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 calcmode="lin" valueType="num">
                                      <p:cBhvr>
                                        <p:cTn id="10" dur="500" fill="hold"/>
                                        <p:tgtEl>
                                          <p:spTgt spid="7"/>
                                        </p:tgtEl>
                                        <p:attrNameLst>
                                          <p:attrName>ppt_w</p:attrName>
                                        </p:attrNameLst>
                                      </p:cBhvr>
                                      <p:tavLst>
                                        <p:tav tm="0">
                                          <p:val>
                                            <p:fltVal val="0"/>
                                          </p:val>
                                        </p:tav>
                                        <p:tav tm="100000">
                                          <p:val>
                                            <p:strVal val="#ppt_w"/>
                                          </p:val>
                                        </p:tav>
                                      </p:tavLst>
                                    </p:anim>
                                    <p:anim calcmode="lin" valueType="num">
                                      <p:cBhvr>
                                        <p:cTn id="11" dur="5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Untitled_Project_V2">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484095" y="497541"/>
            <a:ext cx="5580530" cy="5580530"/>
          </a:xfrm>
          <a:prstGeom prst="rect">
            <a:avLst/>
          </a:prstGeom>
        </p:spPr>
      </p:pic>
      <p:pic>
        <p:nvPicPr>
          <p:cNvPr id="5" name="Picture 4"/>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6871446" y="1169285"/>
            <a:ext cx="4424083" cy="4698509"/>
          </a:xfrm>
          <a:prstGeom prst="rect">
            <a:avLst/>
          </a:prstGeom>
        </p:spPr>
      </p:pic>
    </p:spTree>
    <p:extLst>
      <p:ext uri="{BB962C8B-B14F-4D97-AF65-F5344CB8AC3E}">
        <p14:creationId xmlns:p14="http://schemas.microsoft.com/office/powerpoint/2010/main" val="1275470504"/>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4"/>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4"/>
                                        </p:tgtEl>
                                      </p:cBhvr>
                                    </p:cmd>
                                  </p:childTnLst>
                                </p:cTn>
                              </p:par>
                            </p:childTnLst>
                          </p:cTn>
                        </p:par>
                      </p:childTnLst>
                    </p:cTn>
                  </p:par>
                </p:childTnLst>
              </p:cTn>
              <p:nextCondLst>
                <p:cond evt="onClick" delay="0">
                  <p:tgtEl>
                    <p:spTgt spid="4"/>
                  </p:tgtEl>
                </p:cond>
              </p:nextCondLst>
            </p:seq>
            <p:video>
              <p:cMediaNode vol="80000">
                <p:cTn id="7" fill="hold" display="0">
                  <p:stCondLst>
                    <p:cond delay="indefinite"/>
                  </p:stCondLst>
                </p:cTn>
                <p:tgtEl>
                  <p:spTgt spid="4"/>
                </p:tgtEl>
              </p:cMediaNode>
            </p:video>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4">
            <a:extLst>
              <a:ext uri="{28A0092B-C50C-407E-A947-70E740481C1C}">
                <a14:useLocalDpi xmlns:a14="http://schemas.microsoft.com/office/drawing/2010/main" val="0"/>
              </a:ext>
            </a:extLst>
          </a:blip>
          <a:srcRect r="68085"/>
          <a:stretch/>
        </p:blipFill>
        <p:spPr>
          <a:xfrm>
            <a:off x="926780" y="658787"/>
            <a:ext cx="4371361" cy="4881402"/>
          </a:xfrm>
          <a:prstGeom prst="rect">
            <a:avLst/>
          </a:prstGeom>
        </p:spPr>
      </p:pic>
      <p:pic>
        <p:nvPicPr>
          <p:cNvPr id="4" name="Untitled_Project_V2">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5822577" y="510988"/>
            <a:ext cx="5580530" cy="5580530"/>
          </a:xfrm>
          <a:prstGeom prst="rect">
            <a:avLst/>
          </a:prstGeom>
        </p:spPr>
      </p:pic>
    </p:spTree>
    <p:extLst>
      <p:ext uri="{BB962C8B-B14F-4D97-AF65-F5344CB8AC3E}">
        <p14:creationId xmlns:p14="http://schemas.microsoft.com/office/powerpoint/2010/main" val="2409443121"/>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4"/>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4"/>
                                        </p:tgtEl>
                                      </p:cBhvr>
                                    </p:cmd>
                                  </p:childTnLst>
                                </p:cTn>
                              </p:par>
                            </p:childTnLst>
                          </p:cTn>
                        </p:par>
                      </p:childTnLst>
                    </p:cTn>
                  </p:par>
                </p:childTnLst>
              </p:cTn>
              <p:nextCondLst>
                <p:cond evt="onClick" delay="0">
                  <p:tgtEl>
                    <p:spTgt spid="4"/>
                  </p:tgtEl>
                </p:cond>
              </p:nextCondLst>
            </p:seq>
            <p:video>
              <p:cMediaNode vol="80000">
                <p:cTn id="7" fill="hold" display="0">
                  <p:stCondLst>
                    <p:cond delay="indefinite"/>
                  </p:stCondLst>
                </p:cTn>
                <p:tgtEl>
                  <p:spTgt spid="4"/>
                </p:tgtEl>
              </p:cMediaNode>
            </p:video>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537883" y="363070"/>
            <a:ext cx="4976032" cy="5284695"/>
          </a:xfrm>
          <a:prstGeom prst="rect">
            <a:avLst/>
          </a:prstGeom>
        </p:spPr>
      </p:pic>
      <p:pic>
        <p:nvPicPr>
          <p:cNvPr id="6" name="chu A">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5961529" y="363070"/>
            <a:ext cx="5755341" cy="5755341"/>
          </a:xfrm>
          <a:prstGeom prst="rect">
            <a:avLst/>
          </a:prstGeom>
        </p:spPr>
      </p:pic>
    </p:spTree>
    <p:extLst>
      <p:ext uri="{BB962C8B-B14F-4D97-AF65-F5344CB8AC3E}">
        <p14:creationId xmlns:p14="http://schemas.microsoft.com/office/powerpoint/2010/main" val="4175235888"/>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6"/>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6"/>
                                        </p:tgtEl>
                                      </p:cBhvr>
                                    </p:cmd>
                                  </p:childTnLst>
                                </p:cTn>
                              </p:par>
                            </p:childTnLst>
                          </p:cTn>
                        </p:par>
                      </p:childTnLst>
                    </p:cTn>
                  </p:par>
                </p:childTnLst>
              </p:cTn>
              <p:nextCondLst>
                <p:cond evt="onClick" delay="0">
                  <p:tgtEl>
                    <p:spTgt spid="6"/>
                  </p:tgtEl>
                </p:cond>
              </p:nextCondLst>
            </p:seq>
            <p:video>
              <p:cMediaNode vol="80000">
                <p:cTn id="7" fill="hold" display="0">
                  <p:stCondLst>
                    <p:cond delay="indefinite"/>
                  </p:stCondLst>
                </p:cTn>
                <p:tgtEl>
                  <p:spTgt spid="6"/>
                </p:tgtEl>
              </p:cMediaNode>
            </p:video>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298155" y="1752073"/>
            <a:ext cx="11583263" cy="2685455"/>
          </a:xfrm>
          <a:prstGeom prst="rect">
            <a:avLst/>
          </a:prstGeom>
        </p:spPr>
      </p:pic>
      <p:pic>
        <p:nvPicPr>
          <p:cNvPr id="3" name="Picture 2">
            <a:extLst>
              <a:ext uri="{FF2B5EF4-FFF2-40B4-BE49-F238E27FC236}">
                <a16:creationId xmlns:a16="http://schemas.microsoft.com/office/drawing/2014/main" id="{52A67AF3-4F00-4336-9675-ADDDDBF0C09F}"/>
              </a:ext>
            </a:extLst>
          </p:cNvPr>
          <p:cNvPicPr>
            <a:picLocks noChangeAspect="1" noChangeArrowheads="1"/>
          </p:cNvPicPr>
          <p:nvPr/>
        </p:nvPicPr>
        <p:blipFill>
          <a:blip r:embed="rId3">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4556347" y="4327509"/>
            <a:ext cx="2772938" cy="2772938"/>
          </a:xfrm>
          <a:prstGeom prst="rect">
            <a:avLst/>
          </a:prstGeom>
          <a:noFill/>
          <a:extLst>
            <a:ext uri="{909E8E84-426E-40DD-AFC4-6F175D3DCCD1}">
              <a14:hiddenFill xmlns:a14="http://schemas.microsoft.com/office/drawing/2010/main">
                <a:solidFill>
                  <a:srgbClr val="FFFFFF"/>
                </a:solidFill>
              </a14:hiddenFill>
            </a:ext>
          </a:extLst>
        </p:spPr>
      </p:pic>
      <p:grpSp>
        <p:nvGrpSpPr>
          <p:cNvPr id="4" name="Group 3">
            <a:extLst>
              <a:ext uri="{FF2B5EF4-FFF2-40B4-BE49-F238E27FC236}">
                <a16:creationId xmlns:a16="http://schemas.microsoft.com/office/drawing/2014/main" id="{4CF54D25-9B35-4891-BEAE-9C9D64CE42F9}"/>
              </a:ext>
            </a:extLst>
          </p:cNvPr>
          <p:cNvGrpSpPr/>
          <p:nvPr/>
        </p:nvGrpSpPr>
        <p:grpSpPr>
          <a:xfrm>
            <a:off x="279184" y="138719"/>
            <a:ext cx="863972" cy="1015663"/>
            <a:chOff x="412456" y="98253"/>
            <a:chExt cx="863972" cy="1015663"/>
          </a:xfrm>
        </p:grpSpPr>
        <p:sp>
          <p:nvSpPr>
            <p:cNvPr id="5" name="Oval 4">
              <a:extLst>
                <a:ext uri="{FF2B5EF4-FFF2-40B4-BE49-F238E27FC236}">
                  <a16:creationId xmlns:a16="http://schemas.microsoft.com/office/drawing/2014/main" id="{DCFB90EC-48BD-4C8B-AC0E-95E1A071B558}"/>
                </a:ext>
              </a:extLst>
            </p:cNvPr>
            <p:cNvSpPr/>
            <p:nvPr/>
          </p:nvSpPr>
          <p:spPr>
            <a:xfrm>
              <a:off x="412456" y="214418"/>
              <a:ext cx="863972" cy="816586"/>
            </a:xfrm>
            <a:prstGeom prst="ellipse">
              <a:avLst/>
            </a:prstGeom>
            <a:solidFill>
              <a:srgbClr val="00C0F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perspectiveLef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70C0"/>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4AD405E8-1E7B-4974-B827-90E3480CC2E6}"/>
                </a:ext>
              </a:extLst>
            </p:cNvPr>
            <p:cNvSpPr/>
            <p:nvPr/>
          </p:nvSpPr>
          <p:spPr>
            <a:xfrm>
              <a:off x="521482" y="98253"/>
              <a:ext cx="612668" cy="101566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smtClean="0">
                  <a:ln w="0"/>
                  <a:solidFill>
                    <a:prstClr val="white"/>
                  </a:solidFill>
                  <a:effectLst>
                    <a:outerShdw blurRad="38100" dist="19050" dir="2700000" algn="tl" rotWithShape="0">
                      <a:prstClr val="black">
                        <a:alpha val="40000"/>
                      </a:prstClr>
                    </a:outerShdw>
                  </a:effectLst>
                  <a:uLnTx/>
                  <a:uFillTx/>
                  <a:latin typeface=".VnArial" panose="020B7200000000000000" pitchFamily="34" charset="0"/>
                  <a:ea typeface="+mn-ea"/>
                  <a:cs typeface="+mn-cs"/>
                </a:rPr>
                <a:t>1</a:t>
              </a:r>
              <a:endParaRPr kumimoji="0" lang="en-US" sz="6000" b="0"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VnArial" panose="020B7200000000000000" pitchFamily="34" charset="0"/>
                <a:ea typeface="+mn-ea"/>
                <a:cs typeface="+mn-cs"/>
              </a:endParaRPr>
            </a:p>
          </p:txBody>
        </p:sp>
      </p:grpSp>
      <p:sp>
        <p:nvSpPr>
          <p:cNvPr id="7" name="8">
            <a:extLst>
              <a:ext uri="{FF2B5EF4-FFF2-40B4-BE49-F238E27FC236}">
                <a16:creationId xmlns:a16="http://schemas.microsoft.com/office/drawing/2014/main" id="{092CC450-EBE6-40DC-B205-BBF894F01A65}"/>
              </a:ext>
            </a:extLst>
          </p:cNvPr>
          <p:cNvSpPr/>
          <p:nvPr/>
        </p:nvSpPr>
        <p:spPr>
          <a:xfrm>
            <a:off x="1293515" y="349943"/>
            <a:ext cx="4796271" cy="76944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err="1" smtClean="0">
                <a:ln>
                  <a:noFill/>
                </a:ln>
                <a:solidFill>
                  <a:prstClr val="black"/>
                </a:solidFill>
                <a:effectLst>
                  <a:outerShdw blurRad="38100" dist="38100" dir="2700000" algn="tl">
                    <a:srgbClr val="000000">
                      <a:alpha val="43137"/>
                    </a:srgbClr>
                  </a:outerShdw>
                </a:effectLst>
                <a:uLnTx/>
                <a:uFillTx/>
                <a:latin typeface="Arial-Rounded" panose="020B0500000000000000" pitchFamily="34" charset="-93"/>
                <a:ea typeface="Arial-Rounded" panose="020B0500000000000000" pitchFamily="34" charset="-93"/>
                <a:cs typeface="Arial-Rounded" panose="020B0500000000000000" pitchFamily="34" charset="-93"/>
                <a:sym typeface="+mn-lt"/>
              </a:rPr>
              <a:t>Tô</a:t>
            </a:r>
            <a:endParaRPr kumimoji="0" lang="zh-CN" altLang="en-US" sz="4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Rounded" panose="020B0500000000000000" pitchFamily="34" charset="-93"/>
              <a:ea typeface="Arial-Rounded" panose="020B0500000000000000" pitchFamily="34" charset="-93"/>
              <a:cs typeface="Arial-Rounded" panose="020B0500000000000000" pitchFamily="34" charset="-93"/>
              <a:sym typeface="+mn-lt"/>
            </a:endParaRPr>
          </a:p>
        </p:txBody>
      </p:sp>
    </p:spTree>
    <p:extLst>
      <p:ext uri="{BB962C8B-B14F-4D97-AF65-F5344CB8AC3E}">
        <p14:creationId xmlns:p14="http://schemas.microsoft.com/office/powerpoint/2010/main" val="297157707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7" presetClass="entr" presetSubtype="1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 calcmode="lin" valueType="num">
                                      <p:cBhvr>
                                        <p:cTn id="10" dur="500" fill="hold"/>
                                        <p:tgtEl>
                                          <p:spTgt spid="7"/>
                                        </p:tgtEl>
                                        <p:attrNameLst>
                                          <p:attrName>ppt_w</p:attrName>
                                        </p:attrNameLst>
                                      </p:cBhvr>
                                      <p:tavLst>
                                        <p:tav tm="0">
                                          <p:val>
                                            <p:fltVal val="0"/>
                                          </p:val>
                                        </p:tav>
                                        <p:tav tm="100000">
                                          <p:val>
                                            <p:strVal val="#ppt_w"/>
                                          </p:val>
                                        </p:tav>
                                      </p:tavLst>
                                    </p:anim>
                                    <p:anim calcmode="lin" valueType="num">
                                      <p:cBhvr>
                                        <p:cTn id="11" dur="5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CF54D25-9B35-4891-BEAE-9C9D64CE42F9}"/>
              </a:ext>
            </a:extLst>
          </p:cNvPr>
          <p:cNvGrpSpPr/>
          <p:nvPr/>
        </p:nvGrpSpPr>
        <p:grpSpPr>
          <a:xfrm>
            <a:off x="279184" y="138719"/>
            <a:ext cx="863972" cy="1015663"/>
            <a:chOff x="412456" y="98253"/>
            <a:chExt cx="863972" cy="1015663"/>
          </a:xfrm>
        </p:grpSpPr>
        <p:sp>
          <p:nvSpPr>
            <p:cNvPr id="3" name="Oval 2">
              <a:extLst>
                <a:ext uri="{FF2B5EF4-FFF2-40B4-BE49-F238E27FC236}">
                  <a16:creationId xmlns:a16="http://schemas.microsoft.com/office/drawing/2014/main" id="{DCFB90EC-48BD-4C8B-AC0E-95E1A071B558}"/>
                </a:ext>
              </a:extLst>
            </p:cNvPr>
            <p:cNvSpPr/>
            <p:nvPr/>
          </p:nvSpPr>
          <p:spPr>
            <a:xfrm>
              <a:off x="412456" y="214418"/>
              <a:ext cx="863972" cy="816586"/>
            </a:xfrm>
            <a:prstGeom prst="ellipse">
              <a:avLst/>
            </a:prstGeom>
            <a:solidFill>
              <a:srgbClr val="00C0F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perspectiveLeft"/>
                <a:lightRig rig="threePt" dir="t"/>
              </a:scene3d>
            </a:bodyPr>
            <a:lstStyle/>
            <a:p>
              <a:pPr algn="ctr"/>
              <a:endParaRPr lang="en-US" dirty="0">
                <a:solidFill>
                  <a:srgbClr val="0070C0"/>
                </a:solidFill>
              </a:endParaRPr>
            </a:p>
          </p:txBody>
        </p:sp>
        <p:sp>
          <p:nvSpPr>
            <p:cNvPr id="4" name="Rectangle 3">
              <a:extLst>
                <a:ext uri="{FF2B5EF4-FFF2-40B4-BE49-F238E27FC236}">
                  <a16:creationId xmlns:a16="http://schemas.microsoft.com/office/drawing/2014/main" id="{4AD405E8-1E7B-4974-B827-90E3480CC2E6}"/>
                </a:ext>
              </a:extLst>
            </p:cNvPr>
            <p:cNvSpPr/>
            <p:nvPr/>
          </p:nvSpPr>
          <p:spPr>
            <a:xfrm>
              <a:off x="521482" y="98253"/>
              <a:ext cx="612668" cy="1015663"/>
            </a:xfrm>
            <a:prstGeom prst="rect">
              <a:avLst/>
            </a:prstGeom>
            <a:noFill/>
          </p:spPr>
          <p:txBody>
            <a:bodyPr wrap="none" lIns="91440" tIns="45720" rIns="91440" bIns="45720">
              <a:spAutoFit/>
            </a:bodyPr>
            <a:lstStyle/>
            <a:p>
              <a:pPr algn="ctr"/>
              <a:r>
                <a:rPr lang="en-US" sz="6000" dirty="0" smtClean="0">
                  <a:ln w="0"/>
                  <a:solidFill>
                    <a:schemeClr val="bg1"/>
                  </a:solidFill>
                  <a:effectLst>
                    <a:outerShdw blurRad="38100" dist="19050" dir="2700000" algn="tl" rotWithShape="0">
                      <a:schemeClr val="dk1">
                        <a:alpha val="40000"/>
                      </a:schemeClr>
                    </a:outerShdw>
                  </a:effectLst>
                  <a:latin typeface=".VnArial" panose="020B7200000000000000" pitchFamily="34" charset="0"/>
                </a:rPr>
                <a:t>2</a:t>
              </a:r>
              <a:endParaRPr lang="en-US" sz="6000" dirty="0">
                <a:ln w="0"/>
                <a:solidFill>
                  <a:schemeClr val="bg1"/>
                </a:solidFill>
                <a:effectLst>
                  <a:outerShdw blurRad="38100" dist="19050" dir="2700000" algn="tl" rotWithShape="0">
                    <a:schemeClr val="dk1">
                      <a:alpha val="40000"/>
                    </a:schemeClr>
                  </a:outerShdw>
                </a:effectLst>
                <a:latin typeface=".VnArial" panose="020B7200000000000000" pitchFamily="34" charset="0"/>
              </a:endParaRPr>
            </a:p>
          </p:txBody>
        </p:sp>
      </p:grpSp>
      <p:sp>
        <p:nvSpPr>
          <p:cNvPr id="5" name="8">
            <a:extLst>
              <a:ext uri="{FF2B5EF4-FFF2-40B4-BE49-F238E27FC236}">
                <a16:creationId xmlns:a16="http://schemas.microsoft.com/office/drawing/2014/main" id="{092CC450-EBE6-40DC-B205-BBF894F01A65}"/>
              </a:ext>
            </a:extLst>
          </p:cNvPr>
          <p:cNvSpPr/>
          <p:nvPr/>
        </p:nvSpPr>
        <p:spPr>
          <a:xfrm>
            <a:off x="1293515" y="349943"/>
            <a:ext cx="4796271" cy="769441"/>
          </a:xfrm>
          <a:prstGeom prst="rect">
            <a:avLst/>
          </a:prstGeom>
        </p:spPr>
        <p:txBody>
          <a:bodyPr wrap="square">
            <a:spAutoFit/>
          </a:bodyPr>
          <a:lstStyle/>
          <a:p>
            <a:r>
              <a:rPr lang="en-US" altLang="zh-CN" sz="4400" b="1" dirty="0" err="1" smtClean="0">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rPr>
              <a:t>Viết</a:t>
            </a:r>
            <a:r>
              <a:rPr lang="en-US" altLang="zh-CN" sz="4400" b="1" dirty="0" smtClean="0">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rPr>
              <a:t> </a:t>
            </a:r>
            <a:r>
              <a:rPr lang="en-US" altLang="zh-CN" sz="4400" b="1" dirty="0" err="1" smtClean="0">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rPr>
              <a:t>từ</a:t>
            </a:r>
            <a:r>
              <a:rPr lang="en-US" altLang="zh-CN" sz="4400" b="1" dirty="0" smtClean="0">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rPr>
              <a:t> </a:t>
            </a:r>
            <a:r>
              <a:rPr lang="en-US" altLang="zh-CN" sz="4400" b="1" dirty="0" err="1" smtClean="0">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rPr>
              <a:t>ngữ</a:t>
            </a:r>
            <a:endParaRPr lang="zh-CN" altLang="en-US" sz="4400" b="1" dirty="0">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endParaRPr>
          </a:p>
        </p:txBody>
      </p:sp>
      <p:pic>
        <p:nvPicPr>
          <p:cNvPr id="6" name="Picture 5">
            <a:extLst>
              <a:ext uri="{FF2B5EF4-FFF2-40B4-BE49-F238E27FC236}">
                <a16:creationId xmlns:a16="http://schemas.microsoft.com/office/drawing/2014/main" id="{52A67AF3-4F00-4336-9675-ADDDDBF0C09F}"/>
              </a:ext>
            </a:extLst>
          </p:cNvPr>
          <p:cNvPicPr>
            <a:picLocks noChangeAspect="1" noChangeArrowheads="1"/>
          </p:cNvPicPr>
          <p:nvPr/>
        </p:nvPicPr>
        <p:blipFill>
          <a:blip r:embed="rId2">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4556347" y="4327509"/>
            <a:ext cx="2772938" cy="277293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rotWithShape="1">
          <a:blip r:embed="rId3">
            <a:extLst>
              <a:ext uri="{28A0092B-C50C-407E-A947-70E740481C1C}">
                <a14:useLocalDpi xmlns:a14="http://schemas.microsoft.com/office/drawing/2010/main" val="0"/>
              </a:ext>
            </a:extLst>
          </a:blip>
          <a:srcRect r="8909"/>
          <a:stretch/>
        </p:blipFill>
        <p:spPr>
          <a:xfrm>
            <a:off x="694544" y="1381335"/>
            <a:ext cx="10113869" cy="1496336"/>
          </a:xfrm>
          <a:prstGeom prst="rect">
            <a:avLst/>
          </a:prstGeom>
        </p:spPr>
      </p:pic>
      <p:pic>
        <p:nvPicPr>
          <p:cNvPr id="8" name="Picture 7"/>
          <p:cNvPicPr>
            <a:picLocks noChangeAspect="1"/>
          </p:cNvPicPr>
          <p:nvPr/>
        </p:nvPicPr>
        <p:blipFill rotWithShape="1">
          <a:blip r:embed="rId3">
            <a:extLst>
              <a:ext uri="{28A0092B-C50C-407E-A947-70E740481C1C}">
                <a14:useLocalDpi xmlns:a14="http://schemas.microsoft.com/office/drawing/2010/main" val="0"/>
              </a:ext>
            </a:extLst>
          </a:blip>
          <a:srcRect r="8816"/>
          <a:stretch/>
        </p:blipFill>
        <p:spPr>
          <a:xfrm>
            <a:off x="694543" y="2669809"/>
            <a:ext cx="10124145" cy="1496336"/>
          </a:xfrm>
          <a:prstGeom prst="rect">
            <a:avLst/>
          </a:prstGeom>
        </p:spPr>
      </p:pic>
      <p:sp>
        <p:nvSpPr>
          <p:cNvPr id="11" name="TextBox 10"/>
          <p:cNvSpPr txBox="1"/>
          <p:nvPr/>
        </p:nvSpPr>
        <p:spPr>
          <a:xfrm flipH="1">
            <a:off x="721444" y="1844489"/>
            <a:ext cx="1662057" cy="584775"/>
          </a:xfrm>
          <a:prstGeom prst="rect">
            <a:avLst/>
          </a:prstGeom>
          <a:noFill/>
        </p:spPr>
        <p:txBody>
          <a:bodyPr wrap="square" rtlCol="0">
            <a:spAutoFit/>
          </a:bodyPr>
          <a:lstStyle/>
          <a:p>
            <a:r>
              <a:rPr lang="en-US" sz="3200" b="1" dirty="0" smtClean="0">
                <a:latin typeface="HP001 4 hang 1 ô ly" panose="020B0603050302020204" pitchFamily="34" charset="0"/>
              </a:rPr>
              <a:t>ν</a:t>
            </a:r>
            <a:r>
              <a:rPr lang="el-GR" sz="3200" b="1" dirty="0" smtClean="0">
                <a:latin typeface="HP001 4 hàng" panose="020B0603050302020204" pitchFamily="34" charset="0"/>
              </a:rPr>
              <a:t>΅</a:t>
            </a:r>
            <a:r>
              <a:rPr lang="en-US" sz="3200" b="1" dirty="0" smtClean="0">
                <a:latin typeface="HP001 4 hàng" panose="020B0603050302020204" pitchFamily="34" charset="0"/>
              </a:rPr>
              <a:t> </a:t>
            </a:r>
            <a:r>
              <a:rPr lang="en-US" sz="3200" b="1" dirty="0" err="1" smtClean="0">
                <a:latin typeface="HP001 4 hàng" panose="020B0603050302020204" pitchFamily="34" charset="0"/>
              </a:rPr>
              <a:t>Ǉrùng</a:t>
            </a:r>
            <a:endParaRPr lang="en-US" sz="3200" b="1" dirty="0">
              <a:latin typeface="HP001 4 hàng" panose="020B0603050302020204" pitchFamily="34" charset="0"/>
            </a:endParaRPr>
          </a:p>
        </p:txBody>
      </p:sp>
      <p:sp>
        <p:nvSpPr>
          <p:cNvPr id="12" name="TextBox 11"/>
          <p:cNvSpPr txBox="1"/>
          <p:nvPr/>
        </p:nvSpPr>
        <p:spPr>
          <a:xfrm flipH="1">
            <a:off x="772814" y="3131177"/>
            <a:ext cx="2348215" cy="584775"/>
          </a:xfrm>
          <a:prstGeom prst="rect">
            <a:avLst/>
          </a:prstGeom>
          <a:noFill/>
        </p:spPr>
        <p:txBody>
          <a:bodyPr wrap="square" rtlCol="0">
            <a:spAutoFit/>
          </a:bodyPr>
          <a:lstStyle/>
          <a:p>
            <a:r>
              <a:rPr lang="en-US" sz="3200" b="1" dirty="0" smtClean="0">
                <a:latin typeface="HP001 4 hàng" panose="020B0603050302020204" pitchFamily="34" charset="0"/>
              </a:rPr>
              <a:t>↨</a:t>
            </a:r>
            <a:r>
              <a:rPr lang="en-US" sz="3200" b="1" dirty="0" err="1" smtClean="0">
                <a:latin typeface="HP001 4 hàng" panose="020B0603050302020204" pitchFamily="34" charset="0"/>
              </a:rPr>
              <a:t>hŜg</a:t>
            </a:r>
            <a:r>
              <a:rPr lang="en-US" sz="3200" b="1" dirty="0" smtClean="0">
                <a:latin typeface="HP001 4 hàng" panose="020B0603050302020204" pitchFamily="34" charset="0"/>
              </a:rPr>
              <a:t> </a:t>
            </a:r>
            <a:r>
              <a:rPr lang="el-GR" sz="3200" b="1" dirty="0" smtClean="0">
                <a:latin typeface="HP001 4 hàng" panose="020B0603050302020204" pitchFamily="34" charset="0"/>
              </a:rPr>
              <a:t>χ</a:t>
            </a:r>
            <a:r>
              <a:rPr lang="en-US" sz="3200" b="1" dirty="0" err="1" smtClean="0">
                <a:latin typeface="HP001 4 hàng" panose="020B0603050302020204" pitchFamily="34" charset="0"/>
              </a:rPr>
              <a:t>ǝnh</a:t>
            </a:r>
            <a:endParaRPr lang="en-US" sz="3200" b="1" dirty="0">
              <a:latin typeface="HP001 4 hàng" panose="020B0603050302020204" pitchFamily="34" charset="0"/>
            </a:endParaRPr>
          </a:p>
        </p:txBody>
      </p:sp>
      <p:pic>
        <p:nvPicPr>
          <p:cNvPr id="9" name="Picture 8"/>
          <p:cNvPicPr>
            <a:picLocks noChangeAspect="1"/>
          </p:cNvPicPr>
          <p:nvPr/>
        </p:nvPicPr>
        <p:blipFill>
          <a:blip r:embed="rId4"/>
          <a:stretch>
            <a:fillRect/>
          </a:stretch>
        </p:blipFill>
        <p:spPr>
          <a:xfrm>
            <a:off x="3812782" y="1775575"/>
            <a:ext cx="1938696" cy="859611"/>
          </a:xfrm>
          <a:prstGeom prst="rect">
            <a:avLst/>
          </a:prstGeom>
        </p:spPr>
      </p:pic>
      <p:sp>
        <p:nvSpPr>
          <p:cNvPr id="13" name="TextBox 12"/>
          <p:cNvSpPr txBox="1"/>
          <p:nvPr/>
        </p:nvSpPr>
        <p:spPr>
          <a:xfrm flipH="1">
            <a:off x="7223798" y="1854533"/>
            <a:ext cx="1662057" cy="584775"/>
          </a:xfrm>
          <a:prstGeom prst="rect">
            <a:avLst/>
          </a:prstGeom>
          <a:noFill/>
        </p:spPr>
        <p:txBody>
          <a:bodyPr wrap="square" rtlCol="0">
            <a:spAutoFit/>
          </a:bodyPr>
          <a:lstStyle/>
          <a:p>
            <a:r>
              <a:rPr lang="en-US" sz="3200" b="1" dirty="0" smtClean="0">
                <a:latin typeface="HP001 4 hang 1 ô ly" panose="020B0603050302020204" pitchFamily="34" charset="0"/>
              </a:rPr>
              <a:t>ν</a:t>
            </a:r>
            <a:r>
              <a:rPr lang="el-GR" sz="3200" b="1" dirty="0" smtClean="0">
                <a:latin typeface="HP001 4 hàng" panose="020B0603050302020204" pitchFamily="34" charset="0"/>
              </a:rPr>
              <a:t>΅</a:t>
            </a:r>
            <a:r>
              <a:rPr lang="en-US" sz="3200" b="1" dirty="0" smtClean="0">
                <a:latin typeface="HP001 4 hàng" panose="020B0603050302020204" pitchFamily="34" charset="0"/>
              </a:rPr>
              <a:t> </a:t>
            </a:r>
            <a:r>
              <a:rPr lang="en-US" sz="3200" b="1" dirty="0" err="1" smtClean="0">
                <a:latin typeface="HP001 4 hàng" panose="020B0603050302020204" pitchFamily="34" charset="0"/>
              </a:rPr>
              <a:t>Ǉrùng</a:t>
            </a:r>
            <a:endParaRPr lang="en-US" sz="3200" b="1" dirty="0">
              <a:latin typeface="HP001 4 hàng" panose="020B0603050302020204" pitchFamily="34" charset="0"/>
            </a:endParaRPr>
          </a:p>
        </p:txBody>
      </p:sp>
      <p:sp>
        <p:nvSpPr>
          <p:cNvPr id="14" name="TextBox 13"/>
          <p:cNvSpPr txBox="1"/>
          <p:nvPr/>
        </p:nvSpPr>
        <p:spPr>
          <a:xfrm flipH="1">
            <a:off x="4008048" y="3139622"/>
            <a:ext cx="2348215" cy="584775"/>
          </a:xfrm>
          <a:prstGeom prst="rect">
            <a:avLst/>
          </a:prstGeom>
          <a:noFill/>
        </p:spPr>
        <p:txBody>
          <a:bodyPr wrap="square" rtlCol="0">
            <a:spAutoFit/>
          </a:bodyPr>
          <a:lstStyle/>
          <a:p>
            <a:r>
              <a:rPr lang="en-US" sz="3200" b="1" dirty="0" smtClean="0">
                <a:latin typeface="HP001 4 hàng" panose="020B0603050302020204" pitchFamily="34" charset="0"/>
              </a:rPr>
              <a:t>↨</a:t>
            </a:r>
            <a:r>
              <a:rPr lang="en-US" sz="3200" b="1" dirty="0" err="1" smtClean="0">
                <a:latin typeface="HP001 4 hàng" panose="020B0603050302020204" pitchFamily="34" charset="0"/>
              </a:rPr>
              <a:t>hŜg</a:t>
            </a:r>
            <a:r>
              <a:rPr lang="en-US" sz="3200" b="1" dirty="0" smtClean="0">
                <a:latin typeface="HP001 4 hàng" panose="020B0603050302020204" pitchFamily="34" charset="0"/>
              </a:rPr>
              <a:t> </a:t>
            </a:r>
            <a:r>
              <a:rPr lang="el-GR" sz="3200" b="1" dirty="0" smtClean="0">
                <a:latin typeface="HP001 4 hàng" panose="020B0603050302020204" pitchFamily="34" charset="0"/>
              </a:rPr>
              <a:t>χ</a:t>
            </a:r>
            <a:r>
              <a:rPr lang="en-US" sz="3200" b="1" dirty="0" err="1" smtClean="0">
                <a:latin typeface="HP001 4 hàng" panose="020B0603050302020204" pitchFamily="34" charset="0"/>
              </a:rPr>
              <a:t>ǝnh</a:t>
            </a:r>
            <a:endParaRPr lang="en-US" sz="3200" b="1" dirty="0">
              <a:latin typeface="HP001 4 hàng" panose="020B0603050302020204" pitchFamily="34" charset="0"/>
            </a:endParaRPr>
          </a:p>
        </p:txBody>
      </p:sp>
      <p:sp>
        <p:nvSpPr>
          <p:cNvPr id="15" name="TextBox 14"/>
          <p:cNvSpPr txBox="1"/>
          <p:nvPr/>
        </p:nvSpPr>
        <p:spPr>
          <a:xfrm flipH="1">
            <a:off x="7251991" y="3133925"/>
            <a:ext cx="2348215" cy="584775"/>
          </a:xfrm>
          <a:prstGeom prst="rect">
            <a:avLst/>
          </a:prstGeom>
          <a:noFill/>
        </p:spPr>
        <p:txBody>
          <a:bodyPr wrap="square" rtlCol="0">
            <a:spAutoFit/>
          </a:bodyPr>
          <a:lstStyle/>
          <a:p>
            <a:r>
              <a:rPr lang="en-US" sz="3200" b="1" dirty="0" smtClean="0">
                <a:latin typeface="HP001 4 hàng" panose="020B0603050302020204" pitchFamily="34" charset="0"/>
              </a:rPr>
              <a:t>↨</a:t>
            </a:r>
            <a:r>
              <a:rPr lang="en-US" sz="3200" b="1" dirty="0" err="1" smtClean="0">
                <a:latin typeface="HP001 4 hàng" panose="020B0603050302020204" pitchFamily="34" charset="0"/>
              </a:rPr>
              <a:t>hŜg</a:t>
            </a:r>
            <a:r>
              <a:rPr lang="en-US" sz="3200" b="1" dirty="0" smtClean="0">
                <a:latin typeface="HP001 4 hàng" panose="020B0603050302020204" pitchFamily="34" charset="0"/>
              </a:rPr>
              <a:t> </a:t>
            </a:r>
            <a:r>
              <a:rPr lang="el-GR" sz="3200" b="1" dirty="0" smtClean="0">
                <a:latin typeface="HP001 4 hàng" panose="020B0603050302020204" pitchFamily="34" charset="0"/>
              </a:rPr>
              <a:t>χ</a:t>
            </a:r>
            <a:r>
              <a:rPr lang="en-US" sz="3200" b="1" dirty="0" err="1" smtClean="0">
                <a:latin typeface="HP001 4 hàng" panose="020B0603050302020204" pitchFamily="34" charset="0"/>
              </a:rPr>
              <a:t>ǝnh</a:t>
            </a:r>
            <a:endParaRPr lang="en-US" sz="3200" b="1" dirty="0">
              <a:latin typeface="HP001 4 hàng" panose="020B0603050302020204" pitchFamily="34" charset="0"/>
            </a:endParaRPr>
          </a:p>
        </p:txBody>
      </p:sp>
    </p:spTree>
    <p:extLst>
      <p:ext uri="{BB962C8B-B14F-4D97-AF65-F5344CB8AC3E}">
        <p14:creationId xmlns:p14="http://schemas.microsoft.com/office/powerpoint/2010/main" val="3213697454"/>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strVal val="#ppt_h"/>
                                          </p:val>
                                        </p:tav>
                                        <p:tav tm="100000">
                                          <p:val>
                                            <p:strVal val="#ppt_h"/>
                                          </p:val>
                                        </p:tav>
                                      </p:tavLst>
                                    </p:anim>
                                  </p:childTnLst>
                                </p:cTn>
                              </p:par>
                              <p:par>
                                <p:cTn id="9" presetID="10" presetClass="entr" presetSubtype="0"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par>
                                <p:cTn id="20" presetID="10" presetClass="entr" presetSubtype="0"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500"/>
                                        <p:tgtEl>
                                          <p:spTgt spid="7"/>
                                        </p:tgtEl>
                                      </p:cBhvr>
                                    </p:animEffect>
                                  </p:childTnLst>
                                </p:cTn>
                              </p:par>
                              <p:par>
                                <p:cTn id="23" presetID="10" presetClass="entr" presetSubtype="0" fill="hold"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barn(inVertical)">
                                      <p:cBhvr>
                                        <p:cTn id="30" dur="500"/>
                                        <p:tgtEl>
                                          <p:spTgt spid="9"/>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arn(inVertical)">
                                      <p:cBhvr>
                                        <p:cTn id="33" dur="500"/>
                                        <p:tgtEl>
                                          <p:spTgt spid="13"/>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grpId="0" nodeType="click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wipe(down)">
                                      <p:cBhvr>
                                        <p:cTn id="38" dur="500"/>
                                        <p:tgtEl>
                                          <p:spTgt spid="14"/>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wipe(down)">
                                      <p:cBhvr>
                                        <p:cTn id="4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1" grpId="0"/>
      <p:bldP spid="12" grpId="0"/>
      <p:bldP spid="13" grpId="0"/>
      <p:bldP spid="14" grpId="0"/>
      <p:bldP spid="15"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5FED031-77FC-4006-A616-B878C68DC483}"/>
              </a:ext>
            </a:extLst>
          </p:cNvPr>
          <p:cNvGrpSpPr/>
          <p:nvPr/>
        </p:nvGrpSpPr>
        <p:grpSpPr>
          <a:xfrm>
            <a:off x="279184" y="138719"/>
            <a:ext cx="863972" cy="1015663"/>
            <a:chOff x="412456" y="98253"/>
            <a:chExt cx="863972" cy="1015663"/>
          </a:xfrm>
        </p:grpSpPr>
        <p:sp>
          <p:nvSpPr>
            <p:cNvPr id="3" name="Oval 2">
              <a:extLst>
                <a:ext uri="{FF2B5EF4-FFF2-40B4-BE49-F238E27FC236}">
                  <a16:creationId xmlns:a16="http://schemas.microsoft.com/office/drawing/2014/main" id="{826B7235-43FD-410C-A8CE-6C9434D58643}"/>
                </a:ext>
              </a:extLst>
            </p:cNvPr>
            <p:cNvSpPr/>
            <p:nvPr/>
          </p:nvSpPr>
          <p:spPr>
            <a:xfrm>
              <a:off x="412456" y="214418"/>
              <a:ext cx="863972" cy="816586"/>
            </a:xfrm>
            <a:prstGeom prst="ellipse">
              <a:avLst/>
            </a:prstGeom>
            <a:solidFill>
              <a:srgbClr val="00C0F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perspectiveLeft"/>
                <a:lightRig rig="threePt" dir="t"/>
              </a:scene3d>
            </a:bodyPr>
            <a:lstStyle/>
            <a:p>
              <a:pPr algn="ctr"/>
              <a:endParaRPr lang="en-US" dirty="0">
                <a:solidFill>
                  <a:srgbClr val="0070C0"/>
                </a:solidFill>
              </a:endParaRPr>
            </a:p>
          </p:txBody>
        </p:sp>
        <p:sp>
          <p:nvSpPr>
            <p:cNvPr id="4" name="Rectangle 3">
              <a:extLst>
                <a:ext uri="{FF2B5EF4-FFF2-40B4-BE49-F238E27FC236}">
                  <a16:creationId xmlns:a16="http://schemas.microsoft.com/office/drawing/2014/main" id="{3F82D511-25CD-42B6-879D-78BD89EF3ED4}"/>
                </a:ext>
              </a:extLst>
            </p:cNvPr>
            <p:cNvSpPr/>
            <p:nvPr/>
          </p:nvSpPr>
          <p:spPr>
            <a:xfrm>
              <a:off x="521482" y="98253"/>
              <a:ext cx="612668" cy="1015663"/>
            </a:xfrm>
            <a:prstGeom prst="rect">
              <a:avLst/>
            </a:prstGeom>
            <a:noFill/>
          </p:spPr>
          <p:txBody>
            <a:bodyPr wrap="none" lIns="91440" tIns="45720" rIns="91440" bIns="45720">
              <a:spAutoFit/>
            </a:bodyPr>
            <a:lstStyle/>
            <a:p>
              <a:pPr algn="ctr"/>
              <a:r>
                <a:rPr lang="en-US" sz="6000" dirty="0" smtClean="0">
                  <a:ln w="0"/>
                  <a:solidFill>
                    <a:schemeClr val="bg1"/>
                  </a:solidFill>
                  <a:effectLst>
                    <a:outerShdw blurRad="38100" dist="19050" dir="2700000" algn="tl" rotWithShape="0">
                      <a:schemeClr val="dk1">
                        <a:alpha val="40000"/>
                      </a:schemeClr>
                    </a:outerShdw>
                  </a:effectLst>
                  <a:latin typeface=".VnArial" panose="020B7200000000000000" pitchFamily="34" charset="0"/>
                </a:rPr>
                <a:t>4</a:t>
              </a:r>
              <a:endParaRPr lang="en-US" sz="6000" dirty="0">
                <a:ln w="0"/>
                <a:solidFill>
                  <a:schemeClr val="bg1"/>
                </a:solidFill>
                <a:effectLst>
                  <a:outerShdw blurRad="38100" dist="19050" dir="2700000" algn="tl" rotWithShape="0">
                    <a:schemeClr val="dk1">
                      <a:alpha val="40000"/>
                    </a:schemeClr>
                  </a:outerShdw>
                </a:effectLst>
                <a:latin typeface=".VnArial" panose="020B7200000000000000" pitchFamily="34" charset="0"/>
              </a:endParaRPr>
            </a:p>
          </p:txBody>
        </p:sp>
      </p:grpSp>
      <p:sp>
        <p:nvSpPr>
          <p:cNvPr id="5" name="8">
            <a:extLst>
              <a:ext uri="{FF2B5EF4-FFF2-40B4-BE49-F238E27FC236}">
                <a16:creationId xmlns:a16="http://schemas.microsoft.com/office/drawing/2014/main" id="{55A19039-AA44-45F2-9CBC-61C61D2DCA23}"/>
              </a:ext>
            </a:extLst>
          </p:cNvPr>
          <p:cNvSpPr/>
          <p:nvPr/>
        </p:nvSpPr>
        <p:spPr>
          <a:xfrm>
            <a:off x="1170864" y="203020"/>
            <a:ext cx="10632926" cy="1754326"/>
          </a:xfrm>
          <a:prstGeom prst="rect">
            <a:avLst/>
          </a:prstGeom>
        </p:spPr>
        <p:txBody>
          <a:bodyPr wrap="square">
            <a:spAutoFit/>
          </a:bodyPr>
          <a:lstStyle/>
          <a:p>
            <a:pPr algn="just"/>
            <a:r>
              <a:rPr lang="en-US" altLang="zh-CN" sz="5400" b="1" dirty="0" err="1">
                <a:latin typeface="Arial-Rounded" panose="020B0500000000000000" pitchFamily="34" charset="-93"/>
                <a:ea typeface="Arial-Rounded" panose="020B0500000000000000" pitchFamily="34" charset="-93"/>
                <a:cs typeface="Arial-Rounded" panose="020B0500000000000000" pitchFamily="34" charset="-93"/>
                <a:sym typeface="+mn-lt"/>
              </a:rPr>
              <a:t>Viết</a:t>
            </a:r>
            <a:r>
              <a:rPr lang="en-US" altLang="zh-CN" sz="5400" b="1" dirty="0">
                <a:latin typeface="Arial-Rounded" panose="020B0500000000000000" pitchFamily="34" charset="-93"/>
                <a:ea typeface="Arial-Rounded" panose="020B0500000000000000" pitchFamily="34" charset="-93"/>
                <a:cs typeface="Arial-Rounded" panose="020B0500000000000000" pitchFamily="34" charset="-93"/>
                <a:sym typeface="+mn-lt"/>
              </a:rPr>
              <a:t> </a:t>
            </a:r>
            <a:r>
              <a:rPr lang="en-US" altLang="zh-CN" sz="5400" b="1" dirty="0" err="1">
                <a:latin typeface="Arial-Rounded" panose="020B0500000000000000" pitchFamily="34" charset="-93"/>
                <a:ea typeface="Arial-Rounded" panose="020B0500000000000000" pitchFamily="34" charset="-93"/>
                <a:cs typeface="Arial-Rounded" panose="020B0500000000000000" pitchFamily="34" charset="-93"/>
                <a:sym typeface="+mn-lt"/>
              </a:rPr>
              <a:t>vào</a:t>
            </a:r>
            <a:r>
              <a:rPr lang="en-US" altLang="zh-CN" sz="5400" b="1" dirty="0">
                <a:latin typeface="Arial-Rounded" panose="020B0500000000000000" pitchFamily="34" charset="-93"/>
                <a:ea typeface="Arial-Rounded" panose="020B0500000000000000" pitchFamily="34" charset="-93"/>
                <a:cs typeface="Arial-Rounded" panose="020B0500000000000000" pitchFamily="34" charset="-93"/>
                <a:sym typeface="+mn-lt"/>
              </a:rPr>
              <a:t> </a:t>
            </a:r>
            <a:r>
              <a:rPr lang="en-US" altLang="zh-CN" sz="5400" b="1" dirty="0" err="1">
                <a:latin typeface="Arial-Rounded" panose="020B0500000000000000" pitchFamily="34" charset="-93"/>
                <a:ea typeface="Arial-Rounded" panose="020B0500000000000000" pitchFamily="34" charset="-93"/>
                <a:cs typeface="Arial-Rounded" panose="020B0500000000000000" pitchFamily="34" charset="-93"/>
                <a:sym typeface="+mn-lt"/>
              </a:rPr>
              <a:t>vở</a:t>
            </a:r>
            <a:r>
              <a:rPr lang="en-US" altLang="zh-CN" sz="5400" b="1" dirty="0">
                <a:latin typeface="Arial-Rounded" panose="020B0500000000000000" pitchFamily="34" charset="-93"/>
                <a:ea typeface="Arial-Rounded" panose="020B0500000000000000" pitchFamily="34" charset="-93"/>
                <a:cs typeface="Arial-Rounded" panose="020B0500000000000000" pitchFamily="34" charset="-93"/>
                <a:sym typeface="+mn-lt"/>
              </a:rPr>
              <a:t> </a:t>
            </a:r>
            <a:r>
              <a:rPr lang="en-US" altLang="zh-CN" sz="5400" b="1" dirty="0" err="1">
                <a:latin typeface="Arial-Rounded" panose="020B0500000000000000" pitchFamily="34" charset="-93"/>
                <a:ea typeface="Arial-Rounded" panose="020B0500000000000000" pitchFamily="34" charset="-93"/>
                <a:cs typeface="Arial-Rounded" panose="020B0500000000000000" pitchFamily="34" charset="-93"/>
                <a:sym typeface="+mn-lt"/>
              </a:rPr>
              <a:t>câu</a:t>
            </a:r>
            <a:r>
              <a:rPr lang="en-US" altLang="zh-CN" sz="5400" b="1" dirty="0">
                <a:latin typeface="Arial-Rounded" panose="020B0500000000000000" pitchFamily="34" charset="-93"/>
                <a:ea typeface="Arial-Rounded" panose="020B0500000000000000" pitchFamily="34" charset="-93"/>
                <a:cs typeface="Arial-Rounded" panose="020B0500000000000000" pitchFamily="34" charset="-93"/>
                <a:sym typeface="+mn-lt"/>
              </a:rPr>
              <a:t> </a:t>
            </a:r>
            <a:r>
              <a:rPr lang="en-US" altLang="zh-CN" sz="5400" b="1" dirty="0" err="1">
                <a:latin typeface="Arial-Rounded" panose="020B0500000000000000" pitchFamily="34" charset="-93"/>
                <a:ea typeface="Arial-Rounded" panose="020B0500000000000000" pitchFamily="34" charset="-93"/>
                <a:cs typeface="Arial-Rounded" panose="020B0500000000000000" pitchFamily="34" charset="-93"/>
                <a:sym typeface="+mn-lt"/>
              </a:rPr>
              <a:t>trả</a:t>
            </a:r>
            <a:r>
              <a:rPr lang="en-US" altLang="zh-CN" sz="5400" b="1" dirty="0">
                <a:latin typeface="Arial-Rounded" panose="020B0500000000000000" pitchFamily="34" charset="-93"/>
                <a:ea typeface="Arial-Rounded" panose="020B0500000000000000" pitchFamily="34" charset="-93"/>
                <a:cs typeface="Arial-Rounded" panose="020B0500000000000000" pitchFamily="34" charset="-93"/>
                <a:sym typeface="+mn-lt"/>
              </a:rPr>
              <a:t> </a:t>
            </a:r>
            <a:r>
              <a:rPr lang="en-US" altLang="zh-CN" sz="5400" b="1" dirty="0" err="1">
                <a:latin typeface="Arial-Rounded" panose="020B0500000000000000" pitchFamily="34" charset="-93"/>
                <a:ea typeface="Arial-Rounded" panose="020B0500000000000000" pitchFamily="34" charset="-93"/>
                <a:cs typeface="Arial-Rounded" panose="020B0500000000000000" pitchFamily="34" charset="-93"/>
                <a:sym typeface="+mn-lt"/>
              </a:rPr>
              <a:t>lời</a:t>
            </a:r>
            <a:r>
              <a:rPr lang="en-US" altLang="zh-CN" sz="5400" b="1" dirty="0">
                <a:latin typeface="Arial-Rounded" panose="020B0500000000000000" pitchFamily="34" charset="-93"/>
                <a:ea typeface="Arial-Rounded" panose="020B0500000000000000" pitchFamily="34" charset="-93"/>
                <a:cs typeface="Arial-Rounded" panose="020B0500000000000000" pitchFamily="34" charset="-93"/>
                <a:sym typeface="+mn-lt"/>
              </a:rPr>
              <a:t> </a:t>
            </a:r>
            <a:r>
              <a:rPr lang="en-US" altLang="zh-CN" sz="5400" b="1" dirty="0" err="1">
                <a:latin typeface="Arial-Rounded" panose="020B0500000000000000" pitchFamily="34" charset="-93"/>
                <a:ea typeface="Arial-Rounded" panose="020B0500000000000000" pitchFamily="34" charset="-93"/>
                <a:cs typeface="Arial-Rounded" panose="020B0500000000000000" pitchFamily="34" charset="-93"/>
                <a:sym typeface="+mn-lt"/>
              </a:rPr>
              <a:t>cho</a:t>
            </a:r>
            <a:r>
              <a:rPr lang="en-US" altLang="zh-CN" sz="5400" b="1" dirty="0">
                <a:latin typeface="Arial-Rounded" panose="020B0500000000000000" pitchFamily="34" charset="-93"/>
                <a:ea typeface="Arial-Rounded" panose="020B0500000000000000" pitchFamily="34" charset="-93"/>
                <a:cs typeface="Arial-Rounded" panose="020B0500000000000000" pitchFamily="34" charset="-93"/>
                <a:sym typeface="+mn-lt"/>
              </a:rPr>
              <a:t> </a:t>
            </a:r>
            <a:r>
              <a:rPr lang="en-US" altLang="zh-CN" sz="5400" b="1" dirty="0" err="1">
                <a:latin typeface="Arial-Rounded" panose="020B0500000000000000" pitchFamily="34" charset="-93"/>
                <a:ea typeface="Arial-Rounded" panose="020B0500000000000000" pitchFamily="34" charset="-93"/>
                <a:cs typeface="Arial-Rounded" panose="020B0500000000000000" pitchFamily="34" charset="-93"/>
                <a:sym typeface="+mn-lt"/>
              </a:rPr>
              <a:t>câu</a:t>
            </a:r>
            <a:r>
              <a:rPr lang="en-US" altLang="zh-CN" sz="5400" b="1" dirty="0">
                <a:latin typeface="Arial-Rounded" panose="020B0500000000000000" pitchFamily="34" charset="-93"/>
                <a:ea typeface="Arial-Rounded" panose="020B0500000000000000" pitchFamily="34" charset="-93"/>
                <a:cs typeface="Arial-Rounded" panose="020B0500000000000000" pitchFamily="34" charset="-93"/>
                <a:sym typeface="+mn-lt"/>
              </a:rPr>
              <a:t> </a:t>
            </a:r>
            <a:r>
              <a:rPr lang="en-US" altLang="zh-CN" sz="5400" b="1" dirty="0" err="1">
                <a:latin typeface="Arial-Rounded" panose="020B0500000000000000" pitchFamily="34" charset="-93"/>
                <a:ea typeface="Arial-Rounded" panose="020B0500000000000000" pitchFamily="34" charset="-93"/>
                <a:cs typeface="Arial-Rounded" panose="020B0500000000000000" pitchFamily="34" charset="-93"/>
                <a:sym typeface="+mn-lt"/>
              </a:rPr>
              <a:t>hỏi</a:t>
            </a:r>
            <a:r>
              <a:rPr lang="en-US" altLang="zh-CN" sz="5400" b="1" dirty="0">
                <a:latin typeface="Arial-Rounded" panose="020B0500000000000000" pitchFamily="34" charset="-93"/>
                <a:ea typeface="Arial-Rounded" panose="020B0500000000000000" pitchFamily="34" charset="-93"/>
                <a:cs typeface="Arial-Rounded" panose="020B0500000000000000" pitchFamily="34" charset="-93"/>
                <a:sym typeface="+mn-lt"/>
              </a:rPr>
              <a:t> b ở </a:t>
            </a:r>
            <a:r>
              <a:rPr lang="en-US" altLang="zh-CN" sz="5400" b="1" dirty="0" err="1">
                <a:latin typeface="Arial-Rounded" panose="020B0500000000000000" pitchFamily="34" charset="-93"/>
                <a:ea typeface="Arial-Rounded" panose="020B0500000000000000" pitchFamily="34" charset="-93"/>
                <a:cs typeface="Arial-Rounded" panose="020B0500000000000000" pitchFamily="34" charset="-93"/>
                <a:sym typeface="+mn-lt"/>
              </a:rPr>
              <a:t>mục</a:t>
            </a:r>
            <a:r>
              <a:rPr lang="en-US" altLang="zh-CN" sz="5400" b="1" dirty="0">
                <a:latin typeface="Arial-Rounded" panose="020B0500000000000000" pitchFamily="34" charset="-93"/>
                <a:ea typeface="Arial-Rounded" panose="020B0500000000000000" pitchFamily="34" charset="-93"/>
                <a:cs typeface="Arial-Rounded" panose="020B0500000000000000" pitchFamily="34" charset="-93"/>
                <a:sym typeface="+mn-lt"/>
              </a:rPr>
              <a:t> </a:t>
            </a:r>
            <a:r>
              <a:rPr lang="en-US" altLang="zh-CN" sz="5400" b="1" dirty="0" smtClean="0">
                <a:latin typeface="Arial-Rounded" panose="020B0500000000000000" pitchFamily="34" charset="-93"/>
                <a:ea typeface="Arial-Rounded" panose="020B0500000000000000" pitchFamily="34" charset="-93"/>
                <a:cs typeface="Arial-Rounded" panose="020B0500000000000000" pitchFamily="34" charset="-93"/>
                <a:sym typeface="+mn-lt"/>
              </a:rPr>
              <a:t>3 (SHS </a:t>
            </a:r>
            <a:r>
              <a:rPr lang="en-US" altLang="zh-CN" sz="5400" b="1" dirty="0" err="1" smtClean="0">
                <a:latin typeface="Arial-Rounded" panose="020B0500000000000000" pitchFamily="34" charset="-93"/>
                <a:ea typeface="Arial-Rounded" panose="020B0500000000000000" pitchFamily="34" charset="-93"/>
                <a:cs typeface="Arial-Rounded" panose="020B0500000000000000" pitchFamily="34" charset="-93"/>
                <a:sym typeface="+mn-lt"/>
              </a:rPr>
              <a:t>trang</a:t>
            </a:r>
            <a:r>
              <a:rPr lang="en-US" altLang="zh-CN" sz="5400" b="1" dirty="0" smtClean="0">
                <a:latin typeface="Arial-Rounded" panose="020B0500000000000000" pitchFamily="34" charset="-93"/>
                <a:ea typeface="Arial-Rounded" panose="020B0500000000000000" pitchFamily="34" charset="-93"/>
                <a:cs typeface="Arial-Rounded" panose="020B0500000000000000" pitchFamily="34" charset="-93"/>
                <a:sym typeface="+mn-lt"/>
              </a:rPr>
              <a:t> 66)</a:t>
            </a:r>
            <a:endParaRPr lang="zh-CN" altLang="en-US" sz="5400" b="1" dirty="0">
              <a:latin typeface="HL Hoctro" panose="02000000000000000000" pitchFamily="2" charset="0"/>
              <a:ea typeface="Arial-Rounded" panose="020B0500000000000000" pitchFamily="34" charset="-93"/>
              <a:cs typeface="Arial-Rounded" panose="020B0500000000000000" pitchFamily="34" charset="-93"/>
              <a:sym typeface="+mn-lt"/>
            </a:endParaRPr>
          </a:p>
        </p:txBody>
      </p:sp>
      <p:sp>
        <p:nvSpPr>
          <p:cNvPr id="6" name="8">
            <a:extLst>
              <a:ext uri="{FF2B5EF4-FFF2-40B4-BE49-F238E27FC236}">
                <a16:creationId xmlns:a16="http://schemas.microsoft.com/office/drawing/2014/main" id="{B9E62DC8-E171-4AD2-AB3C-7EAEB634D86D}"/>
              </a:ext>
            </a:extLst>
          </p:cNvPr>
          <p:cNvSpPr/>
          <p:nvPr/>
        </p:nvSpPr>
        <p:spPr>
          <a:xfrm>
            <a:off x="841679" y="4559742"/>
            <a:ext cx="10661616" cy="830997"/>
          </a:xfrm>
          <a:prstGeom prst="rect">
            <a:avLst/>
          </a:prstGeom>
        </p:spPr>
        <p:txBody>
          <a:bodyPr wrap="square">
            <a:spAutoFit/>
          </a:bodyPr>
          <a:lstStyle/>
          <a:p>
            <a:pPr algn="just"/>
            <a:r>
              <a:rPr lang="vi-VN" sz="4800" b="1" dirty="0">
                <a:solidFill>
                  <a:srgbClr val="00809E"/>
                </a:solidFill>
                <a:latin typeface="Arial-Rounded" panose="020B0500000000000000" pitchFamily="34" charset="0"/>
                <a:ea typeface="Arial-Rounded" panose="020B0500000000000000" pitchFamily="34" charset="0"/>
                <a:cs typeface="Arial-Rounded" panose="020B0500000000000000" pitchFamily="34" charset="0"/>
              </a:rPr>
              <a:t>b. Để phòng bệnh chúng ta phải làm gì?</a:t>
            </a:r>
          </a:p>
        </p:txBody>
      </p:sp>
      <p:grpSp>
        <p:nvGrpSpPr>
          <p:cNvPr id="7" name="Group 6">
            <a:extLst>
              <a:ext uri="{FF2B5EF4-FFF2-40B4-BE49-F238E27FC236}">
                <a16:creationId xmlns:a16="http://schemas.microsoft.com/office/drawing/2014/main" id="{CC3D208B-9D9A-4C7A-B532-96AF06949EF9}"/>
              </a:ext>
            </a:extLst>
          </p:cNvPr>
          <p:cNvGrpSpPr/>
          <p:nvPr/>
        </p:nvGrpSpPr>
        <p:grpSpPr>
          <a:xfrm>
            <a:off x="641331" y="4349891"/>
            <a:ext cx="10861964" cy="1814550"/>
            <a:chOff x="1690050" y="6066960"/>
            <a:chExt cx="8737600" cy="1814550"/>
          </a:xfrm>
        </p:grpSpPr>
        <p:sp>
          <p:nvSpPr>
            <p:cNvPr id="8" name="Rectangle: Rounded Corners 7">
              <a:extLst>
                <a:ext uri="{FF2B5EF4-FFF2-40B4-BE49-F238E27FC236}">
                  <a16:creationId xmlns:a16="http://schemas.microsoft.com/office/drawing/2014/main" id="{9FA1C19F-F966-4E6D-A1A5-54FAB5DAB2A8}"/>
                </a:ext>
              </a:extLst>
            </p:cNvPr>
            <p:cNvSpPr/>
            <p:nvPr/>
          </p:nvSpPr>
          <p:spPr>
            <a:xfrm>
              <a:off x="1690050" y="6066960"/>
              <a:ext cx="8737600" cy="1814550"/>
            </a:xfrm>
            <a:prstGeom prst="roundRect">
              <a:avLst/>
            </a:prstGeom>
            <a:solidFill>
              <a:srgbClr val="9BE7FF"/>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8">
              <a:extLst>
                <a:ext uri="{FF2B5EF4-FFF2-40B4-BE49-F238E27FC236}">
                  <a16:creationId xmlns:a16="http://schemas.microsoft.com/office/drawing/2014/main" id="{6EF17681-542E-4837-9EE5-A5428B264BB1}"/>
                </a:ext>
              </a:extLst>
            </p:cNvPr>
            <p:cNvSpPr/>
            <p:nvPr/>
          </p:nvSpPr>
          <p:spPr>
            <a:xfrm>
              <a:off x="1823623" y="6452142"/>
              <a:ext cx="8553357" cy="830997"/>
            </a:xfrm>
            <a:prstGeom prst="rect">
              <a:avLst/>
            </a:prstGeom>
          </p:spPr>
          <p:txBody>
            <a:bodyPr wrap="square">
              <a:spAutoFit/>
            </a:bodyPr>
            <a:lstStyle/>
            <a:p>
              <a:pPr algn="just"/>
              <a:r>
                <a:rPr lang="vi-VN" sz="4800" dirty="0">
                  <a:latin typeface="Arial-Rounded" panose="020B0500000000000000" pitchFamily="34" charset="0"/>
                  <a:ea typeface="Arial-Rounded" panose="020B0500000000000000" pitchFamily="34" charset="0"/>
                  <a:cs typeface="Arial-Rounded" panose="020B0500000000000000" pitchFamily="34" charset="0"/>
                </a:rPr>
                <a:t>Để phòng bệnh, chúng ta </a:t>
              </a:r>
              <a:r>
                <a:rPr lang="vi-VN" sz="4800" dirty="0" smtClean="0">
                  <a:latin typeface="Arial-Rounded" panose="020B0500000000000000" pitchFamily="34" charset="0"/>
                  <a:ea typeface="Arial-Rounded" panose="020B0500000000000000" pitchFamily="34" charset="0"/>
                  <a:cs typeface="Arial-Rounded" panose="020B0500000000000000" pitchFamily="34" charset="0"/>
                </a:rPr>
                <a:t>phải</a:t>
              </a:r>
              <a:r>
                <a:rPr lang="en-US" sz="4800" dirty="0" smtClean="0">
                  <a:latin typeface="Arial-Rounded" panose="020B0500000000000000" pitchFamily="34" charset="0"/>
                  <a:ea typeface="Arial-Rounded" panose="020B0500000000000000" pitchFamily="34" charset="0"/>
                  <a:cs typeface="Arial-Rounded" panose="020B0500000000000000" pitchFamily="34" charset="0"/>
                </a:rPr>
                <a:t>              .</a:t>
              </a:r>
              <a:endParaRPr lang="vi-VN" sz="4800" dirty="0">
                <a:latin typeface="Arial-Rounded" panose="020B0500000000000000" pitchFamily="34" charset="0"/>
                <a:ea typeface="Arial-Rounded" panose="020B0500000000000000" pitchFamily="34" charset="0"/>
                <a:cs typeface="Arial-Rounded" panose="020B0500000000000000" pitchFamily="34" charset="0"/>
              </a:endParaRPr>
            </a:p>
          </p:txBody>
        </p:sp>
      </p:grpSp>
      <p:sp>
        <p:nvSpPr>
          <p:cNvPr id="10" name="Rectangle: Rounded Corners 9">
            <a:extLst>
              <a:ext uri="{FF2B5EF4-FFF2-40B4-BE49-F238E27FC236}">
                <a16:creationId xmlns:a16="http://schemas.microsoft.com/office/drawing/2014/main" id="{01AAC295-48E4-4539-B7D2-9282D34577A4}"/>
              </a:ext>
            </a:extLst>
          </p:cNvPr>
          <p:cNvSpPr/>
          <p:nvPr/>
        </p:nvSpPr>
        <p:spPr>
          <a:xfrm>
            <a:off x="8648844" y="4855156"/>
            <a:ext cx="1923964" cy="590830"/>
          </a:xfrm>
          <a:prstGeom prst="roundRect">
            <a:avLst/>
          </a:prstGeom>
          <a:solidFill>
            <a:srgbClr val="9BE7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dirty="0">
                <a:solidFill>
                  <a:srgbClr val="F2701F"/>
                </a:solidFill>
              </a:rPr>
              <a:t>(…)</a:t>
            </a:r>
          </a:p>
        </p:txBody>
      </p:sp>
      <p:pic>
        <p:nvPicPr>
          <p:cNvPr id="13" name="Picture 12">
            <a:extLst>
              <a:ext uri="{FF2B5EF4-FFF2-40B4-BE49-F238E27FC236}">
                <a16:creationId xmlns:a16="http://schemas.microsoft.com/office/drawing/2014/main" id="{DB8A793F-57A5-4840-8ED7-A696840AF315}"/>
              </a:ext>
            </a:extLst>
          </p:cNvPr>
          <p:cNvPicPr>
            <a:picLocks noChangeAspect="1"/>
          </p:cNvPicPr>
          <p:nvPr/>
        </p:nvPicPr>
        <p:blipFill>
          <a:blip r:embed="rId3"/>
          <a:srcRect l="3075" t="4122" r="51430" b="29835"/>
          <a:stretch>
            <a:fillRect/>
          </a:stretch>
        </p:blipFill>
        <p:spPr>
          <a:xfrm>
            <a:off x="2157572" y="1805139"/>
            <a:ext cx="3442639" cy="2509677"/>
          </a:xfrm>
          <a:custGeom>
            <a:avLst/>
            <a:gdLst>
              <a:gd name="connsiteX0" fmla="*/ 2218955 w 2545727"/>
              <a:gd name="connsiteY0" fmla="*/ 1089 h 1855830"/>
              <a:gd name="connsiteX1" fmla="*/ 2390575 w 2545727"/>
              <a:gd name="connsiteY1" fmla="*/ 136341 h 1855830"/>
              <a:gd name="connsiteX2" fmla="*/ 2544639 w 2545727"/>
              <a:gd name="connsiteY2" fmla="*/ 1436303 h 1855830"/>
              <a:gd name="connsiteX3" fmla="*/ 2409387 w 2545727"/>
              <a:gd name="connsiteY3" fmla="*/ 1607923 h 1855830"/>
              <a:gd name="connsiteX4" fmla="*/ 326774 w 2545727"/>
              <a:gd name="connsiteY4" fmla="*/ 1854742 h 1855830"/>
              <a:gd name="connsiteX5" fmla="*/ 155153 w 2545727"/>
              <a:gd name="connsiteY5" fmla="*/ 1719490 h 1855830"/>
              <a:gd name="connsiteX6" fmla="*/ 1089 w 2545727"/>
              <a:gd name="connsiteY6" fmla="*/ 419529 h 1855830"/>
              <a:gd name="connsiteX7" fmla="*/ 136341 w 2545727"/>
              <a:gd name="connsiteY7" fmla="*/ 247908 h 1855830"/>
              <a:gd name="connsiteX8" fmla="*/ 2218955 w 2545727"/>
              <a:gd name="connsiteY8" fmla="*/ 1089 h 185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5727" h="1855830">
                <a:moveTo>
                  <a:pt x="2218955" y="1089"/>
                </a:moveTo>
                <a:cubicBezTo>
                  <a:pt x="2303696" y="-8954"/>
                  <a:pt x="2380532" y="51600"/>
                  <a:pt x="2390575" y="136341"/>
                </a:cubicBezTo>
                <a:lnTo>
                  <a:pt x="2544639" y="1436303"/>
                </a:lnTo>
                <a:cubicBezTo>
                  <a:pt x="2554682" y="1521044"/>
                  <a:pt x="2494128" y="1597880"/>
                  <a:pt x="2409387" y="1607923"/>
                </a:cubicBezTo>
                <a:lnTo>
                  <a:pt x="326774" y="1854742"/>
                </a:lnTo>
                <a:cubicBezTo>
                  <a:pt x="242033" y="1864785"/>
                  <a:pt x="165196" y="1804231"/>
                  <a:pt x="155153" y="1719490"/>
                </a:cubicBezTo>
                <a:lnTo>
                  <a:pt x="1089" y="419529"/>
                </a:lnTo>
                <a:cubicBezTo>
                  <a:pt x="-8954" y="334788"/>
                  <a:pt x="51600" y="257951"/>
                  <a:pt x="136341" y="247908"/>
                </a:cubicBezTo>
                <a:lnTo>
                  <a:pt x="2218955" y="1089"/>
                </a:lnTo>
                <a:close/>
              </a:path>
            </a:pathLst>
          </a:custGeom>
        </p:spPr>
      </p:pic>
      <p:pic>
        <p:nvPicPr>
          <p:cNvPr id="14" name="Picture 13">
            <a:extLst>
              <a:ext uri="{FF2B5EF4-FFF2-40B4-BE49-F238E27FC236}">
                <a16:creationId xmlns:a16="http://schemas.microsoft.com/office/drawing/2014/main" id="{678203BA-6E69-4743-B8F9-F1989B5FF3DD}"/>
              </a:ext>
            </a:extLst>
          </p:cNvPr>
          <p:cNvPicPr>
            <a:picLocks noChangeAspect="1"/>
          </p:cNvPicPr>
          <p:nvPr/>
        </p:nvPicPr>
        <p:blipFill>
          <a:blip r:embed="rId3"/>
          <a:srcRect l="49122" t="31072" r="5849" b="4555"/>
          <a:stretch>
            <a:fillRect/>
          </a:stretch>
        </p:blipFill>
        <p:spPr>
          <a:xfrm>
            <a:off x="6478608" y="1805139"/>
            <a:ext cx="3407410" cy="2446176"/>
          </a:xfrm>
          <a:custGeom>
            <a:avLst/>
            <a:gdLst>
              <a:gd name="connsiteX0" fmla="*/ 291676 w 2519676"/>
              <a:gd name="connsiteY0" fmla="*/ 691 h 1808873"/>
              <a:gd name="connsiteX1" fmla="*/ 2379635 w 2519676"/>
              <a:gd name="connsiteY1" fmla="*/ 197225 h 1808873"/>
              <a:gd name="connsiteX2" fmla="*/ 2518986 w 2519676"/>
              <a:gd name="connsiteY2" fmla="*/ 365534 h 1808873"/>
              <a:gd name="connsiteX3" fmla="*/ 2396310 w 2519676"/>
              <a:gd name="connsiteY3" fmla="*/ 1668832 h 1808873"/>
              <a:gd name="connsiteX4" fmla="*/ 2228000 w 2519676"/>
              <a:gd name="connsiteY4" fmla="*/ 1808183 h 1808873"/>
              <a:gd name="connsiteX5" fmla="*/ 140041 w 2519676"/>
              <a:gd name="connsiteY5" fmla="*/ 1611649 h 1808873"/>
              <a:gd name="connsiteX6" fmla="*/ 691 w 2519676"/>
              <a:gd name="connsiteY6" fmla="*/ 1443339 h 1808873"/>
              <a:gd name="connsiteX7" fmla="*/ 123367 w 2519676"/>
              <a:gd name="connsiteY7" fmla="*/ 140041 h 1808873"/>
              <a:gd name="connsiteX8" fmla="*/ 291676 w 2519676"/>
              <a:gd name="connsiteY8" fmla="*/ 691 h 180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19676" h="1808873">
                <a:moveTo>
                  <a:pt x="291676" y="691"/>
                </a:moveTo>
                <a:lnTo>
                  <a:pt x="2379635" y="197225"/>
                </a:lnTo>
                <a:cubicBezTo>
                  <a:pt x="2464594" y="205221"/>
                  <a:pt x="2526983" y="280576"/>
                  <a:pt x="2518986" y="365534"/>
                </a:cubicBezTo>
                <a:lnTo>
                  <a:pt x="2396310" y="1668832"/>
                </a:lnTo>
                <a:cubicBezTo>
                  <a:pt x="2388313" y="1753791"/>
                  <a:pt x="2312959" y="1816180"/>
                  <a:pt x="2228000" y="1808183"/>
                </a:cubicBezTo>
                <a:lnTo>
                  <a:pt x="140041" y="1611649"/>
                </a:lnTo>
                <a:cubicBezTo>
                  <a:pt x="55083" y="1603652"/>
                  <a:pt x="-7306" y="1528298"/>
                  <a:pt x="691" y="1443339"/>
                </a:cubicBezTo>
                <a:lnTo>
                  <a:pt x="123367" y="140041"/>
                </a:lnTo>
                <a:cubicBezTo>
                  <a:pt x="131364" y="55083"/>
                  <a:pt x="206718" y="-7306"/>
                  <a:pt x="291676" y="691"/>
                </a:cubicBezTo>
                <a:close/>
              </a:path>
            </a:pathLst>
          </a:custGeom>
        </p:spPr>
      </p:pic>
    </p:spTree>
    <p:extLst>
      <p:ext uri="{BB962C8B-B14F-4D97-AF65-F5344CB8AC3E}">
        <p14:creationId xmlns:p14="http://schemas.microsoft.com/office/powerpoint/2010/main" val="1057305757"/>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strVal val="#ppt_h"/>
                                          </p:val>
                                        </p:tav>
                                        <p:tav tm="100000">
                                          <p:val>
                                            <p:strVal val="#ppt_h"/>
                                          </p:val>
                                        </p:tav>
                                      </p:tavLst>
                                    </p:anim>
                                  </p:childTnLst>
                                </p:cTn>
                              </p:par>
                              <p:par>
                                <p:cTn id="9" presetID="2" presetClass="entr" presetSubtype="4" fill="hold"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ppt_x"/>
                                          </p:val>
                                        </p:tav>
                                        <p:tav tm="100000">
                                          <p:val>
                                            <p:strVal val="#ppt_x"/>
                                          </p:val>
                                        </p:tav>
                                      </p:tavLst>
                                    </p:anim>
                                    <p:anim calcmode="lin" valueType="num">
                                      <p:cBhvr additive="base">
                                        <p:cTn id="12" dur="5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ppt_x"/>
                                          </p:val>
                                        </p:tav>
                                        <p:tav tm="100000">
                                          <p:val>
                                            <p:strVal val="#ppt_x"/>
                                          </p:val>
                                        </p:tav>
                                      </p:tavLst>
                                    </p:anim>
                                    <p:anim calcmode="lin" valueType="num">
                                      <p:cBhvr additive="base">
                                        <p:cTn id="1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barn(inVertical)">
                                      <p:cBhvr>
                                        <p:cTn id="21" dur="500"/>
                                        <p:tgtEl>
                                          <p:spTgt spid="6"/>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xit" presetSubtype="0" fill="hold" grpId="1" nodeType="clickEffect">
                                  <p:stCondLst>
                                    <p:cond delay="0"/>
                                  </p:stCondLst>
                                  <p:childTnLst>
                                    <p:animEffect transition="out" filter="fade">
                                      <p:cBhvr>
                                        <p:cTn id="25" dur="500"/>
                                        <p:tgtEl>
                                          <p:spTgt spid="6"/>
                                        </p:tgtEl>
                                      </p:cBhvr>
                                    </p:animEffect>
                                    <p:set>
                                      <p:cBhvr>
                                        <p:cTn id="26" dur="1" fill="hold">
                                          <p:stCondLst>
                                            <p:cond delay="499"/>
                                          </p:stCondLst>
                                        </p:cTn>
                                        <p:tgtEl>
                                          <p:spTgt spid="6"/>
                                        </p:tgtEl>
                                        <p:attrNameLst>
                                          <p:attrName>style.visibility</p:attrName>
                                        </p:attrNameLst>
                                      </p:cBhvr>
                                      <p:to>
                                        <p:strVal val="hidden"/>
                                      </p:to>
                                    </p:set>
                                  </p:childTnLst>
                                </p:cTn>
                              </p:par>
                              <p:par>
                                <p:cTn id="27" presetID="1" presetClass="entr" presetSubtype="0" fill="hold" nodeType="withEffect">
                                  <p:stCondLst>
                                    <p:cond delay="0"/>
                                  </p:stCondLst>
                                  <p:childTnLst>
                                    <p:set>
                                      <p:cBhvr>
                                        <p:cTn id="28" dur="1" fill="hold">
                                          <p:stCondLst>
                                            <p:cond delay="0"/>
                                          </p:stCondLst>
                                        </p:cTn>
                                        <p:tgtEl>
                                          <p:spTgt spid="7"/>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6" grpId="1"/>
      <p:bldP spid="10"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CF54D25-9B35-4891-BEAE-9C9D64CE42F9}"/>
              </a:ext>
            </a:extLst>
          </p:cNvPr>
          <p:cNvGrpSpPr/>
          <p:nvPr/>
        </p:nvGrpSpPr>
        <p:grpSpPr>
          <a:xfrm>
            <a:off x="314018" y="320859"/>
            <a:ext cx="863972" cy="1015663"/>
            <a:chOff x="412456" y="98253"/>
            <a:chExt cx="863972" cy="1015663"/>
          </a:xfrm>
        </p:grpSpPr>
        <p:sp>
          <p:nvSpPr>
            <p:cNvPr id="3" name="Oval 2">
              <a:extLst>
                <a:ext uri="{FF2B5EF4-FFF2-40B4-BE49-F238E27FC236}">
                  <a16:creationId xmlns:a16="http://schemas.microsoft.com/office/drawing/2014/main" id="{DCFB90EC-48BD-4C8B-AC0E-95E1A071B558}"/>
                </a:ext>
              </a:extLst>
            </p:cNvPr>
            <p:cNvSpPr/>
            <p:nvPr/>
          </p:nvSpPr>
          <p:spPr>
            <a:xfrm>
              <a:off x="412456" y="214418"/>
              <a:ext cx="863972" cy="816586"/>
            </a:xfrm>
            <a:prstGeom prst="ellipse">
              <a:avLst/>
            </a:prstGeom>
            <a:solidFill>
              <a:srgbClr val="00C0F0"/>
            </a:solidFill>
            <a:ln>
              <a:noFill/>
            </a:ln>
            <a:effectLst/>
            <a:scene3d>
              <a:camera prst="orthographicFront">
                <a:rot lat="0" lon="0" rev="0"/>
              </a:camera>
              <a:lightRig rig="contrasting" dir="t">
                <a:rot lat="0" lon="0" rev="7800000"/>
              </a:lightRig>
            </a:scene3d>
            <a:sp3d>
              <a:bevelT w="139700" h="139700"/>
            </a:sp3d>
          </p:spPr>
          <p:style>
            <a:lnRef idx="2">
              <a:schemeClr val="accent1">
                <a:shade val="50000"/>
              </a:schemeClr>
            </a:lnRef>
            <a:fillRef idx="1">
              <a:schemeClr val="accent1"/>
            </a:fillRef>
            <a:effectRef idx="0">
              <a:schemeClr val="accent1"/>
            </a:effectRef>
            <a:fontRef idx="minor">
              <a:schemeClr val="lt1"/>
            </a:fontRef>
          </p:style>
          <p:txBody>
            <a:bodyPr rtlCol="0" anchor="ctr">
              <a:scene3d>
                <a:camera prst="perspectiveLef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70C0"/>
                </a:solidFill>
                <a:effectLst/>
                <a:uLnTx/>
                <a:uFillTx/>
                <a:latin typeface="Calibri" panose="020F0502020204030204"/>
                <a:ea typeface="+mn-ea"/>
                <a:cs typeface="+mn-cs"/>
              </a:endParaRPr>
            </a:p>
          </p:txBody>
        </p:sp>
        <p:sp>
          <p:nvSpPr>
            <p:cNvPr id="4" name="Rectangle 3">
              <a:extLst>
                <a:ext uri="{FF2B5EF4-FFF2-40B4-BE49-F238E27FC236}">
                  <a16:creationId xmlns:a16="http://schemas.microsoft.com/office/drawing/2014/main" id="{4AD405E8-1E7B-4974-B827-90E3480CC2E6}"/>
                </a:ext>
              </a:extLst>
            </p:cNvPr>
            <p:cNvSpPr/>
            <p:nvPr/>
          </p:nvSpPr>
          <p:spPr>
            <a:xfrm>
              <a:off x="521482" y="98253"/>
              <a:ext cx="612668" cy="1015663"/>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smtClean="0">
                  <a:ln w="0"/>
                  <a:solidFill>
                    <a:prstClr val="white"/>
                  </a:solidFill>
                  <a:effectLst>
                    <a:outerShdw blurRad="38100" dist="19050" dir="2700000" algn="tl" rotWithShape="0">
                      <a:prstClr val="black">
                        <a:alpha val="40000"/>
                      </a:prstClr>
                    </a:outerShdw>
                  </a:effectLst>
                  <a:uLnTx/>
                  <a:uFillTx/>
                  <a:latin typeface=".VnArial" panose="020B7200000000000000" pitchFamily="34" charset="0"/>
                  <a:ea typeface="+mn-ea"/>
                  <a:cs typeface="+mn-cs"/>
                </a:rPr>
                <a:t>3</a:t>
              </a:r>
              <a:endParaRPr kumimoji="0" lang="en-US" sz="6000" b="0" i="0" u="none" strike="noStrike" kern="1200" cap="none" spc="0" normalizeH="0" baseline="0" noProof="0" dirty="0">
                <a:ln w="0"/>
                <a:solidFill>
                  <a:prstClr val="white"/>
                </a:solidFill>
                <a:effectLst>
                  <a:outerShdw blurRad="38100" dist="19050" dir="2700000" algn="tl" rotWithShape="0">
                    <a:prstClr val="black">
                      <a:alpha val="40000"/>
                    </a:prstClr>
                  </a:outerShdw>
                </a:effectLst>
                <a:uLnTx/>
                <a:uFillTx/>
                <a:latin typeface=".VnArial" panose="020B7200000000000000" pitchFamily="34" charset="0"/>
                <a:ea typeface="+mn-ea"/>
                <a:cs typeface="+mn-cs"/>
              </a:endParaRPr>
            </a:p>
          </p:txBody>
        </p:sp>
      </p:grpSp>
      <p:sp>
        <p:nvSpPr>
          <p:cNvPr id="5" name="8">
            <a:extLst>
              <a:ext uri="{FF2B5EF4-FFF2-40B4-BE49-F238E27FC236}">
                <a16:creationId xmlns:a16="http://schemas.microsoft.com/office/drawing/2014/main" id="{092CC450-EBE6-40DC-B205-BBF894F01A65}"/>
              </a:ext>
            </a:extLst>
          </p:cNvPr>
          <p:cNvSpPr/>
          <p:nvPr/>
        </p:nvSpPr>
        <p:spPr>
          <a:xfrm>
            <a:off x="1307614" y="576667"/>
            <a:ext cx="10166965"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3600" b="1" i="0" u="none" strike="noStrike" kern="1200" cap="none" spc="0" normalizeH="0" baseline="0" noProof="0" dirty="0" err="1" smtClean="0">
                <a:ln>
                  <a:noFill/>
                </a:ln>
                <a:solidFill>
                  <a:prstClr val="black"/>
                </a:solidFill>
                <a:effectLst>
                  <a:outerShdw blurRad="38100" dist="38100" dir="2700000" algn="tl">
                    <a:srgbClr val="000000">
                      <a:alpha val="43137"/>
                    </a:srgbClr>
                  </a:outerShdw>
                </a:effectLst>
                <a:uLnTx/>
                <a:uFillTx/>
                <a:latin typeface="Arial-Rounded" panose="020B0500000000000000" pitchFamily="34" charset="-93"/>
                <a:ea typeface="Arial-Rounded" panose="020B0500000000000000" pitchFamily="34" charset="-93"/>
                <a:cs typeface="Arial-Rounded" panose="020B0500000000000000" pitchFamily="34" charset="-93"/>
                <a:sym typeface="+mn-lt"/>
              </a:rPr>
              <a:t>Viết</a:t>
            </a:r>
            <a:r>
              <a:rPr kumimoji="0" lang="en-US" altLang="zh-CN" sz="3600" b="1" i="0" u="none" strike="noStrike" kern="1200" cap="none" spc="0" normalizeH="0" noProof="0" dirty="0" smtClean="0">
                <a:ln>
                  <a:noFill/>
                </a:ln>
                <a:solidFill>
                  <a:prstClr val="black"/>
                </a:solidFill>
                <a:effectLst>
                  <a:outerShdw blurRad="38100" dist="38100" dir="2700000" algn="tl">
                    <a:srgbClr val="000000">
                      <a:alpha val="43137"/>
                    </a:srgbClr>
                  </a:outerShdw>
                </a:effectLst>
                <a:uLnTx/>
                <a:uFillTx/>
                <a:latin typeface="Arial-Rounded" panose="020B0500000000000000" pitchFamily="34" charset="-93"/>
                <a:ea typeface="Arial-Rounded" panose="020B0500000000000000" pitchFamily="34" charset="-93"/>
                <a:cs typeface="Arial-Rounded" panose="020B0500000000000000" pitchFamily="34" charset="-93"/>
                <a:sym typeface="+mn-lt"/>
              </a:rPr>
              <a:t> </a:t>
            </a:r>
            <a:r>
              <a:rPr kumimoji="0" lang="en-US" altLang="zh-CN" sz="3600" b="1" i="0" u="none" strike="noStrike" kern="1200" cap="none" spc="0" normalizeH="0" noProof="0" dirty="0" err="1" smtClean="0">
                <a:ln>
                  <a:noFill/>
                </a:ln>
                <a:solidFill>
                  <a:prstClr val="black"/>
                </a:solidFill>
                <a:effectLst>
                  <a:outerShdw blurRad="38100" dist="38100" dir="2700000" algn="tl">
                    <a:srgbClr val="000000">
                      <a:alpha val="43137"/>
                    </a:srgbClr>
                  </a:outerShdw>
                </a:effectLst>
                <a:uLnTx/>
                <a:uFillTx/>
                <a:latin typeface="Arial-Rounded" panose="020B0500000000000000" pitchFamily="34" charset="-93"/>
                <a:ea typeface="Arial-Rounded" panose="020B0500000000000000" pitchFamily="34" charset="-93"/>
                <a:cs typeface="Arial-Rounded" panose="020B0500000000000000" pitchFamily="34" charset="-93"/>
                <a:sym typeface="+mn-lt"/>
              </a:rPr>
              <a:t>câu</a:t>
            </a:r>
            <a:r>
              <a:rPr kumimoji="0" lang="en-US" altLang="zh-CN" sz="3600" b="1" i="0" u="none" strike="noStrike" kern="1200" cap="none" spc="0" normalizeH="0" noProof="0" dirty="0" smtClean="0">
                <a:ln>
                  <a:noFill/>
                </a:ln>
                <a:solidFill>
                  <a:prstClr val="black"/>
                </a:solidFill>
                <a:effectLst>
                  <a:outerShdw blurRad="38100" dist="38100" dir="2700000" algn="tl">
                    <a:srgbClr val="000000">
                      <a:alpha val="43137"/>
                    </a:srgbClr>
                  </a:outerShdw>
                </a:effectLst>
                <a:uLnTx/>
                <a:uFillTx/>
                <a:latin typeface="Arial-Rounded" panose="020B0500000000000000" pitchFamily="34" charset="-93"/>
                <a:ea typeface="Arial-Rounded" panose="020B0500000000000000" pitchFamily="34" charset="-93"/>
                <a:cs typeface="Arial-Rounded" panose="020B0500000000000000" pitchFamily="34" charset="-93"/>
                <a:sym typeface="+mn-lt"/>
              </a:rPr>
              <a:t> </a:t>
            </a:r>
            <a:r>
              <a:rPr kumimoji="0" lang="en-US" altLang="zh-CN" sz="3600" b="1" i="0" u="none" strike="noStrike" kern="1200" cap="none" spc="0" normalizeH="0" noProof="0" dirty="0" err="1" smtClean="0">
                <a:ln>
                  <a:noFill/>
                </a:ln>
                <a:solidFill>
                  <a:prstClr val="black"/>
                </a:solidFill>
                <a:effectLst>
                  <a:outerShdw blurRad="38100" dist="38100" dir="2700000" algn="tl">
                    <a:srgbClr val="000000">
                      <a:alpha val="43137"/>
                    </a:srgbClr>
                  </a:outerShdw>
                </a:effectLst>
                <a:uLnTx/>
                <a:uFillTx/>
                <a:latin typeface="Arial-Rounded" panose="020B0500000000000000" pitchFamily="34" charset="-93"/>
                <a:ea typeface="Arial-Rounded" panose="020B0500000000000000" pitchFamily="34" charset="-93"/>
                <a:cs typeface="Arial-Rounded" panose="020B0500000000000000" pitchFamily="34" charset="-93"/>
                <a:sym typeface="+mn-lt"/>
              </a:rPr>
              <a:t>trả</a:t>
            </a:r>
            <a:r>
              <a:rPr kumimoji="0" lang="en-US" altLang="zh-CN" sz="3600" b="1" i="0" u="none" strike="noStrike" kern="1200" cap="none" spc="0" normalizeH="0" noProof="0" dirty="0" smtClean="0">
                <a:ln>
                  <a:noFill/>
                </a:ln>
                <a:solidFill>
                  <a:prstClr val="black"/>
                </a:solidFill>
                <a:effectLst>
                  <a:outerShdw blurRad="38100" dist="38100" dir="2700000" algn="tl">
                    <a:srgbClr val="000000">
                      <a:alpha val="43137"/>
                    </a:srgbClr>
                  </a:outerShdw>
                </a:effectLst>
                <a:uLnTx/>
                <a:uFillTx/>
                <a:latin typeface="Arial-Rounded" panose="020B0500000000000000" pitchFamily="34" charset="-93"/>
                <a:ea typeface="Arial-Rounded" panose="020B0500000000000000" pitchFamily="34" charset="-93"/>
                <a:cs typeface="Arial-Rounded" panose="020B0500000000000000" pitchFamily="34" charset="-93"/>
                <a:sym typeface="+mn-lt"/>
              </a:rPr>
              <a:t> </a:t>
            </a:r>
            <a:r>
              <a:rPr kumimoji="0" lang="en-US" altLang="zh-CN" sz="3600" b="1" i="0" u="none" strike="noStrike" kern="1200" cap="none" spc="0" normalizeH="0" noProof="0" dirty="0" err="1" smtClean="0">
                <a:ln>
                  <a:noFill/>
                </a:ln>
                <a:solidFill>
                  <a:prstClr val="black"/>
                </a:solidFill>
                <a:effectLst>
                  <a:outerShdw blurRad="38100" dist="38100" dir="2700000" algn="tl">
                    <a:srgbClr val="000000">
                      <a:alpha val="43137"/>
                    </a:srgbClr>
                  </a:outerShdw>
                </a:effectLst>
                <a:uLnTx/>
                <a:uFillTx/>
                <a:latin typeface="Arial-Rounded" panose="020B0500000000000000" pitchFamily="34" charset="-93"/>
                <a:ea typeface="Arial-Rounded" panose="020B0500000000000000" pitchFamily="34" charset="-93"/>
                <a:cs typeface="Arial-Rounded" panose="020B0500000000000000" pitchFamily="34" charset="-93"/>
                <a:sym typeface="+mn-lt"/>
              </a:rPr>
              <a:t>lời</a:t>
            </a:r>
            <a:r>
              <a:rPr kumimoji="0" lang="en-US" altLang="zh-CN" sz="3600" b="1" i="0" u="none" strike="noStrike" kern="1200" cap="none" spc="0" normalizeH="0" noProof="0" dirty="0" smtClean="0">
                <a:ln>
                  <a:noFill/>
                </a:ln>
                <a:solidFill>
                  <a:prstClr val="black"/>
                </a:solidFill>
                <a:effectLst>
                  <a:outerShdw blurRad="38100" dist="38100" dir="2700000" algn="tl">
                    <a:srgbClr val="000000">
                      <a:alpha val="43137"/>
                    </a:srgbClr>
                  </a:outerShdw>
                </a:effectLst>
                <a:uLnTx/>
                <a:uFillTx/>
                <a:latin typeface="Arial-Rounded" panose="020B0500000000000000" pitchFamily="34" charset="-93"/>
                <a:ea typeface="Arial-Rounded" panose="020B0500000000000000" pitchFamily="34" charset="-93"/>
                <a:cs typeface="Arial-Rounded" panose="020B0500000000000000" pitchFamily="34" charset="-93"/>
                <a:sym typeface="+mn-lt"/>
              </a:rPr>
              <a:t> </a:t>
            </a:r>
            <a:r>
              <a:rPr kumimoji="0" lang="en-US" altLang="zh-CN" sz="3600" b="1" i="0" u="none" strike="noStrike" kern="1200" cap="none" spc="0" normalizeH="0" noProof="0" dirty="0" err="1" smtClean="0">
                <a:ln>
                  <a:noFill/>
                </a:ln>
                <a:solidFill>
                  <a:prstClr val="black"/>
                </a:solidFill>
                <a:effectLst>
                  <a:outerShdw blurRad="38100" dist="38100" dir="2700000" algn="tl">
                    <a:srgbClr val="000000">
                      <a:alpha val="43137"/>
                    </a:srgbClr>
                  </a:outerShdw>
                </a:effectLst>
                <a:uLnTx/>
                <a:uFillTx/>
                <a:latin typeface="Arial-Rounded" panose="020B0500000000000000" pitchFamily="34" charset="-93"/>
                <a:ea typeface="Arial-Rounded" panose="020B0500000000000000" pitchFamily="34" charset="-93"/>
                <a:cs typeface="Arial-Rounded" panose="020B0500000000000000" pitchFamily="34" charset="-93"/>
                <a:sym typeface="+mn-lt"/>
              </a:rPr>
              <a:t>cho</a:t>
            </a:r>
            <a:r>
              <a:rPr kumimoji="0" lang="en-US" altLang="zh-CN" sz="3600" b="1" i="0" u="none" strike="noStrike" kern="1200" cap="none" spc="0" normalizeH="0" noProof="0" dirty="0" smtClean="0">
                <a:ln>
                  <a:noFill/>
                </a:ln>
                <a:solidFill>
                  <a:prstClr val="black"/>
                </a:solidFill>
                <a:effectLst>
                  <a:outerShdw blurRad="38100" dist="38100" dir="2700000" algn="tl">
                    <a:srgbClr val="000000">
                      <a:alpha val="43137"/>
                    </a:srgbClr>
                  </a:outerShdw>
                </a:effectLst>
                <a:uLnTx/>
                <a:uFillTx/>
                <a:latin typeface="Arial-Rounded" panose="020B0500000000000000" pitchFamily="34" charset="-93"/>
                <a:ea typeface="Arial-Rounded" panose="020B0500000000000000" pitchFamily="34" charset="-93"/>
                <a:cs typeface="Arial-Rounded" panose="020B0500000000000000" pitchFamily="34" charset="-93"/>
                <a:sym typeface="+mn-lt"/>
              </a:rPr>
              <a:t> </a:t>
            </a:r>
            <a:r>
              <a:rPr kumimoji="0" lang="en-US" altLang="zh-CN" sz="3600" b="1" i="0" u="none" strike="noStrike" kern="1200" cap="none" spc="0" normalizeH="0" noProof="0" dirty="0" err="1" smtClean="0">
                <a:ln>
                  <a:noFill/>
                </a:ln>
                <a:solidFill>
                  <a:prstClr val="black"/>
                </a:solidFill>
                <a:effectLst>
                  <a:outerShdw blurRad="38100" dist="38100" dir="2700000" algn="tl">
                    <a:srgbClr val="000000">
                      <a:alpha val="43137"/>
                    </a:srgbClr>
                  </a:outerShdw>
                </a:effectLst>
                <a:uLnTx/>
                <a:uFillTx/>
                <a:latin typeface="Arial-Rounded" panose="020B0500000000000000" pitchFamily="34" charset="-93"/>
                <a:ea typeface="Arial-Rounded" panose="020B0500000000000000" pitchFamily="34" charset="-93"/>
                <a:cs typeface="Arial-Rounded" panose="020B0500000000000000" pitchFamily="34" charset="-93"/>
                <a:sym typeface="+mn-lt"/>
              </a:rPr>
              <a:t>câu</a:t>
            </a:r>
            <a:r>
              <a:rPr kumimoji="0" lang="en-US" altLang="zh-CN" sz="3600" b="1" i="0" u="none" strike="noStrike" kern="1200" cap="none" spc="0" normalizeH="0" noProof="0" dirty="0" smtClean="0">
                <a:ln>
                  <a:noFill/>
                </a:ln>
                <a:solidFill>
                  <a:prstClr val="black"/>
                </a:solidFill>
                <a:effectLst>
                  <a:outerShdw blurRad="38100" dist="38100" dir="2700000" algn="tl">
                    <a:srgbClr val="000000">
                      <a:alpha val="43137"/>
                    </a:srgbClr>
                  </a:outerShdw>
                </a:effectLst>
                <a:uLnTx/>
                <a:uFillTx/>
                <a:latin typeface="Arial-Rounded" panose="020B0500000000000000" pitchFamily="34" charset="-93"/>
                <a:ea typeface="Arial-Rounded" panose="020B0500000000000000" pitchFamily="34" charset="-93"/>
                <a:cs typeface="Arial-Rounded" panose="020B0500000000000000" pitchFamily="34" charset="-93"/>
                <a:sym typeface="+mn-lt"/>
              </a:rPr>
              <a:t> </a:t>
            </a:r>
            <a:r>
              <a:rPr kumimoji="0" lang="en-US" altLang="zh-CN" sz="3600" b="1" i="0" u="none" strike="noStrike" kern="1200" cap="none" spc="0" normalizeH="0" noProof="0" dirty="0" err="1" smtClean="0">
                <a:ln>
                  <a:noFill/>
                </a:ln>
                <a:solidFill>
                  <a:prstClr val="black"/>
                </a:solidFill>
                <a:effectLst>
                  <a:outerShdw blurRad="38100" dist="38100" dir="2700000" algn="tl">
                    <a:srgbClr val="000000">
                      <a:alpha val="43137"/>
                    </a:srgbClr>
                  </a:outerShdw>
                </a:effectLst>
                <a:uLnTx/>
                <a:uFillTx/>
                <a:latin typeface="Arial-Rounded" panose="020B0500000000000000" pitchFamily="34" charset="-93"/>
                <a:ea typeface="Arial-Rounded" panose="020B0500000000000000" pitchFamily="34" charset="-93"/>
                <a:cs typeface="Arial-Rounded" panose="020B0500000000000000" pitchFamily="34" charset="-93"/>
                <a:sym typeface="+mn-lt"/>
              </a:rPr>
              <a:t>hỏi</a:t>
            </a:r>
            <a:r>
              <a:rPr kumimoji="0" lang="en-US" altLang="zh-CN" sz="3600" b="1" i="0" u="none" strike="noStrike" kern="1200" cap="none" spc="0" normalizeH="0" noProof="0" dirty="0" smtClean="0">
                <a:ln>
                  <a:noFill/>
                </a:ln>
                <a:solidFill>
                  <a:prstClr val="black"/>
                </a:solidFill>
                <a:effectLst>
                  <a:outerShdw blurRad="38100" dist="38100" dir="2700000" algn="tl">
                    <a:srgbClr val="000000">
                      <a:alpha val="43137"/>
                    </a:srgbClr>
                  </a:outerShdw>
                </a:effectLst>
                <a:uLnTx/>
                <a:uFillTx/>
                <a:latin typeface="Arial-Rounded" panose="020B0500000000000000" pitchFamily="34" charset="-93"/>
                <a:ea typeface="Arial-Rounded" panose="020B0500000000000000" pitchFamily="34" charset="-93"/>
                <a:cs typeface="Arial-Rounded" panose="020B0500000000000000" pitchFamily="34" charset="-93"/>
                <a:sym typeface="+mn-lt"/>
              </a:rPr>
              <a:t> b ở </a:t>
            </a:r>
            <a:r>
              <a:rPr kumimoji="0" lang="en-US" altLang="zh-CN" sz="3600" b="1" i="0" u="none" strike="noStrike" kern="1200" cap="none" spc="0" normalizeH="0" noProof="0" dirty="0" err="1" smtClean="0">
                <a:ln>
                  <a:noFill/>
                </a:ln>
                <a:solidFill>
                  <a:prstClr val="black"/>
                </a:solidFill>
                <a:effectLst>
                  <a:outerShdw blurRad="38100" dist="38100" dir="2700000" algn="tl">
                    <a:srgbClr val="000000">
                      <a:alpha val="43137"/>
                    </a:srgbClr>
                  </a:outerShdw>
                </a:effectLst>
                <a:uLnTx/>
                <a:uFillTx/>
                <a:latin typeface="Arial-Rounded" panose="020B0500000000000000" pitchFamily="34" charset="-93"/>
                <a:ea typeface="Arial-Rounded" panose="020B0500000000000000" pitchFamily="34" charset="-93"/>
                <a:cs typeface="Arial-Rounded" panose="020B0500000000000000" pitchFamily="34" charset="-93"/>
                <a:sym typeface="+mn-lt"/>
              </a:rPr>
              <a:t>mục</a:t>
            </a:r>
            <a:r>
              <a:rPr kumimoji="0" lang="en-US" altLang="zh-CN" sz="3600" b="1" i="0" u="none" strike="noStrike" kern="1200" cap="none" spc="0" normalizeH="0" noProof="0" dirty="0" smtClean="0">
                <a:ln>
                  <a:noFill/>
                </a:ln>
                <a:solidFill>
                  <a:prstClr val="black"/>
                </a:solidFill>
                <a:effectLst>
                  <a:outerShdw blurRad="38100" dist="38100" dir="2700000" algn="tl">
                    <a:srgbClr val="000000">
                      <a:alpha val="43137"/>
                    </a:srgbClr>
                  </a:outerShdw>
                </a:effectLst>
                <a:uLnTx/>
                <a:uFillTx/>
                <a:latin typeface="Arial-Rounded" panose="020B0500000000000000" pitchFamily="34" charset="-93"/>
                <a:ea typeface="Arial-Rounded" panose="020B0500000000000000" pitchFamily="34" charset="-93"/>
                <a:cs typeface="Arial-Rounded" panose="020B0500000000000000" pitchFamily="34" charset="-93"/>
                <a:sym typeface="+mn-lt"/>
              </a:rPr>
              <a:t> 3 (SHS </a:t>
            </a:r>
            <a:r>
              <a:rPr kumimoji="0" lang="en-US" altLang="zh-CN" sz="3600" b="1" i="0" u="none" strike="noStrike" kern="1200" cap="none" spc="0" normalizeH="0" noProof="0" dirty="0" err="1" smtClean="0">
                <a:ln>
                  <a:noFill/>
                </a:ln>
                <a:solidFill>
                  <a:prstClr val="black"/>
                </a:solidFill>
                <a:effectLst>
                  <a:outerShdw blurRad="38100" dist="38100" dir="2700000" algn="tl">
                    <a:srgbClr val="000000">
                      <a:alpha val="43137"/>
                    </a:srgbClr>
                  </a:outerShdw>
                </a:effectLst>
                <a:uLnTx/>
                <a:uFillTx/>
                <a:latin typeface="Arial-Rounded" panose="020B0500000000000000" pitchFamily="34" charset="-93"/>
                <a:ea typeface="Arial-Rounded" panose="020B0500000000000000" pitchFamily="34" charset="-93"/>
                <a:cs typeface="Arial-Rounded" panose="020B0500000000000000" pitchFamily="34" charset="-93"/>
                <a:sym typeface="+mn-lt"/>
              </a:rPr>
              <a:t>trang</a:t>
            </a:r>
            <a:r>
              <a:rPr kumimoji="0" lang="en-US" altLang="zh-CN" sz="3600" b="1" i="0" u="none" strike="noStrike" kern="1200" cap="none" spc="0" normalizeH="0" noProof="0" dirty="0" smtClean="0">
                <a:ln>
                  <a:noFill/>
                </a:ln>
                <a:solidFill>
                  <a:prstClr val="black"/>
                </a:solidFill>
                <a:effectLst>
                  <a:outerShdw blurRad="38100" dist="38100" dir="2700000" algn="tl">
                    <a:srgbClr val="000000">
                      <a:alpha val="43137"/>
                    </a:srgbClr>
                  </a:outerShdw>
                </a:effectLst>
                <a:uLnTx/>
                <a:uFillTx/>
                <a:latin typeface="Arial-Rounded" panose="020B0500000000000000" pitchFamily="34" charset="-93"/>
                <a:ea typeface="Arial-Rounded" panose="020B0500000000000000" pitchFamily="34" charset="-93"/>
                <a:cs typeface="Arial-Rounded" panose="020B0500000000000000" pitchFamily="34" charset="-93"/>
                <a:sym typeface="+mn-lt"/>
              </a:rPr>
              <a:t> 66)</a:t>
            </a:r>
            <a:endParaRPr kumimoji="0" lang="zh-CN" altLang="en-US" sz="36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Rounded" panose="020B0500000000000000" pitchFamily="34" charset="-93"/>
              <a:ea typeface="Arial-Rounded" panose="020B0500000000000000" pitchFamily="34" charset="-93"/>
              <a:cs typeface="Arial-Rounded" panose="020B0500000000000000" pitchFamily="34" charset="-93"/>
              <a:sym typeface="+mn-lt"/>
            </a:endParaRPr>
          </a:p>
        </p:txBody>
      </p:sp>
      <p:pic>
        <p:nvPicPr>
          <p:cNvPr id="6" name="Picture 5">
            <a:extLst>
              <a:ext uri="{FF2B5EF4-FFF2-40B4-BE49-F238E27FC236}">
                <a16:creationId xmlns:a16="http://schemas.microsoft.com/office/drawing/2014/main" id="{52A67AF3-4F00-4336-9675-ADDDDBF0C09F}"/>
              </a:ext>
            </a:extLst>
          </p:cNvPr>
          <p:cNvPicPr>
            <a:picLocks noChangeAspect="1" noChangeArrowheads="1"/>
          </p:cNvPicPr>
          <p:nvPr/>
        </p:nvPicPr>
        <p:blipFill>
          <a:blip r:embed="rId2">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4556347" y="4327509"/>
            <a:ext cx="2772938" cy="277293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rotWithShape="1">
          <a:blip r:embed="rId3">
            <a:extLst>
              <a:ext uri="{28A0092B-C50C-407E-A947-70E740481C1C}">
                <a14:useLocalDpi xmlns:a14="http://schemas.microsoft.com/office/drawing/2010/main" val="0"/>
              </a:ext>
            </a:extLst>
          </a:blip>
          <a:srcRect r="8909"/>
          <a:stretch/>
        </p:blipFill>
        <p:spPr>
          <a:xfrm>
            <a:off x="816470" y="2051901"/>
            <a:ext cx="10113869" cy="1496336"/>
          </a:xfrm>
          <a:prstGeom prst="rect">
            <a:avLst/>
          </a:prstGeom>
        </p:spPr>
      </p:pic>
      <p:pic>
        <p:nvPicPr>
          <p:cNvPr id="8" name="Picture 7"/>
          <p:cNvPicPr>
            <a:picLocks noChangeAspect="1"/>
          </p:cNvPicPr>
          <p:nvPr/>
        </p:nvPicPr>
        <p:blipFill rotWithShape="1">
          <a:blip r:embed="rId3">
            <a:extLst>
              <a:ext uri="{28A0092B-C50C-407E-A947-70E740481C1C}">
                <a14:useLocalDpi xmlns:a14="http://schemas.microsoft.com/office/drawing/2010/main" val="0"/>
              </a:ext>
            </a:extLst>
          </a:blip>
          <a:srcRect r="8816" b="65996"/>
          <a:stretch/>
        </p:blipFill>
        <p:spPr>
          <a:xfrm>
            <a:off x="816469" y="3340375"/>
            <a:ext cx="10124145" cy="508816"/>
          </a:xfrm>
          <a:prstGeom prst="rect">
            <a:avLst/>
          </a:prstGeom>
        </p:spPr>
      </p:pic>
    </p:spTree>
    <p:extLst>
      <p:ext uri="{BB962C8B-B14F-4D97-AF65-F5344CB8AC3E}">
        <p14:creationId xmlns:p14="http://schemas.microsoft.com/office/powerpoint/2010/main" val="2260370433"/>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strVal val="#ppt_h"/>
                                          </p:val>
                                        </p:tav>
                                        <p:tav tm="100000">
                                          <p:val>
                                            <p:strVal val="#ppt_h"/>
                                          </p:val>
                                        </p:tav>
                                      </p:tavLst>
                                    </p:anim>
                                  </p:childTnLst>
                                </p:cTn>
                              </p:par>
                              <p:par>
                                <p:cTn id="9" presetID="10" presetClass="entr" presetSubtype="0"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10" presetClass="entr" presetSubtype="0" fill="hold"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par>
                                <p:cTn id="15" presetID="10" presetClass="entr" presetSubtype="0"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438703488"/>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ounded Rectangle 5"/>
          <p:cNvSpPr/>
          <p:nvPr/>
        </p:nvSpPr>
        <p:spPr>
          <a:xfrm>
            <a:off x="1952001" y="1513009"/>
            <a:ext cx="9169727" cy="1135389"/>
          </a:xfrm>
          <a:prstGeom prst="roundRect">
            <a:avLst>
              <a:gd name="adj" fmla="val 26528"/>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61815"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Nêu</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được</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nội</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dung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thông</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qua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việc</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trả</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lời</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các</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câu</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hỏi</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có</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liên</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quan</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đến</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nội</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dung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đọc</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endParaRPr kumimoji="0" lang="en-US" sz="32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sp>
        <p:nvSpPr>
          <p:cNvPr id="7" name="Rounded Rectangle 6"/>
          <p:cNvSpPr/>
          <p:nvPr/>
        </p:nvSpPr>
        <p:spPr>
          <a:xfrm>
            <a:off x="1969657" y="3281659"/>
            <a:ext cx="9169727" cy="1068804"/>
          </a:xfrm>
          <a:prstGeom prst="roundRect">
            <a:avLst>
              <a:gd name="adj" fmla="val 26528"/>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61815"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Nêu</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được</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trình</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tự</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các</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bước</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rửa</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tay</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đã</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học</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và</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thực</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hiện</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việc</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rửa</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tay</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đúng</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cách</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endParaRPr kumimoji="0" lang="en-US" sz="32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sp>
        <p:nvSpPr>
          <p:cNvPr id="8" name="Rounded Rectangle 7"/>
          <p:cNvSpPr/>
          <p:nvPr/>
        </p:nvSpPr>
        <p:spPr>
          <a:xfrm>
            <a:off x="1952000" y="4839780"/>
            <a:ext cx="9169727" cy="1135389"/>
          </a:xfrm>
          <a:prstGeom prst="roundRect">
            <a:avLst>
              <a:gd name="adj" fmla="val 26528"/>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61815"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Tô</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chữ</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 Ă, Â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viết</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hoa</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cỡ</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vừa</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cỡ</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nhỏ</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viết</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từ</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ngữ</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và</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câu</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trả</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lời</a:t>
            </a:r>
            <a:r>
              <a:rPr kumimoji="0" lang="en-US" sz="32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trong</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đọc</a:t>
            </a:r>
            <a:r>
              <a:rPr kumimoji="0" lang="en-US" sz="3200" b="1" i="0" u="none" strike="noStrike" kern="1200" cap="none" spc="0" normalizeH="0" baseline="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endParaRPr kumimoji="0" lang="en-US" sz="32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sp>
        <p:nvSpPr>
          <p:cNvPr id="10" name="Freeform 5"/>
          <p:cNvSpPr/>
          <p:nvPr/>
        </p:nvSpPr>
        <p:spPr>
          <a:xfrm>
            <a:off x="10871870" y="2323235"/>
            <a:ext cx="988153" cy="1240831"/>
          </a:xfrm>
          <a:custGeom>
            <a:avLst/>
            <a:gdLst/>
            <a:ahLst/>
            <a:cxnLst/>
            <a:rect l="l" t="t" r="r" b="b"/>
            <a:pathLst>
              <a:path w="1488198" h="1868742">
                <a:moveTo>
                  <a:pt x="0" y="0"/>
                </a:moveTo>
                <a:lnTo>
                  <a:pt x="1488198" y="0"/>
                </a:lnTo>
                <a:lnTo>
                  <a:pt x="1488198" y="1868742"/>
                </a:lnTo>
                <a:lnTo>
                  <a:pt x="0" y="1868742"/>
                </a:lnTo>
                <a:lnTo>
                  <a:pt x="0" y="0"/>
                </a:lnTo>
                <a:close/>
              </a:path>
            </a:pathLst>
          </a:custGeom>
          <a:blipFill>
            <a:blip r:embed="rId2">
              <a:extLst>
                <a:ext uri="{96DAC541-7B7A-43D3-8B79-37D633B846F1}">
                  <asvg:svgBlip xmlns="" xmlns:asvg="http://schemas.microsoft.com/office/drawing/2016/SVG/main" r:embed="rId5"/>
                </a:ext>
              </a:extLst>
            </a:blip>
            <a:stretch>
              <a:fillRect/>
            </a:stretch>
          </a:blipFill>
        </p:spPr>
        <p:txBody>
          <a:bodyPr/>
          <a:lstStyle/>
          <a:p>
            <a:pPr marL="0" marR="0" lvl="0" indent="0" algn="l" defTabSz="661815" rtl="0" eaLnBrk="1" fontAlgn="base" latinLnBrk="0" hangingPunct="1">
              <a:lnSpc>
                <a:spcPct val="100000"/>
              </a:lnSpc>
              <a:spcBef>
                <a:spcPct val="0"/>
              </a:spcBef>
              <a:spcAft>
                <a:spcPct val="0"/>
              </a:spcAft>
              <a:buClrTx/>
              <a:buSzTx/>
              <a:buFontTx/>
              <a:buNone/>
              <a:tabLst/>
              <a:defRPr/>
            </a:pPr>
            <a:endParaRPr kumimoji="0" lang="en-US" sz="2171"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
        <p:nvSpPr>
          <p:cNvPr id="11" name="Rectangle: Rounded Corners 1">
            <a:extLst>
              <a:ext uri="{FF2B5EF4-FFF2-40B4-BE49-F238E27FC236}">
                <a16:creationId xmlns:a16="http://schemas.microsoft.com/office/drawing/2014/main" id="{D94B4E09-7198-C15F-6776-A7630391ED54}"/>
              </a:ext>
            </a:extLst>
          </p:cNvPr>
          <p:cNvSpPr/>
          <p:nvPr/>
        </p:nvSpPr>
        <p:spPr>
          <a:xfrm>
            <a:off x="3634820" y="372645"/>
            <a:ext cx="4898812" cy="781725"/>
          </a:xfrm>
          <a:prstGeom prst="roundRect">
            <a:avLst>
              <a:gd name="adj" fmla="val 50000"/>
            </a:avLst>
          </a:prstGeom>
          <a:solidFill>
            <a:schemeClr val="accent5">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61815" rtl="0" eaLnBrk="1" fontAlgn="base" latinLnBrk="0" hangingPunct="1">
              <a:lnSpc>
                <a:spcPct val="100000"/>
              </a:lnSpc>
              <a:spcBef>
                <a:spcPct val="0"/>
              </a:spcBef>
              <a:spcAft>
                <a:spcPct val="0"/>
              </a:spcAft>
              <a:buClrTx/>
              <a:buSzTx/>
              <a:buFontTx/>
              <a:buNone/>
              <a:tabLst/>
              <a:defRPr/>
            </a:pPr>
            <a:r>
              <a:rPr kumimoji="0" lang="en-US" sz="3908" b="0" i="0" u="none" strike="noStrike" kern="1200" cap="none" spc="0" normalizeH="0" baseline="0" noProof="0" dirty="0">
                <a:ln>
                  <a:noFill/>
                </a:ln>
                <a:solidFill>
                  <a:srgbClr val="F2701F"/>
                </a:solidFill>
                <a:effectLst/>
                <a:uLnTx/>
                <a:uFillTx/>
                <a:latin typeface="UTM Cookies" panose="02040603050506020204" pitchFamily="18" charset="0"/>
                <a:ea typeface="Cooper" panose="02020500000000000000" pitchFamily="18" charset="0"/>
                <a:cs typeface="Cooper" panose="02020500000000000000" pitchFamily="18" charset="0"/>
              </a:rPr>
              <a:t>YÊU CẦU CẦN ĐẠT</a:t>
            </a:r>
          </a:p>
        </p:txBody>
      </p:sp>
      <p:sp>
        <p:nvSpPr>
          <p:cNvPr id="12" name="TextBox 24"/>
          <p:cNvSpPr txBox="1"/>
          <p:nvPr/>
        </p:nvSpPr>
        <p:spPr>
          <a:xfrm>
            <a:off x="924925" y="1478609"/>
            <a:ext cx="1579286" cy="961802"/>
          </a:xfrm>
          <a:prstGeom prst="rect">
            <a:avLst/>
          </a:prstGeom>
        </p:spPr>
        <p:txBody>
          <a:bodyPr wrap="square" lIns="0" tIns="0" rIns="0" bIns="0" rtlCol="0" anchor="t">
            <a:spAutoFit/>
          </a:bodyPr>
          <a:lstStyle/>
          <a:p>
            <a:pPr marL="0" marR="0" lvl="0" indent="0" algn="ctr" defTabSz="661815" rtl="0" eaLnBrk="1" fontAlgn="base" latinLnBrk="0" hangingPunct="1">
              <a:lnSpc>
                <a:spcPts val="7482"/>
              </a:lnSpc>
              <a:spcBef>
                <a:spcPct val="0"/>
              </a:spcBef>
              <a:spcAft>
                <a:spcPct val="0"/>
              </a:spcAft>
              <a:buClrTx/>
              <a:buSzTx/>
              <a:buFontTx/>
              <a:buNone/>
              <a:tabLst/>
              <a:defRPr/>
            </a:pPr>
            <a:r>
              <a:rPr kumimoji="0" lang="en-US" sz="6341" b="0" i="0" u="none" strike="noStrike" kern="1200" cap="none" spc="0" normalizeH="0" baseline="0" noProof="0" dirty="0">
                <a:ln>
                  <a:noFill/>
                </a:ln>
                <a:solidFill>
                  <a:srgbClr val="4BACC6">
                    <a:lumMod val="50000"/>
                  </a:srgbClr>
                </a:solidFill>
                <a:effectLst/>
                <a:uLnTx/>
                <a:uFillTx/>
                <a:latin typeface="UTM Cookies" panose="02040603050506020204" pitchFamily="18" charset="0"/>
                <a:ea typeface="宋体" panose="02010600030101010101" pitchFamily="2" charset="-122"/>
                <a:cs typeface="+mn-cs"/>
              </a:rPr>
              <a:t>1</a:t>
            </a:r>
          </a:p>
        </p:txBody>
      </p:sp>
      <p:sp>
        <p:nvSpPr>
          <p:cNvPr id="13" name="TextBox 25"/>
          <p:cNvSpPr txBox="1"/>
          <p:nvPr/>
        </p:nvSpPr>
        <p:spPr>
          <a:xfrm>
            <a:off x="749891" y="3241516"/>
            <a:ext cx="1929354" cy="961802"/>
          </a:xfrm>
          <a:prstGeom prst="rect">
            <a:avLst/>
          </a:prstGeom>
        </p:spPr>
        <p:txBody>
          <a:bodyPr lIns="0" tIns="0" rIns="0" bIns="0" rtlCol="0" anchor="t">
            <a:spAutoFit/>
          </a:bodyPr>
          <a:lstStyle/>
          <a:p>
            <a:pPr marL="0" marR="0" lvl="0" indent="0" algn="ctr" defTabSz="661815" rtl="0" eaLnBrk="1" fontAlgn="base" latinLnBrk="0" hangingPunct="1">
              <a:lnSpc>
                <a:spcPts val="7482"/>
              </a:lnSpc>
              <a:spcBef>
                <a:spcPct val="0"/>
              </a:spcBef>
              <a:spcAft>
                <a:spcPct val="0"/>
              </a:spcAft>
              <a:buClrTx/>
              <a:buSzTx/>
              <a:buFontTx/>
              <a:buNone/>
              <a:tabLst/>
              <a:defRPr/>
            </a:pPr>
            <a:r>
              <a:rPr kumimoji="0" lang="en-US" sz="6341" b="0" i="0" u="none" strike="noStrike" kern="1200" cap="none" spc="0" normalizeH="0" baseline="0" noProof="0" dirty="0">
                <a:ln>
                  <a:noFill/>
                </a:ln>
                <a:solidFill>
                  <a:srgbClr val="4BACC6">
                    <a:lumMod val="50000"/>
                  </a:srgbClr>
                </a:solidFill>
                <a:effectLst/>
                <a:uLnTx/>
                <a:uFillTx/>
                <a:latin typeface="UTM Cookies" panose="02040603050506020204" pitchFamily="18" charset="0"/>
                <a:ea typeface="宋体" panose="02010600030101010101" pitchFamily="2" charset="-122"/>
                <a:cs typeface="+mn-cs"/>
              </a:rPr>
              <a:t>2</a:t>
            </a:r>
          </a:p>
        </p:txBody>
      </p:sp>
      <p:sp>
        <p:nvSpPr>
          <p:cNvPr id="14" name="TextBox 26"/>
          <p:cNvSpPr txBox="1"/>
          <p:nvPr/>
        </p:nvSpPr>
        <p:spPr>
          <a:xfrm>
            <a:off x="747234" y="4839780"/>
            <a:ext cx="1929354" cy="961802"/>
          </a:xfrm>
          <a:prstGeom prst="rect">
            <a:avLst/>
          </a:prstGeom>
        </p:spPr>
        <p:txBody>
          <a:bodyPr lIns="0" tIns="0" rIns="0" bIns="0" rtlCol="0" anchor="t">
            <a:spAutoFit/>
          </a:bodyPr>
          <a:lstStyle/>
          <a:p>
            <a:pPr marL="0" marR="0" lvl="0" indent="0" algn="ctr" defTabSz="661815" rtl="0" eaLnBrk="1" fontAlgn="base" latinLnBrk="0" hangingPunct="1">
              <a:lnSpc>
                <a:spcPts val="7482"/>
              </a:lnSpc>
              <a:spcBef>
                <a:spcPct val="0"/>
              </a:spcBef>
              <a:spcAft>
                <a:spcPct val="0"/>
              </a:spcAft>
              <a:buClrTx/>
              <a:buSzTx/>
              <a:buFontTx/>
              <a:buNone/>
              <a:tabLst/>
              <a:defRPr/>
            </a:pPr>
            <a:r>
              <a:rPr kumimoji="0" lang="en-US" sz="6341" b="0" i="0" u="none" strike="noStrike" kern="1200" cap="none" spc="0" normalizeH="0" baseline="0" noProof="0" dirty="0">
                <a:ln>
                  <a:noFill/>
                </a:ln>
                <a:solidFill>
                  <a:srgbClr val="4BACC6">
                    <a:lumMod val="50000"/>
                  </a:srgbClr>
                </a:solidFill>
                <a:effectLst/>
                <a:uLnTx/>
                <a:uFillTx/>
                <a:latin typeface="UTM Cookies" panose="02040603050506020204" pitchFamily="18" charset="0"/>
                <a:ea typeface="宋体" panose="02010600030101010101" pitchFamily="2" charset="-122"/>
                <a:cs typeface="+mn-cs"/>
              </a:rPr>
              <a:t>3</a:t>
            </a:r>
          </a:p>
        </p:txBody>
      </p:sp>
      <p:sp>
        <p:nvSpPr>
          <p:cNvPr id="15" name="Freeform 14">
            <a:extLst>
              <a:ext uri="{FF2B5EF4-FFF2-40B4-BE49-F238E27FC236}">
                <a16:creationId xmlns:a16="http://schemas.microsoft.com/office/drawing/2014/main" id="{498212D8-BC1B-6F9F-A436-892DB3F71455}"/>
              </a:ext>
            </a:extLst>
          </p:cNvPr>
          <p:cNvSpPr/>
          <p:nvPr/>
        </p:nvSpPr>
        <p:spPr>
          <a:xfrm>
            <a:off x="8100568" y="227225"/>
            <a:ext cx="1054387" cy="927145"/>
          </a:xfrm>
          <a:custGeom>
            <a:avLst/>
            <a:gdLst/>
            <a:ahLst/>
            <a:cxnLst/>
            <a:rect l="l" t="t" r="r" b="b"/>
            <a:pathLst>
              <a:path w="2522310" h="2899207">
                <a:moveTo>
                  <a:pt x="0" y="0"/>
                </a:moveTo>
                <a:lnTo>
                  <a:pt x="2522310" y="0"/>
                </a:lnTo>
                <a:lnTo>
                  <a:pt x="2522310" y="2899207"/>
                </a:lnTo>
                <a:lnTo>
                  <a:pt x="0" y="2899207"/>
                </a:lnTo>
                <a:lnTo>
                  <a:pt x="0" y="0"/>
                </a:lnTo>
                <a:close/>
              </a:path>
            </a:pathLst>
          </a:custGeom>
          <a:blipFill>
            <a:blip r:embed="rId6">
              <a:extLst>
                <a:ext uri="{96DAC541-7B7A-43D3-8B79-37D633B846F1}">
                  <asvg:svgBlip xmlns="" xmlns:asvg="http://schemas.microsoft.com/office/drawing/2016/SVG/main" r:embed="rId13"/>
                </a:ext>
              </a:extLst>
            </a:blip>
            <a:stretch>
              <a:fillRect/>
            </a:stretch>
          </a:blipFill>
        </p:spPr>
        <p:txBody>
          <a:bodyPr/>
          <a:lstStyle/>
          <a:p>
            <a:pPr marL="0" marR="0" lvl="0" indent="0" algn="l" defTabSz="661815" rtl="0" eaLnBrk="1" fontAlgn="base" latinLnBrk="0" hangingPunct="1">
              <a:lnSpc>
                <a:spcPct val="100000"/>
              </a:lnSpc>
              <a:spcBef>
                <a:spcPct val="0"/>
              </a:spcBef>
              <a:spcAft>
                <a:spcPct val="0"/>
              </a:spcAft>
              <a:buClrTx/>
              <a:buSzTx/>
              <a:buFontTx/>
              <a:buNone/>
              <a:tabLst/>
              <a:defRPr/>
            </a:pPr>
            <a:endParaRPr kumimoji="0" lang="en-US" sz="2171"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extLst>
      <p:ext uri="{BB962C8B-B14F-4D97-AF65-F5344CB8AC3E}">
        <p14:creationId xmlns:p14="http://schemas.microsoft.com/office/powerpoint/2010/main" val="3644257261"/>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8"/>
          <p:cNvSpPr/>
          <p:nvPr/>
        </p:nvSpPr>
        <p:spPr>
          <a:xfrm>
            <a:off x="3227293" y="3200400"/>
            <a:ext cx="5489907" cy="3480616"/>
          </a:xfrm>
          <a:custGeom>
            <a:avLst/>
            <a:gdLst/>
            <a:ahLst/>
            <a:cxnLst/>
            <a:rect l="l" t="t" r="r" b="b"/>
            <a:pathLst>
              <a:path w="5172452" h="3060368">
                <a:moveTo>
                  <a:pt x="0" y="0"/>
                </a:moveTo>
                <a:lnTo>
                  <a:pt x="5172452" y="0"/>
                </a:lnTo>
                <a:lnTo>
                  <a:pt x="5172452" y="3060367"/>
                </a:lnTo>
                <a:lnTo>
                  <a:pt x="0" y="3060367"/>
                </a:lnTo>
                <a:lnTo>
                  <a:pt x="0" y="0"/>
                </a:lnTo>
                <a:close/>
              </a:path>
            </a:pathLst>
          </a:custGeom>
          <a:blipFill>
            <a:blip r:embed="rId2"/>
            <a:stretch>
              <a:fillRect/>
            </a:stretch>
          </a:blipFill>
        </p:spPr>
      </p:sp>
      <p:pic>
        <p:nvPicPr>
          <p:cNvPr id="5" name="Picture 4">
            <a:extLst>
              <a:ext uri="{FF2B5EF4-FFF2-40B4-BE49-F238E27FC236}">
                <a16:creationId xmlns:a16="http://schemas.microsoft.com/office/drawing/2014/main" id="{9D8A33AA-A314-4F8D-8CF7-034416448550}"/>
              </a:ext>
            </a:extLst>
          </p:cNvPr>
          <p:cNvPicPr>
            <a:picLocks noChangeAspect="1"/>
          </p:cNvPicPr>
          <p:nvPr/>
        </p:nvPicPr>
        <p:blipFill>
          <a:blip r:embed="rId3"/>
          <a:stretch>
            <a:fillRect/>
          </a:stretch>
        </p:blipFill>
        <p:spPr>
          <a:xfrm>
            <a:off x="2158042" y="672354"/>
            <a:ext cx="8522037" cy="2716306"/>
          </a:xfrm>
          <a:prstGeom prst="rect">
            <a:avLst/>
          </a:prstGeom>
        </p:spPr>
      </p:pic>
    </p:spTree>
    <p:extLst>
      <p:ext uri="{BB962C8B-B14F-4D97-AF65-F5344CB8AC3E}">
        <p14:creationId xmlns:p14="http://schemas.microsoft.com/office/powerpoint/2010/main" val="1791940562"/>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3"/>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668"/>
        <p:cNvGrpSpPr/>
        <p:nvPr/>
      </p:nvGrpSpPr>
      <p:grpSpPr>
        <a:xfrm>
          <a:off x="0" y="0"/>
          <a:ext cx="0" cy="0"/>
          <a:chOff x="0" y="0"/>
          <a:chExt cx="0" cy="0"/>
        </a:xfrm>
      </p:grpSpPr>
      <p:cxnSp>
        <p:nvCxnSpPr>
          <p:cNvPr id="4678" name="Google Shape;4678;p45"/>
          <p:cNvCxnSpPr/>
          <p:nvPr/>
        </p:nvCxnSpPr>
        <p:spPr>
          <a:xfrm rot="-420113">
            <a:off x="5820809" y="2698225"/>
            <a:ext cx="4415027" cy="0"/>
          </a:xfrm>
          <a:prstGeom prst="straightConnector1">
            <a:avLst/>
          </a:prstGeom>
          <a:noFill/>
          <a:ln w="19050" cap="flat" cmpd="sng">
            <a:solidFill>
              <a:schemeClr val="dk1"/>
            </a:solidFill>
            <a:prstDash val="solid"/>
            <a:round/>
            <a:headEnd type="none" w="sm" len="sm"/>
            <a:tailEnd type="none" w="sm" len="sm"/>
          </a:ln>
          <a:effectLst>
            <a:outerShdw dist="28575" dir="2700000" algn="bl" rotWithShape="0">
              <a:schemeClr val="lt2"/>
            </a:outerShdw>
          </a:effectLst>
        </p:spPr>
      </p:cxnSp>
      <p:pic>
        <p:nvPicPr>
          <p:cNvPr id="4" name="Picture 3"/>
          <p:cNvPicPr>
            <a:picLocks noChangeAspect="1"/>
          </p:cNvPicPr>
          <p:nvPr/>
        </p:nvPicPr>
        <p:blipFill>
          <a:blip r:embed="rId3"/>
          <a:stretch>
            <a:fillRect/>
          </a:stretch>
        </p:blipFill>
        <p:spPr>
          <a:xfrm>
            <a:off x="5127578" y="1049114"/>
            <a:ext cx="6742760" cy="3298222"/>
          </a:xfrm>
          <a:prstGeom prst="rect">
            <a:avLst/>
          </a:prstGeom>
        </p:spPr>
      </p:pic>
      <p:pic>
        <p:nvPicPr>
          <p:cNvPr id="6" name="Picture 5"/>
          <p:cNvPicPr>
            <a:picLocks noChangeAspect="1"/>
          </p:cNvPicPr>
          <p:nvPr/>
        </p:nvPicPr>
        <p:blipFill>
          <a:blip r:embed="rId4"/>
          <a:stretch>
            <a:fillRect/>
          </a:stretch>
        </p:blipFill>
        <p:spPr>
          <a:xfrm>
            <a:off x="4675892" y="3476965"/>
            <a:ext cx="7071973" cy="2158171"/>
          </a:xfrm>
          <a:prstGeom prst="rect">
            <a:avLst/>
          </a:prstGeom>
        </p:spPr>
      </p:pic>
    </p:spTree>
    <p:extLst>
      <p:ext uri="{BB962C8B-B14F-4D97-AF65-F5344CB8AC3E}">
        <p14:creationId xmlns:p14="http://schemas.microsoft.com/office/powerpoint/2010/main" val="309809489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a:extLst>
              <a:ext uri="{FF2B5EF4-FFF2-40B4-BE49-F238E27FC236}">
                <a16:creationId xmlns:a16="http://schemas.microsoft.com/office/drawing/2014/main" id="{84FCA022-B6D2-417C-B64B-6CFD2AA703D2}"/>
              </a:ext>
            </a:extLst>
          </p:cNvPr>
          <p:cNvSpPr txBox="1"/>
          <p:nvPr/>
        </p:nvSpPr>
        <p:spPr>
          <a:xfrm>
            <a:off x="5161138" y="4538742"/>
            <a:ext cx="1869722" cy="901593"/>
          </a:xfrm>
          <a:prstGeom prst="rect">
            <a:avLst/>
          </a:prstGeom>
          <a:noFill/>
        </p:spPr>
        <p:txBody>
          <a:bodyPr wrap="square" rtlCol="0">
            <a:spAutoFit/>
          </a:bodyPr>
          <a:lstStyle/>
          <a:p>
            <a:pPr algn="ctr">
              <a:lnSpc>
                <a:spcPct val="150000"/>
              </a:lnSpc>
              <a:buClr>
                <a:srgbClr val="000000"/>
              </a:buClr>
              <a:buFont typeface="Arial"/>
              <a:buNone/>
            </a:pPr>
            <a:r>
              <a:rPr lang="vi-VN" sz="4000" b="1" kern="0" dirty="0" smtClean="0">
                <a:solidFill>
                  <a:schemeClr val="tx1">
                    <a:lumMod val="75000"/>
                    <a:lumOff val="25000"/>
                  </a:schemeClr>
                </a:solidFill>
                <a:latin typeface="Arial" panose="020B0604020202020204" pitchFamily="34" charset="0"/>
                <a:cs typeface="Arial" panose="020B0604020202020204" pitchFamily="34" charset="0"/>
                <a:sym typeface="Arial"/>
              </a:rPr>
              <a:t>TIẾT</a:t>
            </a:r>
            <a:r>
              <a:rPr lang="en-US" sz="4000" b="1" kern="0" dirty="0">
                <a:solidFill>
                  <a:schemeClr val="tx1">
                    <a:lumMod val="75000"/>
                    <a:lumOff val="25000"/>
                  </a:schemeClr>
                </a:solidFill>
                <a:latin typeface="Arial" panose="020B0604020202020204" pitchFamily="34" charset="0"/>
                <a:cs typeface="Arial" panose="020B0604020202020204" pitchFamily="34" charset="0"/>
                <a:sym typeface="Arial"/>
              </a:rPr>
              <a:t> </a:t>
            </a:r>
            <a:r>
              <a:rPr lang="en-US" sz="4000" b="1" kern="0" dirty="0" smtClean="0">
                <a:solidFill>
                  <a:schemeClr val="tx1">
                    <a:lumMod val="75000"/>
                    <a:lumOff val="25000"/>
                  </a:schemeClr>
                </a:solidFill>
                <a:latin typeface="Arial" panose="020B0604020202020204" pitchFamily="34" charset="0"/>
                <a:cs typeface="Arial" panose="020B0604020202020204" pitchFamily="34" charset="0"/>
                <a:sym typeface="Arial"/>
              </a:rPr>
              <a:t>2</a:t>
            </a:r>
            <a:endParaRPr lang="en-US" sz="4000" b="1" kern="0" dirty="0">
              <a:solidFill>
                <a:schemeClr val="tx1">
                  <a:lumMod val="75000"/>
                  <a:lumOff val="25000"/>
                </a:schemeClr>
              </a:solidFill>
              <a:latin typeface="Arial" panose="020B0604020202020204" pitchFamily="34" charset="0"/>
              <a:cs typeface="Arial" panose="020B0604020202020204" pitchFamily="34" charset="0"/>
              <a:sym typeface="Arial"/>
            </a:endParaRPr>
          </a:p>
        </p:txBody>
      </p:sp>
      <p:sp>
        <p:nvSpPr>
          <p:cNvPr id="8" name="TextBox 7">
            <a:extLst>
              <a:ext uri="{FF2B5EF4-FFF2-40B4-BE49-F238E27FC236}">
                <a16:creationId xmlns:a16="http://schemas.microsoft.com/office/drawing/2014/main" id="{42874A0B-8B00-4D5B-A199-1636436FA68C}"/>
              </a:ext>
            </a:extLst>
          </p:cNvPr>
          <p:cNvSpPr txBox="1"/>
          <p:nvPr/>
        </p:nvSpPr>
        <p:spPr>
          <a:xfrm>
            <a:off x="635102" y="663206"/>
            <a:ext cx="1253033" cy="249746"/>
          </a:xfrm>
          <a:prstGeom prst="rect">
            <a:avLst/>
          </a:prstGeom>
          <a:noFill/>
        </p:spPr>
        <p:txBody>
          <a:bodyPr wrap="square" rtlCol="0">
            <a:prstTxWarp prst="textArchUp">
              <a:avLst/>
            </a:prstTxWarp>
            <a:spAutoFit/>
          </a:bodyPr>
          <a:lstStyle/>
          <a:p>
            <a:r>
              <a:rPr lang="en-US" sz="19900" b="1" dirty="0">
                <a:ln>
                  <a:solidFill>
                    <a:schemeClr val="bg1"/>
                  </a:solidFill>
                </a:ln>
                <a:solidFill>
                  <a:srgbClr val="F77A08"/>
                </a:solidFill>
                <a:effectLst>
                  <a:outerShdw blurRad="50800" dist="38100" dir="5400000" algn="t" rotWithShape="0">
                    <a:prstClr val="black">
                      <a:alpha val="40000"/>
                    </a:prstClr>
                  </a:outerShdw>
                </a:effectLst>
              </a:rPr>
              <a:t>CHỦ ĐỀ</a:t>
            </a:r>
          </a:p>
        </p:txBody>
      </p:sp>
      <p:sp>
        <p:nvSpPr>
          <p:cNvPr id="9" name="TextBox 8">
            <a:extLst>
              <a:ext uri="{FF2B5EF4-FFF2-40B4-BE49-F238E27FC236}">
                <a16:creationId xmlns:a16="http://schemas.microsoft.com/office/drawing/2014/main" id="{E1E11EC1-E936-429B-8648-3E4D9E3804E5}"/>
              </a:ext>
            </a:extLst>
          </p:cNvPr>
          <p:cNvSpPr txBox="1"/>
          <p:nvPr/>
        </p:nvSpPr>
        <p:spPr>
          <a:xfrm>
            <a:off x="1021472" y="699749"/>
            <a:ext cx="480291" cy="1323439"/>
          </a:xfrm>
          <a:prstGeom prst="rect">
            <a:avLst/>
          </a:prstGeom>
          <a:noFill/>
        </p:spPr>
        <p:txBody>
          <a:bodyPr wrap="square" rtlCol="0">
            <a:spAutoFit/>
          </a:bodyPr>
          <a:lstStyle/>
          <a:p>
            <a:pPr algn="ctr"/>
            <a:r>
              <a:rPr lang="en-US" sz="8000" b="1" dirty="0">
                <a:ln>
                  <a:solidFill>
                    <a:schemeClr val="bg1"/>
                  </a:solidFill>
                </a:ln>
                <a:solidFill>
                  <a:srgbClr val="F77A08"/>
                </a:solidFill>
                <a:effectLst>
                  <a:outerShdw blurRad="50800" dist="38100" dir="5400000" algn="t" rotWithShape="0">
                    <a:prstClr val="black">
                      <a:alpha val="40000"/>
                    </a:prstClr>
                  </a:outerShdw>
                </a:effectLst>
                <a:latin typeface="Arial Black" panose="020B0A04020102020204" pitchFamily="34" charset="0"/>
              </a:rPr>
              <a:t>4</a:t>
            </a:r>
          </a:p>
        </p:txBody>
      </p:sp>
      <p:pic>
        <p:nvPicPr>
          <p:cNvPr id="3" name="Picture 2">
            <a:extLst>
              <a:ext uri="{FF2B5EF4-FFF2-40B4-BE49-F238E27FC236}">
                <a16:creationId xmlns:a16="http://schemas.microsoft.com/office/drawing/2014/main" id="{76CB2913-45F1-48CC-AC61-223F16407EAF}"/>
              </a:ext>
            </a:extLst>
          </p:cNvPr>
          <p:cNvPicPr>
            <a:picLocks noChangeAspect="1"/>
          </p:cNvPicPr>
          <p:nvPr/>
        </p:nvPicPr>
        <p:blipFill>
          <a:blip r:embed="rId2"/>
          <a:stretch>
            <a:fillRect/>
          </a:stretch>
        </p:blipFill>
        <p:spPr>
          <a:xfrm>
            <a:off x="2644515" y="237337"/>
            <a:ext cx="8735745" cy="1351229"/>
          </a:xfrm>
          <a:prstGeom prst="rect">
            <a:avLst/>
          </a:prstGeom>
        </p:spPr>
      </p:pic>
      <p:pic>
        <p:nvPicPr>
          <p:cNvPr id="4" name="Picture 3">
            <a:extLst>
              <a:ext uri="{FF2B5EF4-FFF2-40B4-BE49-F238E27FC236}">
                <a16:creationId xmlns:a16="http://schemas.microsoft.com/office/drawing/2014/main" id="{2CDCEBB2-5923-432B-8AA0-7493A899BB34}"/>
              </a:ext>
            </a:extLst>
          </p:cNvPr>
          <p:cNvPicPr>
            <a:picLocks noChangeAspect="1"/>
          </p:cNvPicPr>
          <p:nvPr/>
        </p:nvPicPr>
        <p:blipFill>
          <a:blip r:embed="rId3"/>
          <a:stretch>
            <a:fillRect/>
          </a:stretch>
        </p:blipFill>
        <p:spPr>
          <a:xfrm>
            <a:off x="816405" y="1899678"/>
            <a:ext cx="10559187" cy="2017951"/>
          </a:xfrm>
          <a:prstGeom prst="rect">
            <a:avLst/>
          </a:prstGeom>
        </p:spPr>
      </p:pic>
      <p:pic>
        <p:nvPicPr>
          <p:cNvPr id="7" name="Picture 6"/>
          <p:cNvPicPr>
            <a:picLocks noChangeAspect="1"/>
          </p:cNvPicPr>
          <p:nvPr/>
        </p:nvPicPr>
        <p:blipFill rotWithShape="1">
          <a:blip r:embed="rId4" cstate="print">
            <a:extLst>
              <a:ext uri="{28A0092B-C50C-407E-A947-70E740481C1C}">
                <a14:useLocalDpi xmlns:a14="http://schemas.microsoft.com/office/drawing/2010/main" val="0"/>
              </a:ext>
            </a:extLst>
          </a:blip>
          <a:srcRect l="30401" r="29958"/>
          <a:stretch/>
        </p:blipFill>
        <p:spPr>
          <a:xfrm>
            <a:off x="182011" y="4006814"/>
            <a:ext cx="2159211" cy="3063944"/>
          </a:xfrm>
          <a:prstGeom prst="rect">
            <a:avLst/>
          </a:prstGeom>
        </p:spPr>
      </p:pic>
      <p:sp>
        <p:nvSpPr>
          <p:cNvPr id="11" name="Freeform 3"/>
          <p:cNvSpPr/>
          <p:nvPr/>
        </p:nvSpPr>
        <p:spPr>
          <a:xfrm>
            <a:off x="9148382" y="3738282"/>
            <a:ext cx="2469256" cy="2464059"/>
          </a:xfrm>
          <a:custGeom>
            <a:avLst/>
            <a:gdLst/>
            <a:ahLst/>
            <a:cxnLst/>
            <a:rect l="l" t="t" r="r" b="b"/>
            <a:pathLst>
              <a:path w="4114800" h="4114800">
                <a:moveTo>
                  <a:pt x="0" y="0"/>
                </a:moveTo>
                <a:lnTo>
                  <a:pt x="4114800" y="0"/>
                </a:lnTo>
                <a:lnTo>
                  <a:pt x="4114800" y="4114800"/>
                </a:lnTo>
                <a:lnTo>
                  <a:pt x="0" y="4114800"/>
                </a:lnTo>
                <a:lnTo>
                  <a:pt x="0" y="0"/>
                </a:lnTo>
                <a:close/>
              </a:path>
            </a:pathLst>
          </a:custGeom>
          <a:blipFill>
            <a:blip r:embed="rId5">
              <a:extLst>
                <a:ext uri="{96DAC541-7B7A-43D3-8B79-37D633B846F1}">
                  <asvg:svgBlip xmlns="" xmlns:asvg="http://schemas.microsoft.com/office/drawing/2016/SVG/main" r:embed="rId6"/>
                </a:ext>
              </a:extLst>
            </a:blip>
            <a:stretch>
              <a:fillRect/>
            </a:stretch>
          </a:blipFill>
        </p:spPr>
      </p:sp>
    </p:spTree>
    <p:extLst>
      <p:ext uri="{BB962C8B-B14F-4D97-AF65-F5344CB8AC3E}">
        <p14:creationId xmlns:p14="http://schemas.microsoft.com/office/powerpoint/2010/main" val="2410214612"/>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ppt_x"/>
                                          </p:val>
                                        </p:tav>
                                        <p:tav tm="100000">
                                          <p:val>
                                            <p:strVal val="#ppt_x"/>
                                          </p:val>
                                        </p:tav>
                                      </p:tavLst>
                                    </p:anim>
                                    <p:anim calcmode="lin" valueType="num">
                                      <p:cBhvr additive="base">
                                        <p:cTn id="13"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4"/>
          <p:cNvSpPr txBox="1"/>
          <p:nvPr/>
        </p:nvSpPr>
        <p:spPr>
          <a:xfrm>
            <a:off x="924925" y="1478609"/>
            <a:ext cx="1579286" cy="961802"/>
          </a:xfrm>
          <a:prstGeom prst="rect">
            <a:avLst/>
          </a:prstGeom>
        </p:spPr>
        <p:txBody>
          <a:bodyPr wrap="square" lIns="0" tIns="0" rIns="0" bIns="0" rtlCol="0" anchor="t">
            <a:spAutoFit/>
          </a:bodyPr>
          <a:lstStyle/>
          <a:p>
            <a:pPr marL="0" marR="0" lvl="0" indent="0" algn="ctr" defTabSz="661815" rtl="0" eaLnBrk="1" fontAlgn="base" latinLnBrk="0" hangingPunct="1">
              <a:lnSpc>
                <a:spcPts val="7482"/>
              </a:lnSpc>
              <a:spcBef>
                <a:spcPct val="0"/>
              </a:spcBef>
              <a:spcAft>
                <a:spcPct val="0"/>
              </a:spcAft>
              <a:buClrTx/>
              <a:buSzTx/>
              <a:buFontTx/>
              <a:buNone/>
              <a:tabLst/>
              <a:defRPr/>
            </a:pPr>
            <a:r>
              <a:rPr kumimoji="0" lang="en-US" sz="6341" b="0" i="0" u="none" strike="noStrike" kern="1200" cap="none" spc="0" normalizeH="0" baseline="0" noProof="0" dirty="0">
                <a:ln>
                  <a:noFill/>
                </a:ln>
                <a:solidFill>
                  <a:srgbClr val="4BACC6">
                    <a:lumMod val="50000"/>
                  </a:srgbClr>
                </a:solidFill>
                <a:effectLst/>
                <a:uLnTx/>
                <a:uFillTx/>
                <a:latin typeface="UTM Cookies" panose="02040603050506020204" pitchFamily="18" charset="0"/>
                <a:ea typeface="宋体" panose="02010600030101010101" pitchFamily="2" charset="-122"/>
                <a:cs typeface="+mn-cs"/>
              </a:rPr>
              <a:t>1</a:t>
            </a:r>
          </a:p>
        </p:txBody>
      </p:sp>
      <p:sp>
        <p:nvSpPr>
          <p:cNvPr id="4" name="TextBox 25"/>
          <p:cNvSpPr txBox="1"/>
          <p:nvPr/>
        </p:nvSpPr>
        <p:spPr>
          <a:xfrm>
            <a:off x="749891" y="3241516"/>
            <a:ext cx="1929354" cy="961802"/>
          </a:xfrm>
          <a:prstGeom prst="rect">
            <a:avLst/>
          </a:prstGeom>
        </p:spPr>
        <p:txBody>
          <a:bodyPr lIns="0" tIns="0" rIns="0" bIns="0" rtlCol="0" anchor="t">
            <a:spAutoFit/>
          </a:bodyPr>
          <a:lstStyle/>
          <a:p>
            <a:pPr marL="0" marR="0" lvl="0" indent="0" algn="ctr" defTabSz="661815" rtl="0" eaLnBrk="1" fontAlgn="base" latinLnBrk="0" hangingPunct="1">
              <a:lnSpc>
                <a:spcPts val="7482"/>
              </a:lnSpc>
              <a:spcBef>
                <a:spcPct val="0"/>
              </a:spcBef>
              <a:spcAft>
                <a:spcPct val="0"/>
              </a:spcAft>
              <a:buClrTx/>
              <a:buSzTx/>
              <a:buFontTx/>
              <a:buNone/>
              <a:tabLst/>
              <a:defRPr/>
            </a:pPr>
            <a:r>
              <a:rPr kumimoji="0" lang="en-US" sz="6341" b="0" i="0" u="none" strike="noStrike" kern="1200" cap="none" spc="0" normalizeH="0" baseline="0" noProof="0" dirty="0">
                <a:ln>
                  <a:noFill/>
                </a:ln>
                <a:solidFill>
                  <a:srgbClr val="4BACC6">
                    <a:lumMod val="50000"/>
                  </a:srgbClr>
                </a:solidFill>
                <a:effectLst/>
                <a:uLnTx/>
                <a:uFillTx/>
                <a:latin typeface="UTM Cookies" panose="02040603050506020204" pitchFamily="18" charset="0"/>
                <a:ea typeface="宋体" panose="02010600030101010101" pitchFamily="2" charset="-122"/>
                <a:cs typeface="+mn-cs"/>
              </a:rPr>
              <a:t>2</a:t>
            </a:r>
          </a:p>
        </p:txBody>
      </p:sp>
      <p:sp>
        <p:nvSpPr>
          <p:cNvPr id="5" name="TextBox 26"/>
          <p:cNvSpPr txBox="1"/>
          <p:nvPr/>
        </p:nvSpPr>
        <p:spPr>
          <a:xfrm>
            <a:off x="747234" y="4839780"/>
            <a:ext cx="1929354" cy="961802"/>
          </a:xfrm>
          <a:prstGeom prst="rect">
            <a:avLst/>
          </a:prstGeom>
        </p:spPr>
        <p:txBody>
          <a:bodyPr lIns="0" tIns="0" rIns="0" bIns="0" rtlCol="0" anchor="t">
            <a:spAutoFit/>
          </a:bodyPr>
          <a:lstStyle/>
          <a:p>
            <a:pPr marL="0" marR="0" lvl="0" indent="0" algn="ctr" defTabSz="661815" rtl="0" eaLnBrk="1" fontAlgn="base" latinLnBrk="0" hangingPunct="1">
              <a:lnSpc>
                <a:spcPts val="7482"/>
              </a:lnSpc>
              <a:spcBef>
                <a:spcPct val="0"/>
              </a:spcBef>
              <a:spcAft>
                <a:spcPct val="0"/>
              </a:spcAft>
              <a:buClrTx/>
              <a:buSzTx/>
              <a:buFontTx/>
              <a:buNone/>
              <a:tabLst/>
              <a:defRPr/>
            </a:pPr>
            <a:r>
              <a:rPr kumimoji="0" lang="en-US" sz="6341" b="0" i="0" u="none" strike="noStrike" kern="1200" cap="none" spc="0" normalizeH="0" baseline="0" noProof="0" dirty="0">
                <a:ln>
                  <a:noFill/>
                </a:ln>
                <a:solidFill>
                  <a:srgbClr val="4BACC6">
                    <a:lumMod val="50000"/>
                  </a:srgbClr>
                </a:solidFill>
                <a:effectLst/>
                <a:uLnTx/>
                <a:uFillTx/>
                <a:latin typeface="UTM Cookies" panose="02040603050506020204" pitchFamily="18" charset="0"/>
                <a:ea typeface="宋体" panose="02010600030101010101" pitchFamily="2" charset="-122"/>
                <a:cs typeface="+mn-cs"/>
              </a:rPr>
              <a:t>3</a:t>
            </a:r>
          </a:p>
        </p:txBody>
      </p:sp>
      <p:sp>
        <p:nvSpPr>
          <p:cNvPr id="6" name="Rounded Rectangle 5"/>
          <p:cNvSpPr/>
          <p:nvPr/>
        </p:nvSpPr>
        <p:spPr>
          <a:xfrm>
            <a:off x="1952001" y="1513009"/>
            <a:ext cx="9169727" cy="1135389"/>
          </a:xfrm>
          <a:prstGeom prst="roundRect">
            <a:avLst>
              <a:gd name="adj" fmla="val 26528"/>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61815"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Nêu</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được</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nội</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dung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thông</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qua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việc</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trả</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lời</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các</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câu</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hỏi</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có</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liên</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quan</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đến</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nội</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dung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bài</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đọc</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endParaRPr kumimoji="0" lang="en-US" sz="32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sp>
        <p:nvSpPr>
          <p:cNvPr id="7" name="Rounded Rectangle 6"/>
          <p:cNvSpPr/>
          <p:nvPr/>
        </p:nvSpPr>
        <p:spPr>
          <a:xfrm>
            <a:off x="1969657" y="3281659"/>
            <a:ext cx="9169727" cy="1068804"/>
          </a:xfrm>
          <a:prstGeom prst="roundRect">
            <a:avLst>
              <a:gd name="adj" fmla="val 26528"/>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661815" rtl="0" eaLnBrk="1" fontAlgn="base" latinLnBrk="0" hangingPunct="1">
              <a:lnSpc>
                <a:spcPct val="100000"/>
              </a:lnSpc>
              <a:spcBef>
                <a:spcPct val="0"/>
              </a:spcBef>
              <a:spcAft>
                <a:spcPct val="0"/>
              </a:spcAft>
              <a:buClrTx/>
              <a:buSzTx/>
              <a:buFontTx/>
              <a:buNone/>
              <a:tabLst/>
              <a:defRPr/>
            </a:pPr>
            <a:r>
              <a:rPr lang="en-US" sz="3200" b="1" dirty="0" err="1" smtClean="0">
                <a:solidFill>
                  <a:srgbClr val="002060"/>
                </a:solidFill>
                <a:latin typeface="Times New Roman" panose="02020603050405020304" pitchFamily="18" charset="0"/>
                <a:cs typeface="Times New Roman" panose="02020603050405020304" pitchFamily="18" charset="0"/>
              </a:rPr>
              <a:t>Nêu</a:t>
            </a:r>
            <a:r>
              <a:rPr lang="en-US" sz="3200" b="1" dirty="0" smtClean="0">
                <a:solidFill>
                  <a:srgbClr val="002060"/>
                </a:solidFill>
                <a:latin typeface="Times New Roman" panose="02020603050405020304" pitchFamily="18" charset="0"/>
                <a:cs typeface="Times New Roman" panose="02020603050405020304" pitchFamily="18" charset="0"/>
              </a:rPr>
              <a:t> </a:t>
            </a:r>
            <a:r>
              <a:rPr lang="en-US" sz="3200" b="1" dirty="0" err="1" smtClean="0">
                <a:solidFill>
                  <a:srgbClr val="002060"/>
                </a:solidFill>
                <a:latin typeface="Times New Roman" panose="02020603050405020304" pitchFamily="18" charset="0"/>
                <a:cs typeface="Times New Roman" panose="02020603050405020304" pitchFamily="18" charset="0"/>
              </a:rPr>
              <a:t>được</a:t>
            </a:r>
            <a:r>
              <a:rPr lang="en-US" sz="3200" b="1" dirty="0" smtClean="0">
                <a:solidFill>
                  <a:srgbClr val="002060"/>
                </a:solidFill>
                <a:latin typeface="Times New Roman" panose="02020603050405020304" pitchFamily="18" charset="0"/>
                <a:cs typeface="Times New Roman" panose="02020603050405020304" pitchFamily="18" charset="0"/>
              </a:rPr>
              <a:t> </a:t>
            </a:r>
            <a:r>
              <a:rPr lang="en-US" sz="3200" b="1" dirty="0" err="1" smtClean="0">
                <a:solidFill>
                  <a:srgbClr val="002060"/>
                </a:solidFill>
                <a:latin typeface="Times New Roman" panose="02020603050405020304" pitchFamily="18" charset="0"/>
                <a:cs typeface="Times New Roman" panose="02020603050405020304" pitchFamily="18" charset="0"/>
              </a:rPr>
              <a:t>trình</a:t>
            </a:r>
            <a:r>
              <a:rPr lang="en-US" sz="3200" b="1" dirty="0" smtClean="0">
                <a:solidFill>
                  <a:srgbClr val="002060"/>
                </a:solidFill>
                <a:latin typeface="Times New Roman" panose="02020603050405020304" pitchFamily="18" charset="0"/>
                <a:cs typeface="Times New Roman" panose="02020603050405020304" pitchFamily="18" charset="0"/>
              </a:rPr>
              <a:t> </a:t>
            </a:r>
            <a:r>
              <a:rPr lang="en-US" sz="3200" b="1" dirty="0" err="1" smtClean="0">
                <a:solidFill>
                  <a:srgbClr val="002060"/>
                </a:solidFill>
                <a:latin typeface="Times New Roman" panose="02020603050405020304" pitchFamily="18" charset="0"/>
                <a:cs typeface="Times New Roman" panose="02020603050405020304" pitchFamily="18" charset="0"/>
              </a:rPr>
              <a:t>tự</a:t>
            </a:r>
            <a:r>
              <a:rPr lang="en-US" sz="3200" b="1" dirty="0" smtClean="0">
                <a:solidFill>
                  <a:srgbClr val="002060"/>
                </a:solidFill>
                <a:latin typeface="Times New Roman" panose="02020603050405020304" pitchFamily="18" charset="0"/>
                <a:cs typeface="Times New Roman" panose="02020603050405020304" pitchFamily="18" charset="0"/>
              </a:rPr>
              <a:t> </a:t>
            </a:r>
            <a:r>
              <a:rPr lang="en-US" sz="3200" b="1" dirty="0" err="1" smtClean="0">
                <a:solidFill>
                  <a:srgbClr val="002060"/>
                </a:solidFill>
                <a:latin typeface="Times New Roman" panose="02020603050405020304" pitchFamily="18" charset="0"/>
                <a:cs typeface="Times New Roman" panose="02020603050405020304" pitchFamily="18" charset="0"/>
              </a:rPr>
              <a:t>các</a:t>
            </a:r>
            <a:r>
              <a:rPr lang="en-US" sz="3200" b="1" dirty="0" smtClean="0">
                <a:solidFill>
                  <a:srgbClr val="002060"/>
                </a:solidFill>
                <a:latin typeface="Times New Roman" panose="02020603050405020304" pitchFamily="18" charset="0"/>
                <a:cs typeface="Times New Roman" panose="02020603050405020304" pitchFamily="18" charset="0"/>
              </a:rPr>
              <a:t> </a:t>
            </a:r>
            <a:r>
              <a:rPr lang="en-US" sz="3200" b="1" dirty="0" err="1" smtClean="0">
                <a:solidFill>
                  <a:srgbClr val="002060"/>
                </a:solidFill>
                <a:latin typeface="Times New Roman" panose="02020603050405020304" pitchFamily="18" charset="0"/>
                <a:cs typeface="Times New Roman" panose="02020603050405020304" pitchFamily="18" charset="0"/>
              </a:rPr>
              <a:t>bước</a:t>
            </a:r>
            <a:r>
              <a:rPr lang="en-US" sz="3200" b="1" dirty="0" smtClean="0">
                <a:solidFill>
                  <a:srgbClr val="002060"/>
                </a:solidFill>
                <a:latin typeface="Times New Roman" panose="02020603050405020304" pitchFamily="18" charset="0"/>
                <a:cs typeface="Times New Roman" panose="02020603050405020304" pitchFamily="18" charset="0"/>
              </a:rPr>
              <a:t> </a:t>
            </a:r>
            <a:r>
              <a:rPr lang="en-US" sz="3200" b="1" dirty="0" err="1" smtClean="0">
                <a:solidFill>
                  <a:srgbClr val="002060"/>
                </a:solidFill>
                <a:latin typeface="Times New Roman" panose="02020603050405020304" pitchFamily="18" charset="0"/>
                <a:cs typeface="Times New Roman" panose="02020603050405020304" pitchFamily="18" charset="0"/>
              </a:rPr>
              <a:t>rửa</a:t>
            </a:r>
            <a:r>
              <a:rPr lang="en-US" sz="3200" b="1" dirty="0" smtClean="0">
                <a:solidFill>
                  <a:srgbClr val="002060"/>
                </a:solidFill>
                <a:latin typeface="Times New Roman" panose="02020603050405020304" pitchFamily="18" charset="0"/>
                <a:cs typeface="Times New Roman" panose="02020603050405020304" pitchFamily="18" charset="0"/>
              </a:rPr>
              <a:t> </a:t>
            </a:r>
            <a:r>
              <a:rPr lang="en-US" sz="3200" b="1" dirty="0" err="1" smtClean="0">
                <a:solidFill>
                  <a:srgbClr val="002060"/>
                </a:solidFill>
                <a:latin typeface="Times New Roman" panose="02020603050405020304" pitchFamily="18" charset="0"/>
                <a:cs typeface="Times New Roman" panose="02020603050405020304" pitchFamily="18" charset="0"/>
              </a:rPr>
              <a:t>tay</a:t>
            </a:r>
            <a:r>
              <a:rPr lang="en-US" sz="3200" b="1" dirty="0" smtClean="0">
                <a:solidFill>
                  <a:srgbClr val="002060"/>
                </a:solidFill>
                <a:latin typeface="Times New Roman" panose="02020603050405020304" pitchFamily="18" charset="0"/>
                <a:cs typeface="Times New Roman" panose="02020603050405020304" pitchFamily="18" charset="0"/>
              </a:rPr>
              <a:t> </a:t>
            </a:r>
            <a:r>
              <a:rPr lang="en-US" sz="3200" b="1" dirty="0" err="1" smtClean="0">
                <a:solidFill>
                  <a:srgbClr val="002060"/>
                </a:solidFill>
                <a:latin typeface="Times New Roman" panose="02020603050405020304" pitchFamily="18" charset="0"/>
                <a:cs typeface="Times New Roman" panose="02020603050405020304" pitchFamily="18" charset="0"/>
              </a:rPr>
              <a:t>đã</a:t>
            </a:r>
            <a:r>
              <a:rPr lang="en-US" sz="3200" b="1" dirty="0" smtClean="0">
                <a:solidFill>
                  <a:srgbClr val="002060"/>
                </a:solidFill>
                <a:latin typeface="Times New Roman" panose="02020603050405020304" pitchFamily="18" charset="0"/>
                <a:cs typeface="Times New Roman" panose="02020603050405020304" pitchFamily="18" charset="0"/>
              </a:rPr>
              <a:t> </a:t>
            </a:r>
            <a:r>
              <a:rPr lang="en-US" sz="3200" b="1" dirty="0" err="1" smtClean="0">
                <a:solidFill>
                  <a:srgbClr val="002060"/>
                </a:solidFill>
                <a:latin typeface="Times New Roman" panose="02020603050405020304" pitchFamily="18" charset="0"/>
                <a:cs typeface="Times New Roman" panose="02020603050405020304" pitchFamily="18" charset="0"/>
              </a:rPr>
              <a:t>học</a:t>
            </a:r>
            <a:r>
              <a:rPr lang="en-US" sz="3200" b="1" dirty="0" smtClean="0">
                <a:solidFill>
                  <a:srgbClr val="002060"/>
                </a:solidFill>
                <a:latin typeface="Times New Roman" panose="02020603050405020304" pitchFamily="18" charset="0"/>
                <a:cs typeface="Times New Roman" panose="02020603050405020304" pitchFamily="18" charset="0"/>
              </a:rPr>
              <a:t> </a:t>
            </a:r>
            <a:r>
              <a:rPr lang="en-US" sz="3200" b="1" dirty="0" err="1" smtClean="0">
                <a:solidFill>
                  <a:srgbClr val="002060"/>
                </a:solidFill>
                <a:latin typeface="Times New Roman" panose="02020603050405020304" pitchFamily="18" charset="0"/>
                <a:cs typeface="Times New Roman" panose="02020603050405020304" pitchFamily="18" charset="0"/>
              </a:rPr>
              <a:t>và</a:t>
            </a:r>
            <a:r>
              <a:rPr lang="en-US" sz="3200" b="1" dirty="0" smtClean="0">
                <a:solidFill>
                  <a:srgbClr val="002060"/>
                </a:solidFill>
                <a:latin typeface="Times New Roman" panose="02020603050405020304" pitchFamily="18" charset="0"/>
                <a:cs typeface="Times New Roman" panose="02020603050405020304" pitchFamily="18" charset="0"/>
              </a:rPr>
              <a:t> </a:t>
            </a:r>
            <a:r>
              <a:rPr lang="en-US" sz="3200" b="1" dirty="0" err="1" smtClean="0">
                <a:solidFill>
                  <a:srgbClr val="002060"/>
                </a:solidFill>
                <a:latin typeface="Times New Roman" panose="02020603050405020304" pitchFamily="18" charset="0"/>
                <a:cs typeface="Times New Roman" panose="02020603050405020304" pitchFamily="18" charset="0"/>
              </a:rPr>
              <a:t>thực</a:t>
            </a:r>
            <a:r>
              <a:rPr lang="en-US" sz="3200" b="1" dirty="0" smtClean="0">
                <a:solidFill>
                  <a:srgbClr val="002060"/>
                </a:solidFill>
                <a:latin typeface="Times New Roman" panose="02020603050405020304" pitchFamily="18" charset="0"/>
                <a:cs typeface="Times New Roman" panose="02020603050405020304" pitchFamily="18" charset="0"/>
              </a:rPr>
              <a:t> </a:t>
            </a:r>
            <a:r>
              <a:rPr lang="en-US" sz="3200" b="1" dirty="0" err="1" smtClean="0">
                <a:solidFill>
                  <a:srgbClr val="002060"/>
                </a:solidFill>
                <a:latin typeface="Times New Roman" panose="02020603050405020304" pitchFamily="18" charset="0"/>
                <a:cs typeface="Times New Roman" panose="02020603050405020304" pitchFamily="18" charset="0"/>
              </a:rPr>
              <a:t>hiện</a:t>
            </a:r>
            <a:r>
              <a:rPr lang="en-US" sz="3200" b="1" dirty="0" smtClean="0">
                <a:solidFill>
                  <a:srgbClr val="002060"/>
                </a:solidFill>
                <a:latin typeface="Times New Roman" panose="02020603050405020304" pitchFamily="18" charset="0"/>
                <a:cs typeface="Times New Roman" panose="02020603050405020304" pitchFamily="18" charset="0"/>
              </a:rPr>
              <a:t> </a:t>
            </a:r>
            <a:r>
              <a:rPr lang="en-US" sz="3200" b="1" dirty="0" err="1" smtClean="0">
                <a:solidFill>
                  <a:srgbClr val="002060"/>
                </a:solidFill>
                <a:latin typeface="Times New Roman" panose="02020603050405020304" pitchFamily="18" charset="0"/>
                <a:cs typeface="Times New Roman" panose="02020603050405020304" pitchFamily="18" charset="0"/>
              </a:rPr>
              <a:t>việc</a:t>
            </a:r>
            <a:r>
              <a:rPr lang="en-US" sz="3200" b="1" dirty="0" smtClean="0">
                <a:solidFill>
                  <a:srgbClr val="002060"/>
                </a:solidFill>
                <a:latin typeface="Times New Roman" panose="02020603050405020304" pitchFamily="18" charset="0"/>
                <a:cs typeface="Times New Roman" panose="02020603050405020304" pitchFamily="18" charset="0"/>
              </a:rPr>
              <a:t> </a:t>
            </a:r>
            <a:r>
              <a:rPr lang="en-US" sz="3200" b="1" dirty="0" err="1" smtClean="0">
                <a:solidFill>
                  <a:srgbClr val="002060"/>
                </a:solidFill>
                <a:latin typeface="Times New Roman" panose="02020603050405020304" pitchFamily="18" charset="0"/>
                <a:cs typeface="Times New Roman" panose="02020603050405020304" pitchFamily="18" charset="0"/>
              </a:rPr>
              <a:t>rửa</a:t>
            </a:r>
            <a:r>
              <a:rPr lang="en-US" sz="3200" b="1" dirty="0" smtClean="0">
                <a:solidFill>
                  <a:srgbClr val="002060"/>
                </a:solidFill>
                <a:latin typeface="Times New Roman" panose="02020603050405020304" pitchFamily="18" charset="0"/>
                <a:cs typeface="Times New Roman" panose="02020603050405020304" pitchFamily="18" charset="0"/>
              </a:rPr>
              <a:t> </a:t>
            </a:r>
            <a:r>
              <a:rPr lang="en-US" sz="3200" b="1" dirty="0" err="1" smtClean="0">
                <a:solidFill>
                  <a:srgbClr val="002060"/>
                </a:solidFill>
                <a:latin typeface="Times New Roman" panose="02020603050405020304" pitchFamily="18" charset="0"/>
                <a:cs typeface="Times New Roman" panose="02020603050405020304" pitchFamily="18" charset="0"/>
              </a:rPr>
              <a:t>tay</a:t>
            </a:r>
            <a:r>
              <a:rPr lang="en-US" sz="3200" b="1" dirty="0" smtClean="0">
                <a:solidFill>
                  <a:srgbClr val="002060"/>
                </a:solidFill>
                <a:latin typeface="Times New Roman" panose="02020603050405020304" pitchFamily="18" charset="0"/>
                <a:cs typeface="Times New Roman" panose="02020603050405020304" pitchFamily="18" charset="0"/>
              </a:rPr>
              <a:t> </a:t>
            </a:r>
            <a:r>
              <a:rPr lang="en-US" sz="3200" b="1" dirty="0" err="1" smtClean="0">
                <a:solidFill>
                  <a:srgbClr val="002060"/>
                </a:solidFill>
                <a:latin typeface="Times New Roman" panose="02020603050405020304" pitchFamily="18" charset="0"/>
                <a:cs typeface="Times New Roman" panose="02020603050405020304" pitchFamily="18" charset="0"/>
              </a:rPr>
              <a:t>đúng</a:t>
            </a:r>
            <a:r>
              <a:rPr lang="en-US" sz="3200" b="1" dirty="0" smtClean="0">
                <a:solidFill>
                  <a:srgbClr val="002060"/>
                </a:solidFill>
                <a:latin typeface="Times New Roman" panose="02020603050405020304" pitchFamily="18" charset="0"/>
                <a:cs typeface="Times New Roman" panose="02020603050405020304" pitchFamily="18" charset="0"/>
              </a:rPr>
              <a:t> </a:t>
            </a:r>
            <a:r>
              <a:rPr lang="en-US" sz="3200" b="1" dirty="0" err="1" smtClean="0">
                <a:solidFill>
                  <a:srgbClr val="002060"/>
                </a:solidFill>
                <a:latin typeface="Times New Roman" panose="02020603050405020304" pitchFamily="18" charset="0"/>
                <a:cs typeface="Times New Roman" panose="02020603050405020304" pitchFamily="18" charset="0"/>
              </a:rPr>
              <a:t>cách</a:t>
            </a:r>
            <a:r>
              <a:rPr lang="en-US" sz="3200" b="1" dirty="0" smtClean="0">
                <a:solidFill>
                  <a:srgbClr val="002060"/>
                </a:solidFill>
                <a:latin typeface="Times New Roman" panose="02020603050405020304" pitchFamily="18" charset="0"/>
                <a:cs typeface="Times New Roman" panose="02020603050405020304" pitchFamily="18" charset="0"/>
              </a:rPr>
              <a:t>. </a:t>
            </a:r>
            <a:endParaRPr kumimoji="0" lang="en-US" sz="32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sp>
        <p:nvSpPr>
          <p:cNvPr id="8" name="Rounded Rectangle 7"/>
          <p:cNvSpPr/>
          <p:nvPr/>
        </p:nvSpPr>
        <p:spPr>
          <a:xfrm>
            <a:off x="1952000" y="4839780"/>
            <a:ext cx="9169727" cy="1135389"/>
          </a:xfrm>
          <a:prstGeom prst="roundRect">
            <a:avLst>
              <a:gd name="adj" fmla="val 26528"/>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defTabSz="661815"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Tô</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chữ</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 Ă, Â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viết</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hoa</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cỡ</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vừa</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cỡ</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nhỏ</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viết</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từ</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ngữ</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và</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câu</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trả</a:t>
            </a:r>
            <a:r>
              <a:rPr kumimoji="0" lang="en-US" sz="3200" b="1" i="0" u="none" strike="noStrike" kern="1200" cap="none" spc="0" normalizeH="0" noProof="0" dirty="0" smtClean="0">
                <a:ln>
                  <a:noFill/>
                </a:ln>
                <a:solidFill>
                  <a:srgbClr val="002060"/>
                </a:solidFill>
                <a:effectLst/>
                <a:uLnTx/>
                <a:uFillTx/>
                <a:latin typeface="Times New Roman" panose="02020603050405020304" pitchFamily="18" charset="0"/>
                <a:ea typeface="+mn-ea"/>
                <a:cs typeface="Times New Roman" panose="02020603050405020304" pitchFamily="18" charset="0"/>
              </a:rPr>
              <a:t> </a:t>
            </a:r>
            <a:r>
              <a:rPr kumimoji="0" lang="en-US" sz="3200" b="1" i="0" u="none" strike="noStrike" kern="1200" cap="none" spc="0" normalizeH="0" noProof="0" dirty="0" err="1" smtClean="0">
                <a:ln>
                  <a:noFill/>
                </a:ln>
                <a:solidFill>
                  <a:srgbClr val="002060"/>
                </a:solidFill>
                <a:effectLst/>
                <a:uLnTx/>
                <a:uFillTx/>
                <a:latin typeface="Times New Roman" panose="02020603050405020304" pitchFamily="18" charset="0"/>
                <a:ea typeface="+mn-ea"/>
                <a:cs typeface="Times New Roman" panose="02020603050405020304" pitchFamily="18" charset="0"/>
              </a:rPr>
              <a:t>lời</a:t>
            </a:r>
            <a:r>
              <a:rPr lang="en-US" sz="3200" b="1" dirty="0">
                <a:solidFill>
                  <a:srgbClr val="002060"/>
                </a:solidFill>
                <a:latin typeface="Times New Roman" panose="02020603050405020304" pitchFamily="18" charset="0"/>
                <a:cs typeface="Times New Roman" panose="02020603050405020304" pitchFamily="18" charset="0"/>
              </a:rPr>
              <a:t> </a:t>
            </a:r>
            <a:r>
              <a:rPr lang="en-US" sz="3200" b="1" dirty="0" err="1" smtClean="0">
                <a:solidFill>
                  <a:srgbClr val="002060"/>
                </a:solidFill>
                <a:latin typeface="Times New Roman" panose="02020603050405020304" pitchFamily="18" charset="0"/>
                <a:cs typeface="Times New Roman" panose="02020603050405020304" pitchFamily="18" charset="0"/>
              </a:rPr>
              <a:t>trong</a:t>
            </a:r>
            <a:r>
              <a:rPr lang="en-US" sz="3200" b="1" dirty="0" smtClean="0">
                <a:solidFill>
                  <a:srgbClr val="002060"/>
                </a:solidFill>
                <a:latin typeface="Times New Roman" panose="02020603050405020304" pitchFamily="18" charset="0"/>
                <a:cs typeface="Times New Roman" panose="02020603050405020304" pitchFamily="18" charset="0"/>
              </a:rPr>
              <a:t> </a:t>
            </a:r>
            <a:r>
              <a:rPr lang="en-US" sz="3200" b="1" dirty="0" err="1" smtClean="0">
                <a:solidFill>
                  <a:srgbClr val="002060"/>
                </a:solidFill>
                <a:latin typeface="Times New Roman" panose="02020603050405020304" pitchFamily="18" charset="0"/>
                <a:cs typeface="Times New Roman" panose="02020603050405020304" pitchFamily="18" charset="0"/>
              </a:rPr>
              <a:t>bài</a:t>
            </a:r>
            <a:r>
              <a:rPr lang="en-US" sz="3200" b="1" dirty="0" smtClean="0">
                <a:solidFill>
                  <a:srgbClr val="002060"/>
                </a:solidFill>
                <a:latin typeface="Times New Roman" panose="02020603050405020304" pitchFamily="18" charset="0"/>
                <a:cs typeface="Times New Roman" panose="02020603050405020304" pitchFamily="18" charset="0"/>
              </a:rPr>
              <a:t> </a:t>
            </a:r>
            <a:r>
              <a:rPr lang="en-US" sz="3200" b="1" dirty="0" err="1" smtClean="0">
                <a:solidFill>
                  <a:srgbClr val="002060"/>
                </a:solidFill>
                <a:latin typeface="Times New Roman" panose="02020603050405020304" pitchFamily="18" charset="0"/>
                <a:cs typeface="Times New Roman" panose="02020603050405020304" pitchFamily="18" charset="0"/>
              </a:rPr>
              <a:t>đọc</a:t>
            </a:r>
            <a:r>
              <a:rPr lang="en-US" sz="3200" b="1" dirty="0" smtClean="0">
                <a:solidFill>
                  <a:srgbClr val="002060"/>
                </a:solidFill>
                <a:latin typeface="Times New Roman" panose="02020603050405020304" pitchFamily="18" charset="0"/>
                <a:cs typeface="Times New Roman" panose="02020603050405020304" pitchFamily="18" charset="0"/>
              </a:rPr>
              <a:t>. </a:t>
            </a:r>
            <a:endParaRPr kumimoji="0" lang="en-US" sz="3200" b="1"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endParaRPr>
          </a:p>
        </p:txBody>
      </p:sp>
      <p:sp>
        <p:nvSpPr>
          <p:cNvPr id="10" name="Freeform 5"/>
          <p:cNvSpPr/>
          <p:nvPr/>
        </p:nvSpPr>
        <p:spPr>
          <a:xfrm>
            <a:off x="10871870" y="2323235"/>
            <a:ext cx="988153" cy="1240831"/>
          </a:xfrm>
          <a:custGeom>
            <a:avLst/>
            <a:gdLst/>
            <a:ahLst/>
            <a:cxnLst/>
            <a:rect l="l" t="t" r="r" b="b"/>
            <a:pathLst>
              <a:path w="1488198" h="1868742">
                <a:moveTo>
                  <a:pt x="0" y="0"/>
                </a:moveTo>
                <a:lnTo>
                  <a:pt x="1488198" y="0"/>
                </a:lnTo>
                <a:lnTo>
                  <a:pt x="1488198" y="1868742"/>
                </a:lnTo>
                <a:lnTo>
                  <a:pt x="0" y="1868742"/>
                </a:lnTo>
                <a:lnTo>
                  <a:pt x="0" y="0"/>
                </a:lnTo>
                <a:close/>
              </a:path>
            </a:pathLst>
          </a:custGeom>
          <a:blipFill>
            <a:blip r:embed="rId4">
              <a:extLst>
                <a:ext uri="{96DAC541-7B7A-43D3-8B79-37D633B846F1}">
                  <asvg:svgBlip xmlns="" xmlns:asvg="http://schemas.microsoft.com/office/drawing/2016/SVG/main" r:embed="rId5"/>
                </a:ext>
              </a:extLst>
            </a:blip>
            <a:stretch>
              <a:fillRect/>
            </a:stretch>
          </a:blipFill>
        </p:spPr>
        <p:txBody>
          <a:bodyPr/>
          <a:lstStyle/>
          <a:p>
            <a:pPr marL="0" marR="0" lvl="0" indent="0" algn="l" defTabSz="661815" rtl="0" eaLnBrk="1" fontAlgn="base" latinLnBrk="0" hangingPunct="1">
              <a:lnSpc>
                <a:spcPct val="100000"/>
              </a:lnSpc>
              <a:spcBef>
                <a:spcPct val="0"/>
              </a:spcBef>
              <a:spcAft>
                <a:spcPct val="0"/>
              </a:spcAft>
              <a:buClrTx/>
              <a:buSzTx/>
              <a:buFontTx/>
              <a:buNone/>
              <a:tabLst/>
              <a:defRPr/>
            </a:pPr>
            <a:endParaRPr kumimoji="0" lang="en-US" sz="2171"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pic>
        <p:nvPicPr>
          <p:cNvPr id="11" name="Bản ghi Mới 14">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11365946" y="6225988"/>
            <a:ext cx="524628" cy="524628"/>
          </a:xfrm>
          <a:prstGeom prst="rect">
            <a:avLst/>
          </a:prstGeom>
        </p:spPr>
      </p:pic>
      <p:pic>
        <p:nvPicPr>
          <p:cNvPr id="12" name="Picture 11"/>
          <p:cNvPicPr>
            <a:picLocks noChangeAspect="1"/>
          </p:cNvPicPr>
          <p:nvPr/>
        </p:nvPicPr>
        <p:blipFill>
          <a:blip r:embed="rId7"/>
          <a:stretch>
            <a:fillRect/>
          </a:stretch>
        </p:blipFill>
        <p:spPr>
          <a:xfrm>
            <a:off x="3540711" y="297280"/>
            <a:ext cx="4901609" cy="1036410"/>
          </a:xfrm>
          <a:prstGeom prst="rect">
            <a:avLst/>
          </a:prstGeom>
        </p:spPr>
      </p:pic>
      <p:sp>
        <p:nvSpPr>
          <p:cNvPr id="13" name="Freeform 12">
            <a:extLst>
              <a:ext uri="{FF2B5EF4-FFF2-40B4-BE49-F238E27FC236}">
                <a16:creationId xmlns:a16="http://schemas.microsoft.com/office/drawing/2014/main" id="{498212D8-BC1B-6F9F-A436-892DB3F71455}"/>
              </a:ext>
            </a:extLst>
          </p:cNvPr>
          <p:cNvSpPr/>
          <p:nvPr/>
        </p:nvSpPr>
        <p:spPr>
          <a:xfrm>
            <a:off x="8024368" y="187631"/>
            <a:ext cx="1054387" cy="927145"/>
          </a:xfrm>
          <a:custGeom>
            <a:avLst/>
            <a:gdLst/>
            <a:ahLst/>
            <a:cxnLst/>
            <a:rect l="l" t="t" r="r" b="b"/>
            <a:pathLst>
              <a:path w="2522310" h="2899207">
                <a:moveTo>
                  <a:pt x="0" y="0"/>
                </a:moveTo>
                <a:lnTo>
                  <a:pt x="2522310" y="0"/>
                </a:lnTo>
                <a:lnTo>
                  <a:pt x="2522310" y="2899207"/>
                </a:lnTo>
                <a:lnTo>
                  <a:pt x="0" y="2899207"/>
                </a:lnTo>
                <a:lnTo>
                  <a:pt x="0" y="0"/>
                </a:lnTo>
                <a:close/>
              </a:path>
            </a:pathLst>
          </a:custGeom>
          <a:blipFill>
            <a:blip r:embed="rId8">
              <a:extLst>
                <a:ext uri="{96DAC541-7B7A-43D3-8B79-37D633B846F1}">
                  <asvg:svgBlip xmlns="" xmlns:asvg="http://schemas.microsoft.com/office/drawing/2016/SVG/main" r:embed="rId13"/>
                </a:ext>
              </a:extLst>
            </a:blip>
            <a:stretch>
              <a:fillRect/>
            </a:stretch>
          </a:blipFill>
        </p:spPr>
        <p:txBody>
          <a:bodyPr/>
          <a:lstStyle/>
          <a:p>
            <a:pPr marL="0" marR="0" lvl="0" indent="0" algn="l" defTabSz="661815" rtl="0" eaLnBrk="1" fontAlgn="base" latinLnBrk="0" hangingPunct="1">
              <a:lnSpc>
                <a:spcPct val="100000"/>
              </a:lnSpc>
              <a:spcBef>
                <a:spcPct val="0"/>
              </a:spcBef>
              <a:spcAft>
                <a:spcPct val="0"/>
              </a:spcAft>
              <a:buClrTx/>
              <a:buSzTx/>
              <a:buFontTx/>
              <a:buNone/>
              <a:tabLst/>
              <a:defRPr/>
            </a:pPr>
            <a:endParaRPr kumimoji="0" lang="en-US" sz="2171" b="0" i="0" u="none" strike="noStrike" kern="1200" cap="none" spc="0" normalizeH="0" baseline="0" noProof="0">
              <a:ln>
                <a:noFill/>
              </a:ln>
              <a:solidFill>
                <a:prstClr val="black"/>
              </a:solidFill>
              <a:effectLst/>
              <a:uLnTx/>
              <a:uFillTx/>
              <a:latin typeface="Arial" panose="020B0604020202020204" pitchFamily="34" charset="0"/>
              <a:ea typeface="宋体" panose="02010600030101010101" pitchFamily="2" charset="-122"/>
              <a:cs typeface="+mn-cs"/>
            </a:endParaRPr>
          </a:p>
        </p:txBody>
      </p:sp>
    </p:spTree>
    <p:extLst>
      <p:ext uri="{BB962C8B-B14F-4D97-AF65-F5344CB8AC3E}">
        <p14:creationId xmlns:p14="http://schemas.microsoft.com/office/powerpoint/2010/main" val="589385450"/>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1000"/>
                                        <p:tgtEl>
                                          <p:spTgt spid="7"/>
                                        </p:tgtEl>
                                      </p:cBhvr>
                                    </p:animEffect>
                                    <p:anim calcmode="lin" valueType="num">
                                      <p:cBhvr>
                                        <p:cTn id="25" dur="1000" fill="hold"/>
                                        <p:tgtEl>
                                          <p:spTgt spid="7"/>
                                        </p:tgtEl>
                                        <p:attrNameLst>
                                          <p:attrName>ppt_x</p:attrName>
                                        </p:attrNameLst>
                                      </p:cBhvr>
                                      <p:tavLst>
                                        <p:tav tm="0">
                                          <p:val>
                                            <p:strVal val="#ppt_x"/>
                                          </p:val>
                                        </p:tav>
                                        <p:tav tm="100000">
                                          <p:val>
                                            <p:strVal val="#ppt_x"/>
                                          </p:val>
                                        </p:tav>
                                      </p:tavLst>
                                    </p:anim>
                                    <p:anim calcmode="lin" valueType="num">
                                      <p:cBhvr>
                                        <p:cTn id="2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1000"/>
                                        <p:tgtEl>
                                          <p:spTgt spid="5"/>
                                        </p:tgtEl>
                                      </p:cBhvr>
                                    </p:animEffect>
                                    <p:anim calcmode="lin" valueType="num">
                                      <p:cBhvr>
                                        <p:cTn id="32" dur="1000" fill="hold"/>
                                        <p:tgtEl>
                                          <p:spTgt spid="5"/>
                                        </p:tgtEl>
                                        <p:attrNameLst>
                                          <p:attrName>ppt_x</p:attrName>
                                        </p:attrNameLst>
                                      </p:cBhvr>
                                      <p:tavLst>
                                        <p:tav tm="0">
                                          <p:val>
                                            <p:strVal val="#ppt_x"/>
                                          </p:val>
                                        </p:tav>
                                        <p:tav tm="100000">
                                          <p:val>
                                            <p:strVal val="#ppt_x"/>
                                          </p:val>
                                        </p:tav>
                                      </p:tavLst>
                                    </p:anim>
                                    <p:anim calcmode="lin" valueType="num">
                                      <p:cBhvr>
                                        <p:cTn id="33" dur="1000" fill="hold"/>
                                        <p:tgtEl>
                                          <p:spTgt spid="5"/>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1000"/>
                                        <p:tgtEl>
                                          <p:spTgt spid="8"/>
                                        </p:tgtEl>
                                      </p:cBhvr>
                                    </p:animEffect>
                                    <p:anim calcmode="lin" valueType="num">
                                      <p:cBhvr>
                                        <p:cTn id="37" dur="1000" fill="hold"/>
                                        <p:tgtEl>
                                          <p:spTgt spid="8"/>
                                        </p:tgtEl>
                                        <p:attrNameLst>
                                          <p:attrName>ppt_x</p:attrName>
                                        </p:attrNameLst>
                                      </p:cBhvr>
                                      <p:tavLst>
                                        <p:tav tm="0">
                                          <p:val>
                                            <p:strVal val="#ppt_x"/>
                                          </p:val>
                                        </p:tav>
                                        <p:tav tm="100000">
                                          <p:val>
                                            <p:strVal val="#ppt_x"/>
                                          </p:val>
                                        </p:tav>
                                      </p:tavLst>
                                    </p:anim>
                                    <p:anim calcmode="lin" valueType="num">
                                      <p:cBhvr>
                                        <p:cTn id="38"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39" fill="hold" display="0">
                  <p:stCondLst>
                    <p:cond delay="indefinite"/>
                  </p:stCondLst>
                  <p:endCondLst>
                    <p:cond evt="onStopAudio" delay="0">
                      <p:tgtEl>
                        <p:sldTgt/>
                      </p:tgtEl>
                    </p:cond>
                  </p:endCondLst>
                </p:cTn>
                <p:tgtEl>
                  <p:spTgt spid="11"/>
                </p:tgtEl>
              </p:cMediaNode>
            </p:audio>
          </p:childTnLst>
        </p:cTn>
      </p:par>
    </p:tnLst>
    <p:bldLst>
      <p:bldP spid="3" grpId="0"/>
      <p:bldP spid="4" grpId="0"/>
      <p:bldP spid="5" grpId="0"/>
      <p:bldP spid="6" grpId="0" animBg="1"/>
      <p:bldP spid="7" grpId="0" animBg="1"/>
      <p:bldP spid="8"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76">
            <a:extLst>
              <a:ext uri="{FF2B5EF4-FFF2-40B4-BE49-F238E27FC236}">
                <a16:creationId xmlns:a16="http://schemas.microsoft.com/office/drawing/2014/main" id="{C1DA8AE8-E5A6-45BE-AF2C-F59219C38DDC}"/>
              </a:ext>
            </a:extLst>
          </p:cNvPr>
          <p:cNvSpPr txBox="1"/>
          <p:nvPr/>
        </p:nvSpPr>
        <p:spPr>
          <a:xfrm>
            <a:off x="6367198" y="981453"/>
            <a:ext cx="4573688" cy="1015663"/>
          </a:xfrm>
          <a:prstGeom prst="rect">
            <a:avLst/>
          </a:prstGeom>
          <a:noFill/>
          <a:effectLst/>
        </p:spPr>
        <p:txBody>
          <a:bodyPr wrap="none" rtlCol="0">
            <a:spAutoFit/>
          </a:bodyPr>
          <a:lstStyle/>
          <a:p>
            <a:pPr algn="ctr"/>
            <a:r>
              <a:rPr lang="en-US" altLang="zh-CN" sz="6000" b="1" i="1" dirty="0" err="1" smtClean="0">
                <a:solidFill>
                  <a:schemeClr val="tx2"/>
                </a:solidFill>
                <a:effectLst>
                  <a:outerShdw blurRad="38100" dist="38100" dir="2700000" algn="tl">
                    <a:srgbClr val="000000">
                      <a:alpha val="43137"/>
                    </a:srgbClr>
                  </a:outerShdw>
                </a:effectLst>
                <a:latin typeface="Century" panose="02040604050505020304" pitchFamily="18" charset="0"/>
                <a:cs typeface="+mn-ea"/>
                <a:sym typeface="+mn-lt"/>
              </a:rPr>
              <a:t>Thử</a:t>
            </a:r>
            <a:r>
              <a:rPr lang="en-US" altLang="zh-CN" sz="6000" b="1" i="1" dirty="0" smtClean="0">
                <a:solidFill>
                  <a:schemeClr val="tx2"/>
                </a:solidFill>
                <a:effectLst>
                  <a:outerShdw blurRad="38100" dist="38100" dir="2700000" algn="tl">
                    <a:srgbClr val="000000">
                      <a:alpha val="43137"/>
                    </a:srgbClr>
                  </a:outerShdw>
                </a:effectLst>
                <a:latin typeface="Century" panose="02040604050505020304" pitchFamily="18" charset="0"/>
                <a:cs typeface="+mn-ea"/>
                <a:sym typeface="+mn-lt"/>
              </a:rPr>
              <a:t> </a:t>
            </a:r>
            <a:r>
              <a:rPr lang="en-US" altLang="zh-CN" sz="6000" b="1" i="1" dirty="0" err="1" smtClean="0">
                <a:solidFill>
                  <a:schemeClr val="tx2"/>
                </a:solidFill>
                <a:effectLst>
                  <a:outerShdw blurRad="38100" dist="38100" dir="2700000" algn="tl">
                    <a:srgbClr val="000000">
                      <a:alpha val="43137"/>
                    </a:srgbClr>
                  </a:outerShdw>
                </a:effectLst>
                <a:latin typeface="Century" panose="02040604050505020304" pitchFamily="18" charset="0"/>
                <a:cs typeface="+mn-ea"/>
                <a:sym typeface="+mn-lt"/>
              </a:rPr>
              <a:t>thách</a:t>
            </a:r>
            <a:r>
              <a:rPr lang="en-US" altLang="zh-CN" sz="6000" b="1" i="1" dirty="0" smtClean="0">
                <a:solidFill>
                  <a:schemeClr val="tx2"/>
                </a:solidFill>
                <a:effectLst>
                  <a:outerShdw blurRad="38100" dist="38100" dir="2700000" algn="tl">
                    <a:srgbClr val="000000">
                      <a:alpha val="43137"/>
                    </a:srgbClr>
                  </a:outerShdw>
                </a:effectLst>
                <a:latin typeface="Century" panose="02040604050505020304" pitchFamily="18" charset="0"/>
                <a:cs typeface="+mn-ea"/>
                <a:sym typeface="+mn-lt"/>
              </a:rPr>
              <a:t> 1</a:t>
            </a:r>
            <a:endParaRPr lang="zh-CN" altLang="en-US" sz="6000" b="1" i="1" dirty="0">
              <a:solidFill>
                <a:schemeClr val="tx2"/>
              </a:solidFill>
              <a:effectLst>
                <a:outerShdw blurRad="38100" dist="38100" dir="2700000" algn="tl">
                  <a:srgbClr val="000000">
                    <a:alpha val="43137"/>
                  </a:srgbClr>
                </a:outerShdw>
              </a:effectLst>
              <a:latin typeface="Century" panose="02040604050505020304" pitchFamily="18" charset="0"/>
              <a:cs typeface="+mn-ea"/>
              <a:sym typeface="+mn-lt"/>
            </a:endParaRPr>
          </a:p>
        </p:txBody>
      </p:sp>
      <p:sp>
        <p:nvSpPr>
          <p:cNvPr id="4" name="TextBox 76">
            <a:extLst>
              <a:ext uri="{FF2B5EF4-FFF2-40B4-BE49-F238E27FC236}">
                <a16:creationId xmlns:a16="http://schemas.microsoft.com/office/drawing/2014/main" id="{C1DA8AE8-E5A6-45BE-AF2C-F59219C38DDC}"/>
              </a:ext>
            </a:extLst>
          </p:cNvPr>
          <p:cNvSpPr txBox="1"/>
          <p:nvPr/>
        </p:nvSpPr>
        <p:spPr>
          <a:xfrm>
            <a:off x="5311204" y="1902987"/>
            <a:ext cx="6685676" cy="2554545"/>
          </a:xfrm>
          <a:prstGeom prst="rect">
            <a:avLst/>
          </a:prstGeom>
          <a:noFill/>
          <a:effectLst/>
        </p:spPr>
        <p:txBody>
          <a:bodyPr wrap="none" rtlCol="0">
            <a:spAutoFit/>
          </a:bodyPr>
          <a:lstStyle/>
          <a:p>
            <a:pPr algn="ctr"/>
            <a:r>
              <a:rPr lang="en-US" altLang="zh-CN" sz="8000" b="1" dirty="0" err="1" smtClean="0">
                <a:solidFill>
                  <a:srgbClr val="F2701F"/>
                </a:solidFill>
                <a:latin typeface="Century" panose="02040604050505020304" pitchFamily="18" charset="0"/>
                <a:cs typeface="+mn-ea"/>
                <a:sym typeface="+mn-lt"/>
              </a:rPr>
              <a:t>Vượt</a:t>
            </a:r>
            <a:r>
              <a:rPr lang="en-US" altLang="zh-CN" sz="8000" b="1" dirty="0" smtClean="0">
                <a:solidFill>
                  <a:srgbClr val="F2701F"/>
                </a:solidFill>
                <a:latin typeface="Century" panose="02040604050505020304" pitchFamily="18" charset="0"/>
                <a:cs typeface="+mn-ea"/>
                <a:sym typeface="+mn-lt"/>
              </a:rPr>
              <a:t> </a:t>
            </a:r>
            <a:r>
              <a:rPr lang="en-US" altLang="zh-CN" sz="8000" b="1" dirty="0" err="1" smtClean="0">
                <a:solidFill>
                  <a:srgbClr val="F2701F"/>
                </a:solidFill>
                <a:latin typeface="Century" panose="02040604050505020304" pitchFamily="18" charset="0"/>
                <a:cs typeface="+mn-ea"/>
                <a:sym typeface="+mn-lt"/>
              </a:rPr>
              <a:t>chướng</a:t>
            </a:r>
            <a:endParaRPr lang="en-US" altLang="zh-CN" sz="8000" b="1" dirty="0" smtClean="0">
              <a:solidFill>
                <a:srgbClr val="F2701F"/>
              </a:solidFill>
              <a:latin typeface="Century" panose="02040604050505020304" pitchFamily="18" charset="0"/>
              <a:cs typeface="+mn-ea"/>
              <a:sym typeface="+mn-lt"/>
            </a:endParaRPr>
          </a:p>
          <a:p>
            <a:pPr algn="ctr"/>
            <a:r>
              <a:rPr lang="en-US" altLang="zh-CN" sz="8000" b="1" dirty="0" smtClean="0">
                <a:solidFill>
                  <a:srgbClr val="F2701F"/>
                </a:solidFill>
                <a:latin typeface="Century" panose="02040604050505020304" pitchFamily="18" charset="0"/>
                <a:cs typeface="+mn-ea"/>
                <a:sym typeface="+mn-lt"/>
              </a:rPr>
              <a:t> </a:t>
            </a:r>
            <a:r>
              <a:rPr lang="en-US" altLang="zh-CN" sz="8000" b="1" dirty="0" err="1" smtClean="0">
                <a:solidFill>
                  <a:srgbClr val="F2701F"/>
                </a:solidFill>
                <a:latin typeface="Century" panose="02040604050505020304" pitchFamily="18" charset="0"/>
                <a:cs typeface="+mn-ea"/>
                <a:sym typeface="+mn-lt"/>
              </a:rPr>
              <a:t>ngại</a:t>
            </a:r>
            <a:r>
              <a:rPr lang="en-US" altLang="zh-CN" sz="8000" b="1" dirty="0" smtClean="0">
                <a:solidFill>
                  <a:srgbClr val="F2701F"/>
                </a:solidFill>
                <a:latin typeface="Century" panose="02040604050505020304" pitchFamily="18" charset="0"/>
                <a:cs typeface="+mn-ea"/>
                <a:sym typeface="+mn-lt"/>
              </a:rPr>
              <a:t> </a:t>
            </a:r>
            <a:r>
              <a:rPr lang="en-US" altLang="zh-CN" sz="8000" b="1" dirty="0" err="1" smtClean="0">
                <a:solidFill>
                  <a:srgbClr val="F2701F"/>
                </a:solidFill>
                <a:latin typeface="Century" panose="02040604050505020304" pitchFamily="18" charset="0"/>
                <a:cs typeface="+mn-ea"/>
                <a:sym typeface="+mn-lt"/>
              </a:rPr>
              <a:t>vật</a:t>
            </a:r>
            <a:endParaRPr lang="zh-CN" altLang="en-US" sz="8000" b="1" dirty="0">
              <a:solidFill>
                <a:srgbClr val="F2701F"/>
              </a:solidFill>
              <a:latin typeface="Century" panose="02040604050505020304" pitchFamily="18" charset="0"/>
              <a:cs typeface="+mn-ea"/>
              <a:sym typeface="+mn-lt"/>
            </a:endParaRPr>
          </a:p>
        </p:txBody>
      </p:sp>
    </p:spTree>
    <p:extLst>
      <p:ext uri="{BB962C8B-B14F-4D97-AF65-F5344CB8AC3E}">
        <p14:creationId xmlns:p14="http://schemas.microsoft.com/office/powerpoint/2010/main" val="3697468962"/>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1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heel(1)">
                                      <p:cBhvr>
                                        <p:cTn id="12"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8">
            <a:extLst>
              <a:ext uri="{FF2B5EF4-FFF2-40B4-BE49-F238E27FC236}">
                <a16:creationId xmlns:a16="http://schemas.microsoft.com/office/drawing/2014/main" id="{D2EB237D-4CA5-41B2-B5D9-9C733195E02C}"/>
              </a:ext>
            </a:extLst>
          </p:cNvPr>
          <p:cNvSpPr/>
          <p:nvPr/>
        </p:nvSpPr>
        <p:spPr>
          <a:xfrm>
            <a:off x="300680" y="185069"/>
            <a:ext cx="1223741" cy="646331"/>
          </a:xfrm>
          <a:prstGeom prst="rect">
            <a:avLst/>
          </a:prstGeom>
        </p:spPr>
        <p:txBody>
          <a:bodyPr wrap="square">
            <a:spAutoFit/>
          </a:bodyPr>
          <a:lstStyle/>
          <a:p>
            <a:r>
              <a:rPr lang="en-US" altLang="zh-CN" sz="3600" dirty="0">
                <a:solidFill>
                  <a:srgbClr val="F77A08"/>
                </a:solidFill>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rPr>
              <a:t>ĐỌC</a:t>
            </a:r>
            <a:endParaRPr lang="zh-CN" altLang="en-US" sz="3600" dirty="0">
              <a:solidFill>
                <a:srgbClr val="F77A08"/>
              </a:solidFill>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endParaRPr>
          </a:p>
        </p:txBody>
      </p:sp>
      <p:sp>
        <p:nvSpPr>
          <p:cNvPr id="7" name="Rectangle 6">
            <a:extLst>
              <a:ext uri="{FF2B5EF4-FFF2-40B4-BE49-F238E27FC236}">
                <a16:creationId xmlns:a16="http://schemas.microsoft.com/office/drawing/2014/main" id="{E69BFD84-C886-4F4B-BE9D-C9C4A84731FE}"/>
              </a:ext>
            </a:extLst>
          </p:cNvPr>
          <p:cNvSpPr/>
          <p:nvPr/>
        </p:nvSpPr>
        <p:spPr>
          <a:xfrm>
            <a:off x="84083" y="774002"/>
            <a:ext cx="1513489" cy="114189"/>
          </a:xfrm>
          <a:prstGeom prst="rect">
            <a:avLst/>
          </a:prstGeom>
          <a:solidFill>
            <a:srgbClr val="00C0F0"/>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1">
            <a:extLst>
              <a:ext uri="{FF2B5EF4-FFF2-40B4-BE49-F238E27FC236}">
                <a16:creationId xmlns:a16="http://schemas.microsoft.com/office/drawing/2014/main" id="{8D0B8D07-FB53-4CFD-8FBA-6A5AD171371B}"/>
              </a:ext>
            </a:extLst>
          </p:cNvPr>
          <p:cNvSpPr/>
          <p:nvPr/>
        </p:nvSpPr>
        <p:spPr>
          <a:xfrm>
            <a:off x="203201" y="1431697"/>
            <a:ext cx="11744290" cy="4682668"/>
          </a:xfrm>
          <a:prstGeom prst="rect">
            <a:avLst/>
          </a:prstGeom>
          <a:solidFill>
            <a:schemeClr val="bg1">
              <a:alpha val="9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latin typeface="Arial-Rounded" panose="020B0500000000000000" pitchFamily="34" charset="0"/>
              <a:ea typeface="Arial-Rounded" panose="020B0500000000000000" pitchFamily="34" charset="0"/>
              <a:cs typeface="Arial-Rounded" panose="020B0500000000000000" pitchFamily="34" charset="0"/>
            </a:endParaRPr>
          </a:p>
        </p:txBody>
      </p:sp>
      <p:sp>
        <p:nvSpPr>
          <p:cNvPr id="14" name="Rectangle 13">
            <a:extLst>
              <a:ext uri="{FF2B5EF4-FFF2-40B4-BE49-F238E27FC236}">
                <a16:creationId xmlns:a16="http://schemas.microsoft.com/office/drawing/2014/main" id="{43DC2623-769E-41C3-8852-C5DD72D8C96C}"/>
              </a:ext>
            </a:extLst>
          </p:cNvPr>
          <p:cNvSpPr/>
          <p:nvPr/>
        </p:nvSpPr>
        <p:spPr>
          <a:xfrm>
            <a:off x="255437" y="1360720"/>
            <a:ext cx="11727944" cy="5386090"/>
          </a:xfrm>
          <a:prstGeom prst="rect">
            <a:avLst/>
          </a:prstGeom>
        </p:spPr>
        <p:txBody>
          <a:bodyPr wrap="square">
            <a:spAutoFit/>
          </a:bodyPr>
          <a:lstStyle/>
          <a:p>
            <a:pPr indent="461963" algn="just"/>
            <a:r>
              <a:rPr lang="vi-VN" sz="4400" dirty="0">
                <a:latin typeface="Arial-Rounded" panose="020B0500000000000000" pitchFamily="34" charset="0"/>
                <a:ea typeface="Arial-Rounded" panose="020B0500000000000000" pitchFamily="34" charset="0"/>
                <a:cs typeface="Arial-Rounded" panose="020B0500000000000000" pitchFamily="34" charset="0"/>
              </a:rPr>
              <a:t>Vi trùng có ở khắp nơi. Nhưng chúng ta không nhìn thấy được bằng mắt thường. Khi tay tiếp xúc với đồ vật, vi trùng dính vào tay. Tay cầm thức ăn, vi trùng từ tay theo thức ăn đi vào cơ thể. Do đó, chúng ta có thể mắc bệnh.</a:t>
            </a:r>
          </a:p>
          <a:p>
            <a:pPr indent="461963" algn="just"/>
            <a:r>
              <a:rPr lang="vi-VN" sz="4400" dirty="0">
                <a:latin typeface="Arial-Rounded" panose="020B0500000000000000" pitchFamily="34" charset="0"/>
                <a:ea typeface="Arial-Rounded" panose="020B0500000000000000" pitchFamily="34" charset="0"/>
                <a:cs typeface="Arial-Rounded" panose="020B0500000000000000" pitchFamily="34" charset="0"/>
              </a:rPr>
              <a:t>Để phòng bệnh, chúng ta phải rửa tay trước khi ăn. Cần rửa tay bằng xà phòng với nước sạch.</a:t>
            </a:r>
          </a:p>
          <a:p>
            <a:r>
              <a:rPr lang="en-US" sz="3200" i="1" dirty="0">
                <a:latin typeface="Arial-Rounded" panose="020B0500000000000000" pitchFamily="34" charset="0"/>
                <a:ea typeface="Arial-Rounded" panose="020B0500000000000000" pitchFamily="34" charset="0"/>
                <a:cs typeface="Arial-Rounded" panose="020B0500000000000000" pitchFamily="34" charset="0"/>
              </a:rPr>
              <a:t>										</a:t>
            </a:r>
            <a:r>
              <a:rPr lang="vi-VN" sz="3600" i="1" dirty="0">
                <a:latin typeface="Arial-Rounded" panose="020B0500000000000000" pitchFamily="34" charset="0"/>
                <a:ea typeface="Arial-Rounded" panose="020B0500000000000000" pitchFamily="34" charset="0"/>
                <a:cs typeface="Arial-Rounded" panose="020B0500000000000000" pitchFamily="34" charset="0"/>
              </a:rPr>
              <a:t>(Nguyên Vũ)</a:t>
            </a:r>
            <a:endParaRPr lang="vi-VN" sz="3200" dirty="0">
              <a:latin typeface="Arial-Rounded" panose="020B0500000000000000" pitchFamily="34" charset="0"/>
              <a:ea typeface="Arial-Rounded" panose="020B0500000000000000" pitchFamily="34" charset="0"/>
              <a:cs typeface="Arial-Rounded" panose="020B0500000000000000" pitchFamily="34" charset="0"/>
            </a:endParaRPr>
          </a:p>
        </p:txBody>
      </p:sp>
      <p:sp>
        <p:nvSpPr>
          <p:cNvPr id="17" name="TextBox 16">
            <a:extLst>
              <a:ext uri="{FF2B5EF4-FFF2-40B4-BE49-F238E27FC236}">
                <a16:creationId xmlns:a16="http://schemas.microsoft.com/office/drawing/2014/main" id="{0CA5B387-94D6-49E5-9028-2217F1754764}"/>
              </a:ext>
            </a:extLst>
          </p:cNvPr>
          <p:cNvSpPr txBox="1"/>
          <p:nvPr/>
        </p:nvSpPr>
        <p:spPr>
          <a:xfrm>
            <a:off x="2760005" y="642830"/>
            <a:ext cx="6144566" cy="861774"/>
          </a:xfrm>
          <a:prstGeom prst="rect">
            <a:avLst/>
          </a:prstGeom>
          <a:noFill/>
        </p:spPr>
        <p:txBody>
          <a:bodyPr wrap="square">
            <a:spAutoFit/>
          </a:bodyPr>
          <a:lstStyle/>
          <a:p>
            <a:pPr indent="465138" algn="ctr"/>
            <a:r>
              <a:rPr lang="en-US" altLang="zh-CN" sz="5000" b="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sym typeface="+mn-lt"/>
              </a:rPr>
              <a:t>Rửa</a:t>
            </a:r>
            <a:r>
              <a:rPr lang="en-US" altLang="zh-CN" sz="50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sym typeface="+mn-lt"/>
              </a:rPr>
              <a:t> </a:t>
            </a:r>
            <a:r>
              <a:rPr lang="en-US" altLang="zh-CN" sz="5000" b="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sym typeface="+mn-lt"/>
              </a:rPr>
              <a:t>tay</a:t>
            </a:r>
            <a:r>
              <a:rPr lang="en-US" altLang="zh-CN" sz="50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sym typeface="+mn-lt"/>
              </a:rPr>
              <a:t> </a:t>
            </a:r>
            <a:r>
              <a:rPr lang="en-US" altLang="zh-CN" sz="5000" b="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sym typeface="+mn-lt"/>
              </a:rPr>
              <a:t>trước</a:t>
            </a:r>
            <a:r>
              <a:rPr lang="en-US" altLang="zh-CN" sz="50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sym typeface="+mn-lt"/>
              </a:rPr>
              <a:t> </a:t>
            </a:r>
            <a:r>
              <a:rPr lang="en-US" altLang="zh-CN" sz="5000" b="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sym typeface="+mn-lt"/>
              </a:rPr>
              <a:t>khi</a:t>
            </a:r>
            <a:r>
              <a:rPr lang="en-US" altLang="zh-CN" sz="5000" b="1" dirty="0">
                <a:solidFill>
                  <a:srgbClr val="FF0000"/>
                </a:solidFill>
                <a:latin typeface="Arial-Rounded" panose="020B0500000000000000" pitchFamily="34" charset="0"/>
                <a:ea typeface="Arial-Rounded" panose="020B0500000000000000" pitchFamily="34" charset="0"/>
                <a:cs typeface="Arial-Rounded" panose="020B0500000000000000" pitchFamily="34" charset="0"/>
                <a:sym typeface="+mn-lt"/>
              </a:rPr>
              <a:t> </a:t>
            </a:r>
            <a:r>
              <a:rPr lang="en-US" altLang="zh-CN" sz="5000" b="1" dirty="0" err="1">
                <a:solidFill>
                  <a:srgbClr val="FF0000"/>
                </a:solidFill>
                <a:latin typeface="Arial-Rounded" panose="020B0500000000000000" pitchFamily="34" charset="0"/>
                <a:ea typeface="Arial-Rounded" panose="020B0500000000000000" pitchFamily="34" charset="0"/>
                <a:cs typeface="Arial-Rounded" panose="020B0500000000000000" pitchFamily="34" charset="0"/>
                <a:sym typeface="+mn-lt"/>
              </a:rPr>
              <a:t>ăn</a:t>
            </a:r>
            <a:endParaRPr lang="en-US" sz="5000" dirty="0">
              <a:latin typeface="Arial-Rounded" pitchFamily="34" charset="0"/>
              <a:ea typeface="Arial-Rounded" pitchFamily="34" charset="0"/>
              <a:cs typeface="Arial-Rounded" pitchFamily="34" charset="0"/>
            </a:endParaRPr>
          </a:p>
        </p:txBody>
      </p:sp>
    </p:spTree>
    <p:extLst>
      <p:ext uri="{BB962C8B-B14F-4D97-AF65-F5344CB8AC3E}">
        <p14:creationId xmlns:p14="http://schemas.microsoft.com/office/powerpoint/2010/main" val="1552222973"/>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strVal val="#ppt_h"/>
                                          </p:val>
                                        </p:tav>
                                        <p:tav tm="100000">
                                          <p:val>
                                            <p:strVal val="#ppt_h"/>
                                          </p:val>
                                        </p:tav>
                                      </p:tavLst>
                                    </p:anim>
                                  </p:childTnLst>
                                </p:cTn>
                              </p:par>
                              <p:par>
                                <p:cTn id="9" presetID="22" presetClass="entr" presetSubtype="8"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500"/>
                                        <p:tgtEl>
                                          <p:spTgt spid="7"/>
                                        </p:tgtEl>
                                      </p:cBhvr>
                                    </p:animEffect>
                                  </p:childTnLst>
                                </p:cTn>
                              </p:par>
                            </p:childTnLst>
                          </p:cTn>
                        </p:par>
                      </p:childTnLst>
                    </p:cTn>
                  </p:par>
                  <p:par>
                    <p:cTn id="12" fill="hold">
                      <p:stCondLst>
                        <p:cond delay="indefinite"/>
                      </p:stCondLst>
                      <p:childTnLst>
                        <p:par>
                          <p:cTn id="13" fill="hold">
                            <p:stCondLst>
                              <p:cond delay="0"/>
                            </p:stCondLst>
                            <p:childTnLst>
                              <p:par>
                                <p:cTn id="14" presetID="14" presetClass="entr" presetSubtype="10" fill="hold" grpId="0" nodeType="click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randombar(horizontal)">
                                      <p:cBhvr>
                                        <p:cTn id="16" dur="500"/>
                                        <p:tgtEl>
                                          <p:spTgt spid="17"/>
                                        </p:tgtEl>
                                      </p:cBhvr>
                                    </p:animEffect>
                                  </p:childTnLst>
                                </p:cTn>
                              </p:par>
                            </p:childTnLst>
                          </p:cTn>
                        </p:par>
                      </p:childTnLst>
                    </p:cTn>
                  </p:par>
                  <p:par>
                    <p:cTn id="17" fill="hold">
                      <p:stCondLst>
                        <p:cond delay="indefinite"/>
                      </p:stCondLst>
                      <p:childTnLst>
                        <p:par>
                          <p:cTn id="18" fill="hold">
                            <p:stCondLst>
                              <p:cond delay="0"/>
                            </p:stCondLst>
                            <p:childTnLst>
                              <p:par>
                                <p:cTn id="19" presetID="14" presetClass="entr" presetSubtype="1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randombar(horizontal)">
                                      <p:cBhvr>
                                        <p:cTn id="21"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7" grpId="0" animBg="1"/>
      <p:bldP spid="14" grpId="0"/>
      <p:bldP spid="1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8">
            <a:extLst>
              <a:ext uri="{FF2B5EF4-FFF2-40B4-BE49-F238E27FC236}">
                <a16:creationId xmlns:a16="http://schemas.microsoft.com/office/drawing/2014/main" id="{74C2C3B7-51BD-4BEC-B4FA-0E6C2A9AD0B3}"/>
              </a:ext>
            </a:extLst>
          </p:cNvPr>
          <p:cNvSpPr/>
          <p:nvPr/>
        </p:nvSpPr>
        <p:spPr>
          <a:xfrm>
            <a:off x="735183" y="1428220"/>
            <a:ext cx="11125120" cy="1569660"/>
          </a:xfrm>
          <a:prstGeom prst="rect">
            <a:avLst/>
          </a:prstGeom>
        </p:spPr>
        <p:txBody>
          <a:bodyPr wrap="square">
            <a:spAutoFit/>
          </a:bodyPr>
          <a:lstStyle/>
          <a:p>
            <a:pPr algn="just"/>
            <a:r>
              <a:rPr lang="en-US" sz="4800" b="1" dirty="0" smtClean="0">
                <a:solidFill>
                  <a:srgbClr val="00809E"/>
                </a:solidFill>
                <a:latin typeface="Arial-Rounded" panose="020B0500000000000000" pitchFamily="34" charset="0"/>
                <a:ea typeface="Arial-Rounded" panose="020B0500000000000000" pitchFamily="34" charset="0"/>
                <a:cs typeface="Arial-Rounded" panose="020B0500000000000000" pitchFamily="34" charset="0"/>
              </a:rPr>
              <a:t>a</a:t>
            </a:r>
            <a:r>
              <a:rPr lang="vi-VN" sz="4800" b="1" dirty="0" smtClean="0">
                <a:solidFill>
                  <a:srgbClr val="00809E"/>
                </a:solidFill>
                <a:latin typeface="Arial-Rounded" panose="020B0500000000000000" pitchFamily="34" charset="0"/>
                <a:ea typeface="Arial-Rounded" panose="020B0500000000000000" pitchFamily="34" charset="0"/>
                <a:cs typeface="Arial-Rounded" panose="020B0500000000000000" pitchFamily="34" charset="0"/>
              </a:rPr>
              <a:t>. Vi </a:t>
            </a:r>
            <a:r>
              <a:rPr lang="vi-VN" sz="4800" b="1" dirty="0">
                <a:solidFill>
                  <a:srgbClr val="00809E"/>
                </a:solidFill>
                <a:latin typeface="Arial-Rounded" panose="020B0500000000000000" pitchFamily="34" charset="0"/>
                <a:ea typeface="Arial-Rounded" panose="020B0500000000000000" pitchFamily="34" charset="0"/>
                <a:cs typeface="Arial-Rounded" panose="020B0500000000000000" pitchFamily="34" charset="0"/>
              </a:rPr>
              <a:t>trùng đi vào cơ thể con người bằng cách nào?</a:t>
            </a:r>
          </a:p>
        </p:txBody>
      </p:sp>
      <p:sp>
        <p:nvSpPr>
          <p:cNvPr id="3" name="8">
            <a:extLst>
              <a:ext uri="{FF2B5EF4-FFF2-40B4-BE49-F238E27FC236}">
                <a16:creationId xmlns:a16="http://schemas.microsoft.com/office/drawing/2014/main" id="{092CC450-EBE6-40DC-B205-BBF894F01A65}"/>
              </a:ext>
            </a:extLst>
          </p:cNvPr>
          <p:cNvSpPr/>
          <p:nvPr/>
        </p:nvSpPr>
        <p:spPr>
          <a:xfrm>
            <a:off x="3778780" y="289446"/>
            <a:ext cx="4796271" cy="830997"/>
          </a:xfrm>
          <a:prstGeom prst="rect">
            <a:avLst/>
          </a:prstGeom>
        </p:spPr>
        <p:txBody>
          <a:bodyPr wrap="square">
            <a:spAutoFit/>
          </a:bodyPr>
          <a:lstStyle/>
          <a:p>
            <a:r>
              <a:rPr lang="en-US" altLang="zh-CN" sz="4800" b="1" dirty="0">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rPr>
              <a:t>TRẢ LỜI CÂU HỎI</a:t>
            </a:r>
            <a:endParaRPr lang="zh-CN" altLang="en-US" sz="4800" b="1" dirty="0">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endParaRPr>
          </a:p>
        </p:txBody>
      </p:sp>
      <p:sp>
        <p:nvSpPr>
          <p:cNvPr id="4" name="8">
            <a:extLst>
              <a:ext uri="{FF2B5EF4-FFF2-40B4-BE49-F238E27FC236}">
                <a16:creationId xmlns:a16="http://schemas.microsoft.com/office/drawing/2014/main" id="{74C2C3B7-51BD-4BEC-B4FA-0E6C2A9AD0B3}"/>
              </a:ext>
            </a:extLst>
          </p:cNvPr>
          <p:cNvSpPr/>
          <p:nvPr/>
        </p:nvSpPr>
        <p:spPr>
          <a:xfrm>
            <a:off x="735183" y="3243470"/>
            <a:ext cx="11125120" cy="830997"/>
          </a:xfrm>
          <a:prstGeom prst="rect">
            <a:avLst/>
          </a:prstGeom>
        </p:spPr>
        <p:txBody>
          <a:bodyPr wrap="square">
            <a:spAutoFit/>
          </a:bodyPr>
          <a:lstStyle/>
          <a:p>
            <a:pPr algn="just"/>
            <a:r>
              <a:rPr lang="en-US" sz="4800" b="1" dirty="0" smtClean="0">
                <a:solidFill>
                  <a:srgbClr val="00809E"/>
                </a:solidFill>
                <a:latin typeface="Arial-Rounded" panose="020B0500000000000000" pitchFamily="34" charset="0"/>
                <a:ea typeface="Arial-Rounded" panose="020B0500000000000000" pitchFamily="34" charset="0"/>
                <a:cs typeface="Arial-Rounded" panose="020B0500000000000000" pitchFamily="34" charset="0"/>
              </a:rPr>
              <a:t>b</a:t>
            </a:r>
            <a:r>
              <a:rPr lang="vi-VN" sz="4800" b="1" dirty="0" smtClean="0">
                <a:solidFill>
                  <a:srgbClr val="00809E"/>
                </a:solidFill>
                <a:latin typeface="Arial-Rounded" panose="020B0500000000000000" pitchFamily="34" charset="0"/>
                <a:ea typeface="Arial-Rounded" panose="020B0500000000000000" pitchFamily="34" charset="0"/>
                <a:cs typeface="Arial-Rounded" panose="020B0500000000000000" pitchFamily="34" charset="0"/>
              </a:rPr>
              <a:t>. </a:t>
            </a:r>
            <a:r>
              <a:rPr lang="vi-VN" sz="4800" b="1" dirty="0">
                <a:solidFill>
                  <a:srgbClr val="00809E"/>
                </a:solidFill>
                <a:latin typeface="Arial-Rounded" panose="020B0500000000000000" pitchFamily="34" charset="0"/>
                <a:ea typeface="Arial-Rounded" panose="020B0500000000000000" pitchFamily="34" charset="0"/>
                <a:cs typeface="Arial-Rounded" panose="020B0500000000000000" pitchFamily="34" charset="0"/>
              </a:rPr>
              <a:t>Để phòng bệnh chúng ta phải làm gì?</a:t>
            </a:r>
          </a:p>
        </p:txBody>
      </p:sp>
      <p:sp>
        <p:nvSpPr>
          <p:cNvPr id="5" name="8">
            <a:extLst>
              <a:ext uri="{FF2B5EF4-FFF2-40B4-BE49-F238E27FC236}">
                <a16:creationId xmlns:a16="http://schemas.microsoft.com/office/drawing/2014/main" id="{74C2C3B7-51BD-4BEC-B4FA-0E6C2A9AD0B3}"/>
              </a:ext>
            </a:extLst>
          </p:cNvPr>
          <p:cNvSpPr/>
          <p:nvPr/>
        </p:nvSpPr>
        <p:spPr>
          <a:xfrm>
            <a:off x="735183" y="4628464"/>
            <a:ext cx="11125120" cy="830997"/>
          </a:xfrm>
          <a:prstGeom prst="rect">
            <a:avLst/>
          </a:prstGeom>
        </p:spPr>
        <p:txBody>
          <a:bodyPr wrap="square">
            <a:spAutoFit/>
          </a:bodyPr>
          <a:lstStyle/>
          <a:p>
            <a:pPr algn="just"/>
            <a:r>
              <a:rPr lang="en-US" sz="4800" b="1" dirty="0" smtClean="0">
                <a:solidFill>
                  <a:srgbClr val="00809E"/>
                </a:solidFill>
                <a:latin typeface="Arial-Rounded" panose="020B0500000000000000" pitchFamily="34" charset="0"/>
                <a:ea typeface="Arial-Rounded" panose="020B0500000000000000" pitchFamily="34" charset="0"/>
                <a:cs typeface="Arial-Rounded" panose="020B0500000000000000" pitchFamily="34" charset="0"/>
              </a:rPr>
              <a:t>c. </a:t>
            </a:r>
            <a:r>
              <a:rPr lang="vi-VN" sz="4800" b="1" dirty="0" smtClean="0">
                <a:solidFill>
                  <a:srgbClr val="00809E"/>
                </a:solidFill>
                <a:latin typeface="Arial-Rounded" panose="020B0500000000000000" pitchFamily="34" charset="0"/>
                <a:ea typeface="Arial-Rounded" panose="020B0500000000000000" pitchFamily="34" charset="0"/>
                <a:cs typeface="Arial-Rounded" panose="020B0500000000000000" pitchFamily="34" charset="0"/>
              </a:rPr>
              <a:t>Cần </a:t>
            </a:r>
            <a:r>
              <a:rPr lang="vi-VN" sz="4800" b="1" dirty="0">
                <a:solidFill>
                  <a:srgbClr val="00809E"/>
                </a:solidFill>
                <a:latin typeface="Arial-Rounded" panose="020B0500000000000000" pitchFamily="34" charset="0"/>
                <a:ea typeface="Arial-Rounded" panose="020B0500000000000000" pitchFamily="34" charset="0"/>
                <a:cs typeface="Arial-Rounded" panose="020B0500000000000000" pitchFamily="34" charset="0"/>
              </a:rPr>
              <a:t>rửa tay như thế nào cho đúng?</a:t>
            </a:r>
            <a:endParaRPr lang="en-US" sz="4800" b="1" dirty="0">
              <a:solidFill>
                <a:srgbClr val="00809E"/>
              </a:solidFill>
              <a:latin typeface="Arial-Rounded" panose="020B0500000000000000" pitchFamily="34" charset="0"/>
              <a:ea typeface="Arial-Rounded" panose="020B0500000000000000" pitchFamily="34" charset="0"/>
              <a:cs typeface="Arial-Rounded" panose="020B0500000000000000" pitchFamily="34" charset="0"/>
            </a:endParaRPr>
          </a:p>
        </p:txBody>
      </p:sp>
    </p:spTree>
    <p:extLst>
      <p:ext uri="{BB962C8B-B14F-4D97-AF65-F5344CB8AC3E}">
        <p14:creationId xmlns:p14="http://schemas.microsoft.com/office/powerpoint/2010/main" val="3538179427"/>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17" presetClass="entr" presetSubtype="1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strVal val="#ppt_h"/>
                                          </p:val>
                                        </p:tav>
                                        <p:tav tm="100000">
                                          <p:val>
                                            <p:strVal val="#ppt_h"/>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8">
            <a:extLst>
              <a:ext uri="{FF2B5EF4-FFF2-40B4-BE49-F238E27FC236}">
                <a16:creationId xmlns:a16="http://schemas.microsoft.com/office/drawing/2014/main" id="{74C2C3B7-51BD-4BEC-B4FA-0E6C2A9AD0B3}"/>
              </a:ext>
            </a:extLst>
          </p:cNvPr>
          <p:cNvSpPr/>
          <p:nvPr/>
        </p:nvSpPr>
        <p:spPr>
          <a:xfrm>
            <a:off x="721735" y="2342440"/>
            <a:ext cx="10587240" cy="1446550"/>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smtClean="0">
                <a:ln>
                  <a:noFill/>
                </a:ln>
                <a:solidFill>
                  <a:srgbClr val="00809E"/>
                </a:solidFill>
                <a:effectLst/>
                <a:uLnTx/>
                <a:uFillTx/>
                <a:latin typeface="Arial-Rounded" panose="020B0500000000000000" pitchFamily="34" charset="0"/>
                <a:ea typeface="Arial-Rounded" panose="020B0500000000000000" pitchFamily="34" charset="0"/>
                <a:cs typeface="Arial-Rounded" panose="020B0500000000000000" pitchFamily="34" charset="0"/>
              </a:rPr>
              <a:t>a</a:t>
            </a:r>
            <a:r>
              <a:rPr kumimoji="0" lang="vi-VN" sz="4400" b="1" i="0" u="none" strike="noStrike" kern="1200" cap="none" spc="0" normalizeH="0" baseline="0" noProof="0" dirty="0" smtClean="0">
                <a:ln>
                  <a:noFill/>
                </a:ln>
                <a:solidFill>
                  <a:srgbClr val="00809E"/>
                </a:solidFill>
                <a:effectLst/>
                <a:uLnTx/>
                <a:uFillTx/>
                <a:latin typeface="Arial-Rounded" panose="020B0500000000000000" pitchFamily="34" charset="0"/>
                <a:ea typeface="Arial-Rounded" panose="020B0500000000000000" pitchFamily="34" charset="0"/>
                <a:cs typeface="Arial-Rounded" panose="020B0500000000000000" pitchFamily="34" charset="0"/>
              </a:rPr>
              <a:t>. Vi </a:t>
            </a:r>
            <a:r>
              <a:rPr kumimoji="0" lang="vi-VN" sz="4400" b="1" i="0" u="none" strike="noStrike" kern="1200" cap="none" spc="0" normalizeH="0" baseline="0" noProof="0" dirty="0">
                <a:ln>
                  <a:noFill/>
                </a:ln>
                <a:solidFill>
                  <a:srgbClr val="00809E"/>
                </a:solidFill>
                <a:effectLst/>
                <a:uLnTx/>
                <a:uFillTx/>
                <a:latin typeface="Arial-Rounded" panose="020B0500000000000000" pitchFamily="34" charset="0"/>
                <a:ea typeface="Arial-Rounded" panose="020B0500000000000000" pitchFamily="34" charset="0"/>
                <a:cs typeface="Arial-Rounded" panose="020B0500000000000000" pitchFamily="34" charset="0"/>
              </a:rPr>
              <a:t>trùng đi vào cơ thể con người bằng cách nào?</a:t>
            </a:r>
          </a:p>
        </p:txBody>
      </p:sp>
      <p:sp>
        <p:nvSpPr>
          <p:cNvPr id="4" name="8">
            <a:extLst>
              <a:ext uri="{FF2B5EF4-FFF2-40B4-BE49-F238E27FC236}">
                <a16:creationId xmlns:a16="http://schemas.microsoft.com/office/drawing/2014/main" id="{74C2C3B7-51BD-4BEC-B4FA-0E6C2A9AD0B3}"/>
              </a:ext>
            </a:extLst>
          </p:cNvPr>
          <p:cNvSpPr/>
          <p:nvPr/>
        </p:nvSpPr>
        <p:spPr>
          <a:xfrm>
            <a:off x="721735" y="3897265"/>
            <a:ext cx="11125120" cy="769441"/>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smtClean="0">
                <a:ln>
                  <a:noFill/>
                </a:ln>
                <a:solidFill>
                  <a:srgbClr val="00809E"/>
                </a:solidFill>
                <a:effectLst/>
                <a:uLnTx/>
                <a:uFillTx/>
                <a:latin typeface="Arial-Rounded" panose="020B0500000000000000" pitchFamily="34" charset="0"/>
                <a:ea typeface="Arial-Rounded" panose="020B0500000000000000" pitchFamily="34" charset="0"/>
                <a:cs typeface="Arial-Rounded" panose="020B0500000000000000" pitchFamily="34" charset="0"/>
              </a:rPr>
              <a:t>b</a:t>
            </a:r>
            <a:r>
              <a:rPr kumimoji="0" lang="vi-VN" sz="4400" b="1" i="0" u="none" strike="noStrike" kern="1200" cap="none" spc="0" normalizeH="0" baseline="0" noProof="0" dirty="0" smtClean="0">
                <a:ln>
                  <a:noFill/>
                </a:ln>
                <a:solidFill>
                  <a:srgbClr val="00809E"/>
                </a:solidFill>
                <a:effectLst/>
                <a:uLnTx/>
                <a:uFillTx/>
                <a:latin typeface="Arial-Rounded" panose="020B0500000000000000" pitchFamily="34" charset="0"/>
                <a:ea typeface="Arial-Rounded" panose="020B0500000000000000" pitchFamily="34" charset="0"/>
                <a:cs typeface="Arial-Rounded" panose="020B0500000000000000" pitchFamily="34" charset="0"/>
              </a:rPr>
              <a:t>. </a:t>
            </a:r>
            <a:r>
              <a:rPr kumimoji="0" lang="vi-VN" sz="4400" b="1" i="0" u="none" strike="noStrike" kern="1200" cap="none" spc="0" normalizeH="0" baseline="0" noProof="0" dirty="0">
                <a:ln>
                  <a:noFill/>
                </a:ln>
                <a:solidFill>
                  <a:srgbClr val="00809E"/>
                </a:solidFill>
                <a:effectLst/>
                <a:uLnTx/>
                <a:uFillTx/>
                <a:latin typeface="Arial-Rounded" panose="020B0500000000000000" pitchFamily="34" charset="0"/>
                <a:ea typeface="Arial-Rounded" panose="020B0500000000000000" pitchFamily="34" charset="0"/>
                <a:cs typeface="Arial-Rounded" panose="020B0500000000000000" pitchFamily="34" charset="0"/>
              </a:rPr>
              <a:t>Để phòng bệnh chúng ta phải làm gì?</a:t>
            </a:r>
          </a:p>
        </p:txBody>
      </p:sp>
      <p:sp>
        <p:nvSpPr>
          <p:cNvPr id="5" name="8">
            <a:extLst>
              <a:ext uri="{FF2B5EF4-FFF2-40B4-BE49-F238E27FC236}">
                <a16:creationId xmlns:a16="http://schemas.microsoft.com/office/drawing/2014/main" id="{74C2C3B7-51BD-4BEC-B4FA-0E6C2A9AD0B3}"/>
              </a:ext>
            </a:extLst>
          </p:cNvPr>
          <p:cNvSpPr/>
          <p:nvPr/>
        </p:nvSpPr>
        <p:spPr>
          <a:xfrm>
            <a:off x="721735" y="4883258"/>
            <a:ext cx="11125120" cy="769441"/>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dirty="0" smtClean="0">
                <a:ln>
                  <a:noFill/>
                </a:ln>
                <a:solidFill>
                  <a:srgbClr val="00809E"/>
                </a:solidFill>
                <a:effectLst/>
                <a:uLnTx/>
                <a:uFillTx/>
                <a:latin typeface="Arial-Rounded" panose="020B0500000000000000" pitchFamily="34" charset="0"/>
                <a:ea typeface="Arial-Rounded" panose="020B0500000000000000" pitchFamily="34" charset="0"/>
                <a:cs typeface="Arial-Rounded" panose="020B0500000000000000" pitchFamily="34" charset="0"/>
              </a:rPr>
              <a:t>c. </a:t>
            </a:r>
            <a:r>
              <a:rPr kumimoji="0" lang="vi-VN" sz="4400" b="1" i="0" u="none" strike="noStrike" kern="1200" cap="none" spc="0" normalizeH="0" baseline="0" noProof="0" dirty="0" smtClean="0">
                <a:ln>
                  <a:noFill/>
                </a:ln>
                <a:solidFill>
                  <a:srgbClr val="00809E"/>
                </a:solidFill>
                <a:effectLst/>
                <a:uLnTx/>
                <a:uFillTx/>
                <a:latin typeface="Arial-Rounded" panose="020B0500000000000000" pitchFamily="34" charset="0"/>
                <a:ea typeface="Arial-Rounded" panose="020B0500000000000000" pitchFamily="34" charset="0"/>
                <a:cs typeface="Arial-Rounded" panose="020B0500000000000000" pitchFamily="34" charset="0"/>
              </a:rPr>
              <a:t>Cần </a:t>
            </a:r>
            <a:r>
              <a:rPr kumimoji="0" lang="vi-VN" sz="4400" b="1" i="0" u="none" strike="noStrike" kern="1200" cap="none" spc="0" normalizeH="0" baseline="0" noProof="0" dirty="0">
                <a:ln>
                  <a:noFill/>
                </a:ln>
                <a:solidFill>
                  <a:srgbClr val="00809E"/>
                </a:solidFill>
                <a:effectLst/>
                <a:uLnTx/>
                <a:uFillTx/>
                <a:latin typeface="Arial-Rounded" panose="020B0500000000000000" pitchFamily="34" charset="0"/>
                <a:ea typeface="Arial-Rounded" panose="020B0500000000000000" pitchFamily="34" charset="0"/>
                <a:cs typeface="Arial-Rounded" panose="020B0500000000000000" pitchFamily="34" charset="0"/>
              </a:rPr>
              <a:t>rửa tay như thế nào cho đúng?</a:t>
            </a:r>
            <a:endParaRPr kumimoji="0" lang="en-US" sz="4400" b="1" i="0" u="none" strike="noStrike" kern="1200" cap="none" spc="0" normalizeH="0" baseline="0" noProof="0" dirty="0">
              <a:ln>
                <a:noFill/>
              </a:ln>
              <a:solidFill>
                <a:srgbClr val="00809E"/>
              </a:solidFill>
              <a:effectLst/>
              <a:uLnTx/>
              <a:uFillTx/>
              <a:latin typeface="Arial-Rounded" panose="020B0500000000000000" pitchFamily="34" charset="0"/>
              <a:ea typeface="Arial-Rounded" panose="020B0500000000000000" pitchFamily="34" charset="0"/>
              <a:cs typeface="Arial-Rounded" panose="020B0500000000000000" pitchFamily="34" charset="0"/>
            </a:endParaRPr>
          </a:p>
        </p:txBody>
      </p:sp>
      <p:sp>
        <p:nvSpPr>
          <p:cNvPr id="6" name="Rounded Rectangle 5"/>
          <p:cNvSpPr/>
          <p:nvPr/>
        </p:nvSpPr>
        <p:spPr>
          <a:xfrm>
            <a:off x="3574830" y="548712"/>
            <a:ext cx="5313675" cy="785379"/>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ounded Rectangle 7"/>
          <p:cNvSpPr/>
          <p:nvPr/>
        </p:nvSpPr>
        <p:spPr>
          <a:xfrm>
            <a:off x="3521042" y="602500"/>
            <a:ext cx="5313675" cy="785379"/>
          </a:xfrm>
          <a:prstGeom prst="roundRect">
            <a:avLst>
              <a:gd name="adj" fmla="val 50000"/>
            </a:avLst>
          </a:prstGeom>
          <a:solidFill>
            <a:srgbClr val="00C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8">
            <a:extLst>
              <a:ext uri="{FF2B5EF4-FFF2-40B4-BE49-F238E27FC236}">
                <a16:creationId xmlns:a16="http://schemas.microsoft.com/office/drawing/2014/main" id="{092CC450-EBE6-40DC-B205-BBF894F01A65}"/>
              </a:ext>
            </a:extLst>
          </p:cNvPr>
          <p:cNvSpPr/>
          <p:nvPr/>
        </p:nvSpPr>
        <p:spPr>
          <a:xfrm>
            <a:off x="3637505" y="564526"/>
            <a:ext cx="5224106" cy="83099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4800" b="1" i="0" u="none" strike="noStrike" kern="1200" cap="none" spc="0" normalizeH="0" baseline="0" noProof="0" dirty="0" smtClean="0">
                <a:ln>
                  <a:noFill/>
                </a:ln>
                <a:solidFill>
                  <a:prstClr val="black"/>
                </a:solidFill>
                <a:effectLst>
                  <a:outerShdw blurRad="38100" dist="38100" dir="2700000" algn="tl">
                    <a:srgbClr val="000000">
                      <a:alpha val="43137"/>
                    </a:srgbClr>
                  </a:outerShdw>
                </a:effectLst>
                <a:uLnTx/>
                <a:uFillTx/>
                <a:latin typeface="Arial-Rounded" panose="020B0500000000000000" pitchFamily="34" charset="-93"/>
                <a:ea typeface="Arial-Rounded" panose="020B0500000000000000" pitchFamily="34" charset="-93"/>
                <a:cs typeface="Arial-Rounded" panose="020B0500000000000000" pitchFamily="34" charset="-93"/>
                <a:sym typeface="+mn-lt"/>
              </a:rPr>
              <a:t>THẢO</a:t>
            </a:r>
            <a:r>
              <a:rPr kumimoji="0" lang="en-US" altLang="zh-CN" sz="4800" b="1" i="0" u="none" strike="noStrike" kern="1200" cap="none" spc="0" normalizeH="0" noProof="0" dirty="0" smtClean="0">
                <a:ln>
                  <a:noFill/>
                </a:ln>
                <a:solidFill>
                  <a:prstClr val="black"/>
                </a:solidFill>
                <a:effectLst>
                  <a:outerShdw blurRad="38100" dist="38100" dir="2700000" algn="tl">
                    <a:srgbClr val="000000">
                      <a:alpha val="43137"/>
                    </a:srgbClr>
                  </a:outerShdw>
                </a:effectLst>
                <a:uLnTx/>
                <a:uFillTx/>
                <a:latin typeface="Arial-Rounded" panose="020B0500000000000000" pitchFamily="34" charset="-93"/>
                <a:ea typeface="Arial-Rounded" panose="020B0500000000000000" pitchFamily="34" charset="-93"/>
                <a:cs typeface="Arial-Rounded" panose="020B0500000000000000" pitchFamily="34" charset="-93"/>
                <a:sym typeface="+mn-lt"/>
              </a:rPr>
              <a:t> LUẬN NHÓM</a:t>
            </a:r>
            <a:endParaRPr kumimoji="0" lang="zh-CN" altLang="en-US" sz="48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Arial-Rounded" panose="020B0500000000000000" pitchFamily="34" charset="-93"/>
              <a:ea typeface="Arial-Rounded" panose="020B0500000000000000" pitchFamily="34" charset="-93"/>
              <a:cs typeface="Arial-Rounded" panose="020B0500000000000000" pitchFamily="34" charset="-93"/>
              <a:sym typeface="+mn-lt"/>
            </a:endParaRPr>
          </a:p>
        </p:txBody>
      </p:sp>
      <p:sp>
        <p:nvSpPr>
          <p:cNvPr id="10" name="8">
            <a:extLst>
              <a:ext uri="{FF2B5EF4-FFF2-40B4-BE49-F238E27FC236}">
                <a16:creationId xmlns:a16="http://schemas.microsoft.com/office/drawing/2014/main" id="{092CC450-EBE6-40DC-B205-BBF894F01A65}"/>
              </a:ext>
            </a:extLst>
          </p:cNvPr>
          <p:cNvSpPr/>
          <p:nvPr/>
        </p:nvSpPr>
        <p:spPr>
          <a:xfrm>
            <a:off x="5439411" y="1403168"/>
            <a:ext cx="2319542" cy="83099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4800" b="1" dirty="0" smtClean="0">
                <a:solidFill>
                  <a:srgbClr val="F2701F"/>
                </a:solidFill>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rPr>
              <a:t>: 2 </a:t>
            </a:r>
            <a:r>
              <a:rPr lang="en-US" altLang="zh-CN" sz="4800" b="1" dirty="0" err="1" smtClean="0">
                <a:solidFill>
                  <a:srgbClr val="F2701F"/>
                </a:solidFill>
                <a:effectLst>
                  <a:outerShdw blurRad="38100" dist="38100" dir="2700000" algn="tl">
                    <a:srgbClr val="000000">
                      <a:alpha val="43137"/>
                    </a:srgbClr>
                  </a:outerShdw>
                </a:effectLst>
                <a:latin typeface="Arial-Rounded" panose="020B0500000000000000" pitchFamily="34" charset="-93"/>
                <a:ea typeface="Arial-Rounded" panose="020B0500000000000000" pitchFamily="34" charset="-93"/>
                <a:cs typeface="Arial-Rounded" panose="020B0500000000000000" pitchFamily="34" charset="-93"/>
                <a:sym typeface="+mn-lt"/>
              </a:rPr>
              <a:t>phút</a:t>
            </a:r>
            <a:endParaRPr kumimoji="0" lang="zh-CN" altLang="en-US" sz="4800" b="1" i="0" u="none" strike="noStrike" kern="1200" cap="none" spc="0" normalizeH="0" baseline="0" noProof="0" dirty="0">
              <a:ln>
                <a:noFill/>
              </a:ln>
              <a:solidFill>
                <a:srgbClr val="F2701F"/>
              </a:solidFill>
              <a:effectLst>
                <a:outerShdw blurRad="38100" dist="38100" dir="2700000" algn="tl">
                  <a:srgbClr val="000000">
                    <a:alpha val="43137"/>
                  </a:srgbClr>
                </a:outerShdw>
              </a:effectLst>
              <a:uLnTx/>
              <a:uFillTx/>
              <a:latin typeface="Arial-Rounded" panose="020B0500000000000000" pitchFamily="34" charset="-93"/>
              <a:ea typeface="Arial-Rounded" panose="020B0500000000000000" pitchFamily="34" charset="-93"/>
              <a:cs typeface="Arial-Rounded" panose="020B0500000000000000" pitchFamily="34" charset="-93"/>
              <a:sym typeface="+mn-lt"/>
            </a:endParaRPr>
          </a:p>
        </p:txBody>
      </p:sp>
      <p:sp>
        <p:nvSpPr>
          <p:cNvPr id="11" name="Freeform 6"/>
          <p:cNvSpPr/>
          <p:nvPr/>
        </p:nvSpPr>
        <p:spPr>
          <a:xfrm>
            <a:off x="4533206" y="1507549"/>
            <a:ext cx="933100" cy="781104"/>
          </a:xfrm>
          <a:custGeom>
            <a:avLst/>
            <a:gdLst/>
            <a:ahLst/>
            <a:cxnLst/>
            <a:rect l="l" t="t" r="r" b="b"/>
            <a:pathLst>
              <a:path w="2651580" h="2824586">
                <a:moveTo>
                  <a:pt x="0" y="0"/>
                </a:moveTo>
                <a:lnTo>
                  <a:pt x="2651581" y="0"/>
                </a:lnTo>
                <a:lnTo>
                  <a:pt x="2651581" y="2824587"/>
                </a:lnTo>
                <a:lnTo>
                  <a:pt x="0" y="2824587"/>
                </a:lnTo>
                <a:lnTo>
                  <a:pt x="0" y="0"/>
                </a:lnTo>
                <a:close/>
              </a:path>
            </a:pathLst>
          </a:custGeom>
          <a:blipFill>
            <a:blip r:embed="rId2">
              <a:extLst>
                <a:ext uri="{96DAC541-7B7A-43D3-8B79-37D633B846F1}">
                  <asvg:svgBlip xmlns="" xmlns:asvg="http://schemas.microsoft.com/office/drawing/2016/SVG/main" r:embed="rId16"/>
                </a:ext>
              </a:extLst>
            </a:blip>
            <a:stretch>
              <a:fillRect/>
            </a:stretch>
          </a:blipFill>
        </p:spPr>
      </p:sp>
    </p:spTree>
    <p:extLst>
      <p:ext uri="{BB962C8B-B14F-4D97-AF65-F5344CB8AC3E}">
        <p14:creationId xmlns:p14="http://schemas.microsoft.com/office/powerpoint/2010/main" val="2827867607"/>
      </p:ext>
    </p:extLst>
  </p:cSld>
  <p:clrMapOvr>
    <a:masterClrMapping/>
  </p:clrMapOvr>
  <mc:AlternateContent xmlns:mc="http://schemas.openxmlformats.org/markup-compatibility/2006" xmlns:p14="http://schemas.microsoft.com/office/powerpoint/2010/main">
    <mc:Choice Requires="p14">
      <p:transition spd="slow" p14:dur="125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par>
                                <p:cTn id="17" presetID="17" presetClass="entr" presetSubtype="10"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strVal val="#ppt_h"/>
                                          </p:val>
                                        </p:tav>
                                        <p:tav tm="100000">
                                          <p:val>
                                            <p:strVal val="#ppt_h"/>
                                          </p:val>
                                        </p:tav>
                                      </p:tavLst>
                                    </p:anim>
                                  </p:childTnLst>
                                </p:cTn>
                              </p:par>
                              <p:par>
                                <p:cTn id="21" presetID="17" presetClass="entr" presetSubtype="10" fill="hold" grpId="0" nodeType="with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p:cTn id="23" dur="500" fill="hold"/>
                                        <p:tgtEl>
                                          <p:spTgt spid="10"/>
                                        </p:tgtEl>
                                        <p:attrNameLst>
                                          <p:attrName>ppt_w</p:attrName>
                                        </p:attrNameLst>
                                      </p:cBhvr>
                                      <p:tavLst>
                                        <p:tav tm="0">
                                          <p:val>
                                            <p:fltVal val="0"/>
                                          </p:val>
                                        </p:tav>
                                        <p:tav tm="100000">
                                          <p:val>
                                            <p:strVal val="#ppt_w"/>
                                          </p:val>
                                        </p:tav>
                                      </p:tavLst>
                                    </p:anim>
                                    <p:anim calcmode="lin" valueType="num">
                                      <p:cBhvr>
                                        <p:cTn id="24" dur="500" fill="hold"/>
                                        <p:tgtEl>
                                          <p:spTgt spid="10"/>
                                        </p:tgtEl>
                                        <p:attrNameLst>
                                          <p:attrName>ppt_h</p:attrName>
                                        </p:attrNameLst>
                                      </p:cBhvr>
                                      <p:tavLst>
                                        <p:tav tm="0">
                                          <p:val>
                                            <p:strVal val="#ppt_h"/>
                                          </p:val>
                                        </p:tav>
                                        <p:tav tm="100000">
                                          <p:val>
                                            <p:strVal val="#ppt_h"/>
                                          </p:val>
                                        </p:tav>
                                      </p:tavLst>
                                    </p:anim>
                                  </p:childTnLst>
                                </p:cTn>
                              </p:par>
                              <p:par>
                                <p:cTn id="25" presetID="1" presetClass="entr" presetSubtype="0"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5" grpId="0"/>
      <p:bldP spid="9" grpId="0"/>
      <p:bldP spid="10"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lidesMania">
  <a:themeElements>
    <a:clrScheme name="Simple Light">
      <a:dk1>
        <a:srgbClr val="4E3F30"/>
      </a:dk1>
      <a:lt1>
        <a:srgbClr val="EEEEEE"/>
      </a:lt1>
      <a:dk2>
        <a:srgbClr val="77634E"/>
      </a:dk2>
      <a:lt2>
        <a:srgbClr val="EEEEEE"/>
      </a:lt2>
      <a:accent1>
        <a:srgbClr val="AB9279"/>
      </a:accent1>
      <a:accent2>
        <a:srgbClr val="CBB895"/>
      </a:accent2>
      <a:accent3>
        <a:srgbClr val="FFCB25"/>
      </a:accent3>
      <a:accent4>
        <a:srgbClr val="FFFFFF"/>
      </a:accent4>
      <a:accent5>
        <a:srgbClr val="C2971F"/>
      </a:accent5>
      <a:accent6>
        <a:srgbClr val="DAD0C4"/>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9Slide.vn</Template>
  <TotalTime>1536</TotalTime>
  <Words>619</Words>
  <Application>Microsoft Office PowerPoint</Application>
  <PresentationFormat>Widescreen</PresentationFormat>
  <Paragraphs>87</Paragraphs>
  <Slides>30</Slides>
  <Notes>4</Notes>
  <HiddenSlides>0</HiddenSlides>
  <MMClips>5</MMClips>
  <ScaleCrop>false</ScaleCrop>
  <HeadingPairs>
    <vt:vector size="6" baseType="variant">
      <vt:variant>
        <vt:lpstr>Fonts Used</vt:lpstr>
      </vt:variant>
      <vt:variant>
        <vt:i4>24</vt:i4>
      </vt:variant>
      <vt:variant>
        <vt:lpstr>Theme</vt:lpstr>
      </vt:variant>
      <vt:variant>
        <vt:i4>4</vt:i4>
      </vt:variant>
      <vt:variant>
        <vt:lpstr>Slide Titles</vt:lpstr>
      </vt:variant>
      <vt:variant>
        <vt:i4>30</vt:i4>
      </vt:variant>
    </vt:vector>
  </HeadingPairs>
  <TitlesOfParts>
    <vt:vector size="58" baseType="lpstr">
      <vt:lpstr>.VnArial</vt:lpstr>
      <vt:lpstr>UVN Bach Tuyet Nang</vt:lpstr>
      <vt:lpstr>HP001 4 hang 1 ô ly</vt:lpstr>
      <vt:lpstr>Lemon</vt:lpstr>
      <vt:lpstr>Abril Fatface</vt:lpstr>
      <vt:lpstr>等线</vt:lpstr>
      <vt:lpstr>HP001 4 hàng</vt:lpstr>
      <vt:lpstr>HL Hoctro</vt:lpstr>
      <vt:lpstr>Calibri Light</vt:lpstr>
      <vt:lpstr>Century</vt:lpstr>
      <vt:lpstr>Cooper</vt:lpstr>
      <vt:lpstr>Aldrich</vt:lpstr>
      <vt:lpstr>Mali Medium</vt:lpstr>
      <vt:lpstr>宋体</vt:lpstr>
      <vt:lpstr>Times New Roman</vt:lpstr>
      <vt:lpstr>Arial-Rounded</vt:lpstr>
      <vt:lpstr>Arial</vt:lpstr>
      <vt:lpstr>Arial Black</vt:lpstr>
      <vt:lpstr>Roboto Bold</vt:lpstr>
      <vt:lpstr>Baskerville Old Face</vt:lpstr>
      <vt:lpstr>Calibri</vt:lpstr>
      <vt:lpstr>UTM Cookies</vt:lpstr>
      <vt:lpstr>Griffy</vt:lpstr>
      <vt:lpstr>Pompiere</vt:lpstr>
      <vt:lpstr>Office Theme</vt:lpstr>
      <vt:lpstr>1_Office Theme</vt:lpstr>
      <vt:lpstr>SlidesMania</vt:lpstr>
      <vt:lpstr>2_Office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9Slide.vn</Manager>
  <Company>9Slide.vn</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subject>9Slide.vn</dc:subject>
  <dc:creator>PHAM DUYEN</dc:creator>
  <dc:description>9Slide.vn</dc:description>
  <cp:lastModifiedBy>Techsi.vn</cp:lastModifiedBy>
  <cp:revision>434</cp:revision>
  <dcterms:created xsi:type="dcterms:W3CDTF">2021-08-06T07:04:41Z</dcterms:created>
  <dcterms:modified xsi:type="dcterms:W3CDTF">2024-03-15T06:18:28Z</dcterms:modified>
  <cp:category>9Slide.vn</cp:category>
</cp:coreProperties>
</file>