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58" r:id="rId3"/>
    <p:sldId id="259" r:id="rId4"/>
    <p:sldId id="261" r:id="rId5"/>
    <p:sldId id="283" r:id="rId6"/>
    <p:sldId id="264" r:id="rId7"/>
    <p:sldId id="256" r:id="rId8"/>
    <p:sldId id="286" r:id="rId9"/>
    <p:sldId id="265" r:id="rId10"/>
    <p:sldId id="284" r:id="rId11"/>
    <p:sldId id="267" r:id="rId12"/>
    <p:sldId id="276" r:id="rId13"/>
    <p:sldId id="279" r:id="rId14"/>
    <p:sldId id="282" r:id="rId15"/>
    <p:sldId id="27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 varScale="1">
        <p:scale>
          <a:sx n="64" d="100"/>
          <a:sy n="64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88FA5-D0DE-4D6E-B89F-CC0925ABF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2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DC6A8-1D5B-48BF-A172-500496763728}"/>
              </a:ext>
            </a:extLst>
          </p:cNvPr>
          <p:cNvSpPr txBox="1"/>
          <p:nvPr/>
        </p:nvSpPr>
        <p:spPr>
          <a:xfrm>
            <a:off x="685800" y="1981200"/>
            <a:ext cx="7602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vì sao chúng ta không nên nói dối?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BFB1F-14BC-4A41-A4AE-7A7D8528099F}"/>
              </a:ext>
            </a:extLst>
          </p:cNvPr>
          <p:cNvSpPr txBox="1"/>
          <p:nvPr/>
        </p:nvSpPr>
        <p:spPr>
          <a:xfrm>
            <a:off x="973494" y="3385077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dối không những có hại cho bản thân mà còn bị mọi người xa lánh, không tin tưởng.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5715000"/>
          </a:xfrm>
          <a:prstGeom prst="rect">
            <a:avLst/>
          </a:prstGeom>
          <a:noFill/>
        </p:spPr>
      </p:pic>
      <p:pic>
        <p:nvPicPr>
          <p:cNvPr id="4099" name="Picture 3" descr="C:\Users\Nhung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91201"/>
            <a:ext cx="8610600" cy="88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4" y="0"/>
            <a:ext cx="9189720" cy="5105400"/>
          </a:xfrm>
          <a:prstGeom prst="rect">
            <a:avLst/>
          </a:prstGeom>
          <a:noFill/>
        </p:spPr>
      </p:pic>
      <p:pic>
        <p:nvPicPr>
          <p:cNvPr id="5123" name="Picture 3" descr="C:\Users\Nhung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410200"/>
            <a:ext cx="6629399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95250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15B8C-2062-404F-9C7E-7A04734D6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0"/>
            <a:ext cx="91626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9B98C-776E-4545-8223-C8BE410BEFE2}"/>
              </a:ext>
            </a:extLst>
          </p:cNvPr>
          <p:cNvSpPr txBox="1"/>
          <p:nvPr/>
        </p:nvSpPr>
        <p:spPr>
          <a:xfrm>
            <a:off x="2057400" y="1676400"/>
            <a:ext cx="5715000" cy="2743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3A2AA-6BEA-40F6-BAD3-7A0DA16CC2D6}"/>
              </a:ext>
            </a:extLst>
          </p:cNvPr>
          <p:cNvSpPr/>
          <p:nvPr/>
        </p:nvSpPr>
        <p:spPr>
          <a:xfrm>
            <a:off x="2775192" y="2967335"/>
            <a:ext cx="3593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207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165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câu chuyện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X2Convert.com ke_chuyen_chu_be_chan_cuu_-1593459686344905461">
            <a:hlinkClick r:id="" action="ppaction://media"/>
            <a:extLst>
              <a:ext uri="{FF2B5EF4-FFF2-40B4-BE49-F238E27FC236}">
                <a16:creationId xmlns:a16="http://schemas.microsoft.com/office/drawing/2014/main" id="{A2EF547B-4D56-F692-D86A-CE80CD4846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74" y="990599"/>
            <a:ext cx="8954125" cy="5036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432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chăn cừu trong câu chuyện trên </a:t>
            </a:r>
          </a:p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đã làm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743" y="4434840"/>
            <a:ext cx="82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như thế nào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000885" y="1914525"/>
            <a:ext cx="5292725" cy="214249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561147" y="5156347"/>
            <a:ext cx="6172200" cy="1295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nói dối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4225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2FCC0-3ABE-4CE5-A25D-F3D9108AA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F7D8B7-6757-4809-9038-246E204ACC26}"/>
              </a:ext>
            </a:extLst>
          </p:cNvPr>
          <p:cNvSpPr txBox="1"/>
          <p:nvPr/>
        </p:nvSpPr>
        <p:spPr>
          <a:xfrm>
            <a:off x="228600" y="21771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Nhung\Desktop\13.jpg">
            <a:extLst>
              <a:ext uri="{FF2B5EF4-FFF2-40B4-BE49-F238E27FC236}">
                <a16:creationId xmlns:a16="http://schemas.microsoft.com/office/drawing/2014/main" id="{C67109FA-4039-44A7-8601-773A6242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323"/>
            <a:ext cx="9144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1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ung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2Convert.com ke_chuyen_cat_canh_5070236339103134548">
            <a:hlinkClick r:id="" action="ppaction://media"/>
            <a:extLst>
              <a:ext uri="{FF2B5EF4-FFF2-40B4-BE49-F238E27FC236}">
                <a16:creationId xmlns:a16="http://schemas.microsoft.com/office/drawing/2014/main" id="{3C9613C3-D999-5185-1965-36B6274910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3" y="4572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-35681"/>
            <a:ext cx="340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</a:t>
            </a:r>
            <a:r>
              <a:rPr lang="en-US" sz="3600" b="1" dirty="0" err="1">
                <a:latin typeface="+mj-lt"/>
              </a:rPr>
              <a:t>Trả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lời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câu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hỏi</a:t>
            </a:r>
            <a:endParaRPr lang="vi-VN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7798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bàng nâu đã nói dối mẹ điều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D05C6177-6EA3-449E-9F9B-4C596290C8B5}"/>
              </a:ext>
            </a:extLst>
          </p:cNvPr>
          <p:cNvSpPr/>
          <p:nvPr/>
        </p:nvSpPr>
        <p:spPr>
          <a:xfrm>
            <a:off x="325794" y="794148"/>
            <a:ext cx="533400" cy="45720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E0E45D92-261C-48E6-92B2-7A9AA592BC19}"/>
              </a:ext>
            </a:extLst>
          </p:cNvPr>
          <p:cNvSpPr/>
          <p:nvPr/>
        </p:nvSpPr>
        <p:spPr>
          <a:xfrm>
            <a:off x="510136" y="3153882"/>
            <a:ext cx="533400" cy="45720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06D0D-FF3E-4445-AA31-521C8CE2D656}"/>
              </a:ext>
            </a:extLst>
          </p:cNvPr>
          <p:cNvSpPr txBox="1"/>
          <p:nvPr/>
        </p:nvSpPr>
        <p:spPr>
          <a:xfrm>
            <a:off x="590224" y="305145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64870-9886-46EE-99DF-98E8B523A5CF}"/>
              </a:ext>
            </a:extLst>
          </p:cNvPr>
          <p:cNvSpPr txBox="1"/>
          <p:nvPr/>
        </p:nvSpPr>
        <p:spPr>
          <a:xfrm>
            <a:off x="472036" y="1503466"/>
            <a:ext cx="8472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B85F78-520F-4930-9054-4E64E461C211}"/>
              </a:ext>
            </a:extLst>
          </p:cNvPr>
          <p:cNvSpPr/>
          <p:nvPr/>
        </p:nvSpPr>
        <p:spPr>
          <a:xfrm>
            <a:off x="590224" y="1626646"/>
            <a:ext cx="657808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04475-8024-46CC-A328-BA62DAA2B0D2}"/>
              </a:ext>
            </a:extLst>
          </p:cNvPr>
          <p:cNvSpPr txBox="1"/>
          <p:nvPr/>
        </p:nvSpPr>
        <p:spPr>
          <a:xfrm>
            <a:off x="472036" y="4323271"/>
            <a:ext cx="8472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vi-VN" sz="3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nói dối mẹ nên đại bàng nâu đã bị rơi xuống biển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715F695-7A21-4FAF-8ED2-D75B01EB197B}"/>
              </a:ext>
            </a:extLst>
          </p:cNvPr>
          <p:cNvSpPr/>
          <p:nvPr/>
        </p:nvSpPr>
        <p:spPr>
          <a:xfrm>
            <a:off x="594111" y="4466236"/>
            <a:ext cx="657808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12" grpId="0"/>
      <p:bldP spid="9" grpId="0"/>
      <p:bldP spid="13" grpId="0" animBg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203</Words>
  <Application>Microsoft Office PowerPoint</Application>
  <PresentationFormat>On-screen Show (4:3)</PresentationFormat>
  <Paragraphs>26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Microsoft</cp:lastModifiedBy>
  <cp:revision>40</cp:revision>
  <dcterms:created xsi:type="dcterms:W3CDTF">2020-08-24T14:29:00Z</dcterms:created>
  <dcterms:modified xsi:type="dcterms:W3CDTF">2023-02-22T14:59:31Z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