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9" r:id="rId2"/>
    <p:sldId id="289" r:id="rId3"/>
    <p:sldId id="305" r:id="rId4"/>
    <p:sldId id="303" r:id="rId5"/>
    <p:sldId id="306" r:id="rId6"/>
    <p:sldId id="273" r:id="rId7"/>
    <p:sldId id="302" r:id="rId8"/>
    <p:sldId id="307" r:id="rId9"/>
    <p:sldId id="308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7"/>
    <a:srgbClr val="FFE285"/>
    <a:srgbClr val="FFD85D"/>
    <a:srgbClr val="CAF1F2"/>
    <a:srgbClr val="FF972F"/>
    <a:srgbClr val="97E232"/>
    <a:srgbClr val="FFFF97"/>
    <a:srgbClr val="FF3399"/>
    <a:srgbClr val="FF6600"/>
    <a:srgbClr val="EC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 varScale="1">
        <p:scale>
          <a:sx n="81" d="100"/>
          <a:sy n="81" d="100"/>
        </p:scale>
        <p:origin x="912" y="9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2687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4" y="4195009"/>
            <a:ext cx="5168781" cy="181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288" y="2084208"/>
            <a:ext cx="10916804" cy="1323173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</a:t>
            </a:r>
            <a:r>
              <a:rPr lang="en-US" sz="36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, BẢNG TRỪ 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TRONG PHẠM VI 10</a:t>
            </a:r>
          </a:p>
          <a:p>
            <a:pPr algn="ctr"/>
            <a:r>
              <a:rPr lang="en-US" sz="4400" b="1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44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3 </a:t>
            </a:r>
            <a:endParaRPr lang="en-US" sz="4400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305" y="486296"/>
            <a:ext cx="5092769" cy="828902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4788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88859" y="3271948"/>
            <a:ext cx="6975101" cy="5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62" tIns="91162" rIns="91162" bIns="9116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99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12701" y="3631469"/>
            <a:ext cx="702521" cy="686908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66489" y="2950421"/>
            <a:ext cx="703825" cy="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5604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1059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2993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2993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47719" y="179569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848600" y="176286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848600" y="175106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402062" y="1995558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0150" y="199555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68750" y="24420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9350" y="258072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860231" y="254789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860231" y="253609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50" y="326487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9350" y="337738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848600" y="334720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860231" y="333275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165394" y="40676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9350" y="418608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848600" y="413557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860231" y="414145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210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5176" y="155923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270976" y="1856644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587739" y="2140193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8545" y="165014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193969" y="1590104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129554" y="158679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309576" y="229647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00176" y="243517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29554" y="24119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193969" y="158322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309576" y="311932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00176" y="323183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93492" y="3236016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97458" y="323808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309576" y="3922410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00176" y="404053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91180" y="405564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009894" y="40493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119243" y="159701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21094" y="240179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45993" y="241524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321094" y="24119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068163" y="323064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064197" y="322794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044928" y="402116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064197" y="40257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3581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272017" y="3178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272017" y="31349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7128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5579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10044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11431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83648" y="11028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283648" y="109852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8273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9398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283648" y="18995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283648" y="189518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6301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7485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83648" y="27082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283648" y="27038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2071" y="36774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97871" y="39748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2583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7683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4146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5533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463823" y="45334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2375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3500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29934" y="53461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24353" y="53562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60405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158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29934" y="61618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36789" y="61675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5238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72888" y="45334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647989" y="453012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391092" y="53398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391092" y="5346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950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011" r="7028" b="7096"/>
          <a:stretch/>
        </p:blipFill>
        <p:spPr>
          <a:xfrm>
            <a:off x="2300748" y="18679"/>
            <a:ext cx="7818771" cy="68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0" y="16947"/>
            <a:ext cx="7998605" cy="5897798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459" y="2730699"/>
            <a:ext cx="3461228" cy="2149492"/>
          </a:xfrm>
          <a:prstGeom prst="rect">
            <a:avLst/>
          </a:prstGeom>
        </p:spPr>
        <p:txBody>
          <a:bodyPr vert="horz" wrap="square" lIns="0" tIns="95526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2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" y="3906681"/>
            <a:ext cx="5229185" cy="2993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33" y="38787"/>
            <a:ext cx="3253877" cy="3253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839" y="1851268"/>
            <a:ext cx="7455088" cy="1013150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598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#9Slide07 SVNZiclets" panose="02000603000000000000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97083155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86" y="319798"/>
            <a:ext cx="718807" cy="624943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9935602" y="14783"/>
            <a:ext cx="2342133" cy="1546735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2" y="2297420"/>
            <a:ext cx="1693296" cy="1768390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498" y="-2613"/>
            <a:ext cx="1167618" cy="1501649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588" y="3510548"/>
            <a:ext cx="6596294" cy="2198468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03677"/>
            <a:ext cx="12161837" cy="1345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2041662" y="1387531"/>
            <a:ext cx="91066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5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ngon, học giỏi!</a:t>
            </a:r>
            <a:endParaRPr lang="en-US" altLang="zh-CN" sz="665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0970991" y="6469459"/>
            <a:ext cx="177360" cy="1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236</Words>
  <Application>Microsoft Office PowerPoint</Application>
  <PresentationFormat>Custom</PresentationFormat>
  <Paragraphs>108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#9Slide07 SVNZiclets</vt:lpstr>
      <vt:lpstr>Aachen</vt:lpstr>
      <vt:lpstr>Arial</vt:lpstr>
      <vt:lpstr>Arial-Rounded</vt:lpstr>
      <vt:lpstr>Arial-SGK-TV</vt:lpstr>
      <vt:lpstr>Calibri</vt:lpstr>
      <vt:lpstr>Odibee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276</cp:revision>
  <dcterms:created xsi:type="dcterms:W3CDTF">2021-05-23T10:25:42Z</dcterms:created>
  <dcterms:modified xsi:type="dcterms:W3CDTF">2024-12-09T05:24:53Z</dcterms:modified>
</cp:coreProperties>
</file>