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97" r:id="rId2"/>
    <p:sldId id="256" r:id="rId3"/>
    <p:sldId id="262" r:id="rId4"/>
    <p:sldId id="271" r:id="rId5"/>
    <p:sldId id="336" r:id="rId6"/>
    <p:sldId id="337" r:id="rId7"/>
    <p:sldId id="270" r:id="rId8"/>
    <p:sldId id="339" r:id="rId9"/>
    <p:sldId id="338" r:id="rId10"/>
    <p:sldId id="340" r:id="rId11"/>
    <p:sldId id="341" r:id="rId12"/>
    <p:sldId id="342" r:id="rId13"/>
    <p:sldId id="391" r:id="rId14"/>
    <p:sldId id="395" r:id="rId15"/>
    <p:sldId id="396" r:id="rId16"/>
    <p:sldId id="286" r:id="rId17"/>
  </p:sldIdLst>
  <p:sldSz cx="18288000" cy="10287000"/>
  <p:notesSz cx="6858000" cy="9144000"/>
  <p:embeddedFontLst>
    <p:embeddedFont>
      <p:font typeface="#9Slide03 Sofia Pro Soft" panose="020B0000000000000000" pitchFamily="34" charset="-93"/>
      <p:regular r:id="rId18"/>
    </p:embeddedFont>
    <p:embeddedFont>
      <p:font typeface="#9Slide03 Sofia Pro Soft Bold" panose="020B0000000000000000" pitchFamily="34" charset="-93"/>
      <p:bold r:id="rId19"/>
    </p:embeddedFont>
    <p:embeddedFont>
      <p:font typeface="Quicksand" panose="00000500000000000000" pitchFamily="2" charset="-93"/>
      <p:regular r:id="rId20"/>
      <p:bold r:id="rId21"/>
    </p:embeddedFont>
    <p:embeddedFont>
      <p:font typeface="Lato" panose="020F0502020204030203" pitchFamily="34" charset="0"/>
      <p:regular r:id="rId22"/>
      <p:bold r:id="rId23"/>
    </p:embeddedFont>
    <p:embeddedFont>
      <p:font typeface="UVN Huong Que Nang" panose="020E0804040705030404" pitchFamily="34" charset="0"/>
      <p:regular r:id="rId24"/>
    </p:embeddedFont>
    <p:embeddedFont>
      <p:font typeface="Arial-Rounded" panose="020B0500000000000000" pitchFamily="34" charset="-93"/>
      <p:regular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#9Slide07 Crocante" panose="02000000000000000000" pitchFamily="2" charset="-93"/>
      <p:regular r:id="rId28"/>
    </p:embeddedFont>
    <p:embeddedFont>
      <p:font typeface="UTM Brewers KT" panose="02040603050506020204" pitchFamily="18" charset="0"/>
      <p:bold r:id="rId29"/>
    </p:embeddedFont>
    <p:embeddedFont>
      <p:font typeface="Lato Black" panose="020F0A02020204030203" pitchFamily="34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FDB"/>
    <a:srgbClr val="6FC1F9"/>
    <a:srgbClr val="D24283"/>
    <a:srgbClr val="94575E"/>
    <a:srgbClr val="F0BFD5"/>
    <a:srgbClr val="955160"/>
    <a:srgbClr val="D09090"/>
    <a:srgbClr val="558ED9"/>
    <a:srgbClr val="D2E1F5"/>
    <a:srgbClr val="5DC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22" autoAdjust="0"/>
    <p:restoredTop sz="94622" autoAdjust="0"/>
  </p:normalViewPr>
  <p:slideViewPr>
    <p:cSldViewPr>
      <p:cViewPr varScale="1">
        <p:scale>
          <a:sx n="56" d="100"/>
          <a:sy n="56" d="100"/>
        </p:scale>
        <p:origin x="2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62046428-1984-1668-91B3-363A22C80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4000"/>
          </a:blip>
          <a:srcRect/>
          <a:stretch>
            <a:fillRect/>
          </a:stretch>
        </p:blipFill>
        <p:spPr>
          <a:xfrm>
            <a:off x="4453429" y="9258300"/>
            <a:ext cx="6099472" cy="2673602"/>
          </a:xfrm>
          <a:prstGeom prst="rect">
            <a:avLst/>
          </a:prstGeom>
        </p:spPr>
      </p:pic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BF9A2CF9-E0DD-CD32-9C55-5622074A6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9980" y="5143500"/>
            <a:ext cx="4969907" cy="5143500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4E515655-B8C9-6C58-C7E6-75F3DA6A05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5469229" y="-701867"/>
            <a:ext cx="3580142" cy="2031731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0D1561A3-6B2A-E1B1-6C3F-5FD3C4E39F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547145" y="-277872"/>
            <a:ext cx="3252653" cy="1516549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7B0CD911-D759-13AD-1CB8-1E5474682F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45218" y="28575"/>
            <a:ext cx="1957441" cy="2161485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C1C192E7-C88D-CAEC-E95C-E34421E72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403927" y="9070898"/>
            <a:ext cx="6099472" cy="2673602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971ECF5D-4E85-13CA-6F7B-12773FDD0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4660807" y="8567942"/>
            <a:ext cx="1235573" cy="1719058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48048251-2CC9-EF36-F0FE-2DBA48AB85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5896379" y="8289215"/>
            <a:ext cx="1015095" cy="1980673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B963F550-FD98-1AC1-3ECA-AFF755F567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0800000">
            <a:off x="12656495" y="-1265162"/>
            <a:ext cx="3580142" cy="2031731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DFF35127-6981-0054-9BED-6A86A3F061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0095304" y="-249297"/>
            <a:ext cx="3252653" cy="1516549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E78A94A6-08DA-BD28-C9C3-520D5D30FE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912584" y="-258822"/>
            <a:ext cx="3252653" cy="1516549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99D590F6-B3A2-F8FB-EC35-C72765DF99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729864" y="-268347"/>
            <a:ext cx="3252653" cy="1516549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D110F942-6655-0B8A-F54F-B30C0210FC0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3465576" y="-625667"/>
            <a:ext cx="490476" cy="1842163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0EFEEEF3-7C04-D3D9-F979-046876467E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6667346" y="-625667"/>
            <a:ext cx="490476" cy="1842163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69343786-4852-4980-A003-AF381DFC399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9869116" y="-625667"/>
            <a:ext cx="490476" cy="1842163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EAD0F9A9-564F-BEEB-4553-454DE8F6FB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3070886" y="-625667"/>
            <a:ext cx="490476" cy="1842163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C128FF84-45D7-645D-4D21-3E84320F17D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5657009" y="5100098"/>
            <a:ext cx="2766457" cy="1791281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5A6E93DB-E0E7-1B95-CFA9-A6AF2991842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15659126" y="2339818"/>
            <a:ext cx="2495524" cy="3225233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034D8CBC-548B-6CE9-E602-0EDF0BB6916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5063116" y="9556620"/>
            <a:ext cx="586149" cy="682560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3B80CC61-ED5C-EFEF-3D14-E134CA764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4418504" y="8029537"/>
            <a:ext cx="902762" cy="557455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A2F87572-7238-A8E2-A771-D9E9678950B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6016455" y="9622825"/>
            <a:ext cx="1301782" cy="1328349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8DE5685B-6B3A-4EED-7DAE-3730D6DC45A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7484464" y="9426510"/>
            <a:ext cx="1301782" cy="1328349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576123A7-BB74-973B-5D2C-1FCA8F6CF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10359592" y="8950199"/>
            <a:ext cx="6099472" cy="2673602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7B9E211C-2DE1-35E1-B6BA-9C42B4B2232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16620989" y="7141184"/>
            <a:ext cx="1445307" cy="3174170"/>
          </a:xfrm>
          <a:prstGeom prst="rect">
            <a:avLst/>
          </a:prstGeom>
        </p:spPr>
      </p:pic>
      <p:pic>
        <p:nvPicPr>
          <p:cNvPr id="32" name="PHẠM DUYÊN 25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33" name="PHẠM DUYÊN 26 - 9Slide.vn">
            <a:extLst>
              <a:ext uri="{FF2B5EF4-FFF2-40B4-BE49-F238E27FC236}">
                <a16:creationId xmlns:a16="http://schemas.microsoft.com/office/drawing/2014/main" id="{3CCE6CED-CB21-C282-291E-A9B0892621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 flipH="1">
            <a:off x="547145" y="1915300"/>
            <a:ext cx="1644590" cy="1064872"/>
          </a:xfrm>
          <a:prstGeom prst="rect">
            <a:avLst/>
          </a:prstGeom>
        </p:spPr>
      </p:pic>
      <p:pic>
        <p:nvPicPr>
          <p:cNvPr id="34" name="PHẠM DUYÊN 27 - 9Slide.vn">
            <a:extLst>
              <a:ext uri="{FF2B5EF4-FFF2-40B4-BE49-F238E27FC236}">
                <a16:creationId xmlns:a16="http://schemas.microsoft.com/office/drawing/2014/main" id="{475676BA-9D25-73AE-A6FC-D27148A9271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 flipH="1" flipV="1">
            <a:off x="1958627" y="1545124"/>
            <a:ext cx="775490" cy="50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D 8 - 9Slide.vn">
            <a:extLst>
              <a:ext uri="{FF2B5EF4-FFF2-40B4-BE49-F238E27FC236}">
                <a16:creationId xmlns:a16="http://schemas.microsoft.com/office/drawing/2014/main" id="{41239407-09B6-4F71-AF34-EEB6AA9FAD7B}"/>
              </a:ext>
            </a:extLst>
          </p:cNvPr>
          <p:cNvSpPr/>
          <p:nvPr userDrawn="1"/>
        </p:nvSpPr>
        <p:spPr>
          <a:xfrm>
            <a:off x="3543299" y="1544095"/>
            <a:ext cx="11201400" cy="549002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1500" b="1" spc="200">
                <a:ln w="41275">
                  <a:solidFill>
                    <a:schemeClr val="bg1"/>
                  </a:solidFill>
                </a:ln>
                <a:gradFill>
                  <a:gsLst>
                    <a:gs pos="90000">
                      <a:srgbClr val="955160"/>
                    </a:gs>
                    <a:gs pos="7000">
                      <a:srgbClr val="D24283"/>
                    </a:gs>
                    <a:gs pos="40000">
                      <a:srgbClr val="D0909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Bài 10</a:t>
            </a:r>
            <a:r>
              <a:rPr lang="en-US" sz="8800" b="1" spc="-80">
                <a:ln w="19050">
                  <a:solidFill>
                    <a:schemeClr val="bg1">
                      <a:lumMod val="95000"/>
                    </a:schemeClr>
                  </a:solidFill>
                </a:ln>
                <a:gradFill>
                  <a:gsLst>
                    <a:gs pos="38000">
                      <a:srgbClr val="FCA287"/>
                    </a:gs>
                    <a:gs pos="99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Brewers KT" panose="02040603050506020204" pitchFamily="18" charset="0"/>
                <a:ea typeface="Tahoma" panose="020B0604030504040204" pitchFamily="34" charset="0"/>
                <a:cs typeface="+mn-ea"/>
              </a:rPr>
              <a:t/>
            </a:r>
            <a:br>
              <a:rPr lang="en-US" sz="8800" b="1" spc="-80">
                <a:ln w="19050">
                  <a:solidFill>
                    <a:schemeClr val="bg1">
                      <a:lumMod val="95000"/>
                    </a:schemeClr>
                  </a:solidFill>
                </a:ln>
                <a:gradFill>
                  <a:gsLst>
                    <a:gs pos="38000">
                      <a:srgbClr val="FCA287"/>
                    </a:gs>
                    <a:gs pos="99000">
                      <a:srgbClr val="FFC000"/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Brewers KT" panose="02040603050506020204" pitchFamily="18" charset="0"/>
                <a:ea typeface="Tahoma" panose="020B0604030504040204" pitchFamily="34" charset="0"/>
                <a:cs typeface="+mn-ea"/>
              </a:rPr>
            </a:br>
            <a:r>
              <a:rPr lang="en-US" sz="9600" b="1" spc="200">
                <a:ln w="28575">
                  <a:solidFill>
                    <a:schemeClr val="bg1">
                      <a:lumMod val="95000"/>
                    </a:schemeClr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  <a:t>Phép cộng trong phạm vi 10</a:t>
            </a:r>
            <a:endParaRPr lang="en-US" sz="9600" b="1" spc="200" dirty="0">
              <a:ln w="28575">
                <a:solidFill>
                  <a:schemeClr val="bg1">
                    <a:lumMod val="95000"/>
                  </a:schemeClr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2" name="PD 8 - 9Slide.vn">
            <a:extLst>
              <a:ext uri="{FF2B5EF4-FFF2-40B4-BE49-F238E27FC236}">
                <a16:creationId xmlns:a16="http://schemas.microsoft.com/office/drawing/2014/main" id="{A0BE5892-9E54-51DC-FBC1-2CB4E2C999A0}"/>
              </a:ext>
            </a:extLst>
          </p:cNvPr>
          <p:cNvSpPr/>
          <p:nvPr userDrawn="1"/>
        </p:nvSpPr>
        <p:spPr>
          <a:xfrm>
            <a:off x="-304800" y="6438900"/>
            <a:ext cx="9067800" cy="34017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9600" b="1" spc="200">
                <a:ln w="28575">
                  <a:solidFill>
                    <a:schemeClr val="bg1">
                      <a:lumMod val="95000"/>
                    </a:schemeClr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  <a:t>TIẾT</a:t>
            </a:r>
            <a:r>
              <a:rPr lang="en-US" sz="9600" b="1" spc="200" baseline="0">
                <a:ln w="28575">
                  <a:solidFill>
                    <a:schemeClr val="bg1">
                      <a:lumMod val="95000"/>
                    </a:schemeClr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  <a:t> HỌC</a:t>
            </a:r>
            <a:br>
              <a:rPr lang="en-US" sz="9600" b="1" spc="200" baseline="0">
                <a:ln w="28575">
                  <a:solidFill>
                    <a:schemeClr val="bg1">
                      <a:lumMod val="95000"/>
                    </a:schemeClr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</a:br>
            <a:r>
              <a:rPr lang="en-US" sz="9600" b="1" spc="200" baseline="0">
                <a:ln w="28575">
                  <a:solidFill>
                    <a:schemeClr val="bg1">
                      <a:lumMod val="95000"/>
                    </a:schemeClr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  <a:t>KẾT THÚC</a:t>
            </a:r>
            <a:endParaRPr lang="en-US" sz="9600" b="1" spc="200" dirty="0">
              <a:ln w="28575">
                <a:solidFill>
                  <a:schemeClr val="bg1">
                    <a:lumMod val="95000"/>
                  </a:schemeClr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0 4.69136E-6 L 0.00026 -0.02346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173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0 4.69136E-6 L 0.00026 -0.02346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173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2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1" y="1683545"/>
            <a:ext cx="13716000" cy="3581400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1" y="5403059"/>
            <a:ext cx="13716000" cy="2483643"/>
          </a:xfrm>
        </p:spPr>
        <p:txBody>
          <a:bodyPr/>
          <a:lstStyle>
            <a:lvl1pPr marL="0" indent="0" algn="ctr">
              <a:buNone/>
              <a:defRPr sz="3599"/>
            </a:lvl1pPr>
            <a:lvl2pPr marL="685742" indent="0" algn="ctr">
              <a:buNone/>
              <a:defRPr sz="2999"/>
            </a:lvl2pPr>
            <a:lvl3pPr marL="1371486" indent="0" algn="ctr">
              <a:buNone/>
              <a:defRPr sz="2699"/>
            </a:lvl3pPr>
            <a:lvl4pPr marL="2057228" indent="0" algn="ctr">
              <a:buNone/>
              <a:defRPr sz="2399"/>
            </a:lvl4pPr>
            <a:lvl5pPr marL="2742972" indent="0" algn="ctr">
              <a:buNone/>
              <a:defRPr sz="2399"/>
            </a:lvl5pPr>
            <a:lvl6pPr marL="3428714" indent="0" algn="ctr">
              <a:buNone/>
              <a:defRPr sz="2399"/>
            </a:lvl6pPr>
            <a:lvl7pPr marL="4114457" indent="0" algn="ctr">
              <a:buNone/>
              <a:defRPr sz="2399"/>
            </a:lvl7pPr>
            <a:lvl8pPr marL="4800199" indent="0" algn="ctr">
              <a:buNone/>
              <a:defRPr sz="2399"/>
            </a:lvl8pPr>
            <a:lvl9pPr marL="5485943" indent="0" algn="ctr">
              <a:buNone/>
              <a:defRPr sz="23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">
            <a:extLst>
              <a:ext uri="{FF2B5EF4-FFF2-40B4-BE49-F238E27FC236}">
                <a16:creationId xmlns:a16="http://schemas.microsoft.com/office/drawing/2014/main" id="{7B4195A7-A371-4C49-8A65-B23DB3C44C77}"/>
              </a:ext>
            </a:extLst>
          </p:cNvPr>
          <p:cNvSpPr/>
          <p:nvPr userDrawn="1"/>
        </p:nvSpPr>
        <p:spPr>
          <a:xfrm flipV="1">
            <a:off x="1" y="0"/>
            <a:ext cx="6927743" cy="10287000"/>
          </a:xfrm>
          <a:prstGeom prst="rtTriangle">
            <a:avLst/>
          </a:prstGeom>
          <a:solidFill>
            <a:srgbClr val="EDF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pic>
        <p:nvPicPr>
          <p:cNvPr id="5" name="3">
            <a:extLst>
              <a:ext uri="{FF2B5EF4-FFF2-40B4-BE49-F238E27FC236}">
                <a16:creationId xmlns:a16="http://schemas.microsoft.com/office/drawing/2014/main" id="{22691FE3-0684-4F84-8E4D-7080CFEBA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3943803" y="-4000500"/>
            <a:ext cx="10400397" cy="18288000"/>
          </a:xfrm>
          <a:prstGeom prst="rect">
            <a:avLst/>
          </a:prstGeom>
        </p:spPr>
      </p:pic>
      <p:sp>
        <p:nvSpPr>
          <p:cNvPr id="6" name="4">
            <a:extLst>
              <a:ext uri="{FF2B5EF4-FFF2-40B4-BE49-F238E27FC236}">
                <a16:creationId xmlns:a16="http://schemas.microsoft.com/office/drawing/2014/main" id="{2528002C-3596-40BD-8E12-F83BE7CC2D1E}"/>
              </a:ext>
            </a:extLst>
          </p:cNvPr>
          <p:cNvSpPr/>
          <p:nvPr userDrawn="1"/>
        </p:nvSpPr>
        <p:spPr>
          <a:xfrm flipH="1">
            <a:off x="15808270" y="6923315"/>
            <a:ext cx="2479730" cy="3363686"/>
          </a:xfrm>
          <a:prstGeom prst="rtTriangle">
            <a:avLst/>
          </a:prstGeom>
          <a:solidFill>
            <a:srgbClr val="BEE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DBB730B7-8E58-4ACC-A8E3-772724984AE7}"/>
              </a:ext>
            </a:extLst>
          </p:cNvPr>
          <p:cNvSpPr/>
          <p:nvPr userDrawn="1"/>
        </p:nvSpPr>
        <p:spPr>
          <a:xfrm>
            <a:off x="298712" y="276148"/>
            <a:ext cx="17690577" cy="97347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7846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62046428-1984-1668-91B3-363A22C80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4000"/>
          </a:blip>
          <a:srcRect/>
          <a:stretch>
            <a:fillRect/>
          </a:stretch>
        </p:blipFill>
        <p:spPr>
          <a:xfrm>
            <a:off x="4453429" y="9258300"/>
            <a:ext cx="6099472" cy="2673602"/>
          </a:xfrm>
          <a:prstGeom prst="rect">
            <a:avLst/>
          </a:prstGeom>
        </p:spPr>
      </p:pic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BF9A2CF9-E0DD-CD32-9C55-5622074A6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9980" y="5143500"/>
            <a:ext cx="4969907" cy="5143500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4E515655-B8C9-6C58-C7E6-75F3DA6A05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5469229" y="-701867"/>
            <a:ext cx="3580142" cy="2031731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0D1561A3-6B2A-E1B1-6C3F-5FD3C4E39F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547145" y="-277872"/>
            <a:ext cx="3252653" cy="1516549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7B0CD911-D759-13AD-1CB8-1E5474682F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40455" y="23813"/>
            <a:ext cx="1957441" cy="2161485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C1C192E7-C88D-CAEC-E95C-E34421E72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403927" y="9070898"/>
            <a:ext cx="6099472" cy="2673602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971ECF5D-4E85-13CA-6F7B-12773FDD0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4660807" y="8567942"/>
            <a:ext cx="1235573" cy="1719058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48048251-2CC9-EF36-F0FE-2DBA48AB85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5896379" y="8289215"/>
            <a:ext cx="1015095" cy="1980673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B963F550-FD98-1AC1-3ECA-AFF755F567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0800000">
            <a:off x="12656495" y="-1265162"/>
            <a:ext cx="3580142" cy="2031731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DFF35127-6981-0054-9BED-6A86A3F061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0095304" y="-249297"/>
            <a:ext cx="3252653" cy="1516549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E78A94A6-08DA-BD28-C9C3-520D5D30FE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912584" y="-258822"/>
            <a:ext cx="3252653" cy="1516549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99D590F6-B3A2-F8FB-EC35-C72765DF99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729864" y="-268347"/>
            <a:ext cx="3252653" cy="1516549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D110F942-6655-0B8A-F54F-B30C0210FC0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3465576" y="-625667"/>
            <a:ext cx="490476" cy="1842163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0EFEEEF3-7C04-D3D9-F979-046876467E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6667346" y="-625667"/>
            <a:ext cx="490476" cy="1842163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69343786-4852-4980-A003-AF381DFC399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9869116" y="-625667"/>
            <a:ext cx="490476" cy="1842163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EAD0F9A9-564F-BEEB-4553-454DE8F6FB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3070886" y="-625667"/>
            <a:ext cx="490476" cy="1842163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C128FF84-45D7-645D-4D21-3E84320F17D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5657009" y="5100098"/>
            <a:ext cx="2766457" cy="1791281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5A6E93DB-E0E7-1B95-CFA9-A6AF2991842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15774029" y="2391259"/>
            <a:ext cx="2495524" cy="3225233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034D8CBC-548B-6CE9-E602-0EDF0BB6916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5063116" y="9556620"/>
            <a:ext cx="586149" cy="682560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3B80CC61-ED5C-EFEF-3D14-E134CA764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4418504" y="8042237"/>
            <a:ext cx="902762" cy="557455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A2F87572-7238-A8E2-A771-D9E9678950B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6016455" y="9622825"/>
            <a:ext cx="1301782" cy="1328349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8DE5685B-6B3A-4EED-7DAE-3730D6DC45A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7484464" y="9426510"/>
            <a:ext cx="1301782" cy="1328349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576123A7-BB74-973B-5D2C-1FCA8F6CF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10359592" y="8950199"/>
            <a:ext cx="6099472" cy="2673602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7B9E211C-2DE1-35E1-B6BA-9C42B4B2232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16620989" y="7141184"/>
            <a:ext cx="1445307" cy="3174170"/>
          </a:xfrm>
          <a:prstGeom prst="rect">
            <a:avLst/>
          </a:prstGeom>
        </p:spPr>
      </p:pic>
      <p:pic>
        <p:nvPicPr>
          <p:cNvPr id="31" name="PHẠM DUYÊN 25 - 9Slide.vn">
            <a:extLst>
              <a:ext uri="{FF2B5EF4-FFF2-40B4-BE49-F238E27FC236}">
                <a16:creationId xmlns:a16="http://schemas.microsoft.com/office/drawing/2014/main" id="{105690AA-0571-E23D-6661-932F2DF7AE1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298640" y="2331439"/>
            <a:ext cx="7690721" cy="5537319"/>
          </a:xfrm>
          <a:prstGeom prst="rect">
            <a:avLst/>
          </a:prstGeom>
        </p:spPr>
      </p:pic>
      <p:pic>
        <p:nvPicPr>
          <p:cNvPr id="32" name="PHẠM DUYÊN 26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2" name="PHẠM DUYÊN 27 - 9Slide.vn">
            <a:extLst>
              <a:ext uri="{FF2B5EF4-FFF2-40B4-BE49-F238E27FC236}">
                <a16:creationId xmlns:a16="http://schemas.microsoft.com/office/drawing/2014/main" id="{16E62427-DC18-3CA1-C146-DE650FAA8C4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 flipH="1">
            <a:off x="547145" y="1915300"/>
            <a:ext cx="1644590" cy="1064872"/>
          </a:xfrm>
          <a:prstGeom prst="rect">
            <a:avLst/>
          </a:prstGeom>
        </p:spPr>
      </p:pic>
      <p:pic>
        <p:nvPicPr>
          <p:cNvPr id="3" name="PHẠM DUYÊN 28 - 9Slide.vn">
            <a:extLst>
              <a:ext uri="{FF2B5EF4-FFF2-40B4-BE49-F238E27FC236}">
                <a16:creationId xmlns:a16="http://schemas.microsoft.com/office/drawing/2014/main" id="{D27DC64D-8F70-9C0B-8ADA-9F1613B6225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 flipH="1" flipV="1">
            <a:off x="1958627" y="1545124"/>
            <a:ext cx="775490" cy="5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1 - 9Slide.vn">
            <a:extLst>
              <a:ext uri="{FF2B5EF4-FFF2-40B4-BE49-F238E27FC236}">
                <a16:creationId xmlns:a16="http://schemas.microsoft.com/office/drawing/2014/main" id="{E0F87025-F29D-B3F2-3E07-44B276E0B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6" y="9524"/>
            <a:ext cx="18289276" cy="10268668"/>
          </a:xfrm>
          <a:prstGeom prst="rect">
            <a:avLst/>
          </a:prstGeom>
        </p:spPr>
      </p:pic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D4EB94D6-96CA-5265-7360-3194C3C79F66}"/>
              </a:ext>
            </a:extLst>
          </p:cNvPr>
          <p:cNvSpPr/>
          <p:nvPr userDrawn="1"/>
        </p:nvSpPr>
        <p:spPr>
          <a:xfrm>
            <a:off x="504825" y="514350"/>
            <a:ext cx="17278350" cy="9258300"/>
          </a:xfrm>
          <a:prstGeom prst="roundRect">
            <a:avLst>
              <a:gd name="adj" fmla="val 4733"/>
            </a:avLst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FDA321-C032-1378-6250-86C68E8E28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6" y="9524"/>
            <a:ext cx="18289276" cy="10268668"/>
          </a:xfrm>
          <a:prstGeom prst="rect">
            <a:avLst/>
          </a:prstGeom>
        </p:spPr>
      </p:pic>
      <p:sp>
        <p:nvSpPr>
          <p:cNvPr id="6" name="12">
            <a:extLst>
              <a:ext uri="{FF2B5EF4-FFF2-40B4-BE49-F238E27FC236}">
                <a16:creationId xmlns:a16="http://schemas.microsoft.com/office/drawing/2014/main" id="{7CC189CE-BEB9-8BCC-1168-D81A241C8DF1}"/>
              </a:ext>
            </a:extLst>
          </p:cNvPr>
          <p:cNvSpPr/>
          <p:nvPr userDrawn="1"/>
        </p:nvSpPr>
        <p:spPr>
          <a:xfrm>
            <a:off x="504825" y="514350"/>
            <a:ext cx="17278350" cy="9258300"/>
          </a:xfrm>
          <a:prstGeom prst="roundRect">
            <a:avLst>
              <a:gd name="adj" fmla="val 4733"/>
            </a:avLst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9E81556-3F46-B9B5-434A-479A9E17C97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8BA007-C0AB-448A-B70A-BC56D45EF39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199" y="1181100"/>
            <a:ext cx="8493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TRƯỜNG TIỂU HỌC PHÚC LỢI</a:t>
            </a:r>
            <a:endParaRPr lang="en-US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4209" y="4000500"/>
            <a:ext cx="560300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latin typeface="#9Slide07 Crocante" panose="02000000000000000000" pitchFamily="2" charset="-93"/>
              </a:rPr>
              <a:t>TOÁN 1</a:t>
            </a:r>
            <a:endParaRPr lang="en-US" sz="13800" b="1" dirty="0">
              <a:latin typeface="#9Slide07 Crocante" panose="020000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2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E7AE94E1-CD58-E95F-D17F-A1B07CB62C4F}"/>
              </a:ext>
            </a:extLst>
          </p:cNvPr>
          <p:cNvGrpSpPr/>
          <p:nvPr/>
        </p:nvGrpSpPr>
        <p:grpSpPr>
          <a:xfrm>
            <a:off x="843760" y="837176"/>
            <a:ext cx="1003383" cy="1027910"/>
            <a:chOff x="1559434" y="1181196"/>
            <a:chExt cx="668922" cy="6852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D9FBE8-EA39-00E5-6951-EE26268A3758}"/>
                </a:ext>
              </a:extLst>
            </p:cNvPr>
            <p:cNvGrpSpPr/>
            <p:nvPr/>
          </p:nvGrpSpPr>
          <p:grpSpPr>
            <a:xfrm>
              <a:off x="1559434" y="1197547"/>
              <a:ext cx="668922" cy="668922"/>
              <a:chOff x="1959266" y="1758939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12389A2-7D19-E984-71E0-3EC3EAA430A7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54BE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4B4481C-0AC5-6BF3-670B-B379F84763F9}"/>
                  </a:ext>
                </a:extLst>
              </p:cNvPr>
              <p:cNvSpPr/>
              <p:nvPr/>
            </p:nvSpPr>
            <p:spPr>
              <a:xfrm>
                <a:off x="1959266" y="1758939"/>
                <a:ext cx="668922" cy="66892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AB2EC0-AFED-37BC-49F2-55422937D656}"/>
                </a:ext>
              </a:extLst>
            </p:cNvPr>
            <p:cNvSpPr txBox="1"/>
            <p:nvPr/>
          </p:nvSpPr>
          <p:spPr>
            <a:xfrm>
              <a:off x="1712966" y="1181196"/>
              <a:ext cx="3685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" name="PHẠM DUYÊN 2 - 9Slide.vn">
            <a:extLst>
              <a:ext uri="{FF2B5EF4-FFF2-40B4-BE49-F238E27FC236}">
                <a16:creationId xmlns:a16="http://schemas.microsoft.com/office/drawing/2014/main" id="{E4EA0E58-DB85-4055-2A8D-A3C3BBC2D57E}"/>
              </a:ext>
            </a:extLst>
          </p:cNvPr>
          <p:cNvGrpSpPr/>
          <p:nvPr/>
        </p:nvGrpSpPr>
        <p:grpSpPr>
          <a:xfrm>
            <a:off x="2155210" y="750233"/>
            <a:ext cx="2264390" cy="1261990"/>
            <a:chOff x="1852150" y="1275038"/>
            <a:chExt cx="1509593" cy="9936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9667565-E368-0B59-8A5A-2B40E43190F2}"/>
                </a:ext>
              </a:extLst>
            </p:cNvPr>
            <p:cNvSpPr/>
            <p:nvPr/>
          </p:nvSpPr>
          <p:spPr>
            <a:xfrm>
              <a:off x="1865870" y="1358797"/>
              <a:ext cx="920140" cy="81395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86A9B1-EEEB-4D7F-400C-A1B78D097912}"/>
                </a:ext>
              </a:extLst>
            </p:cNvPr>
            <p:cNvSpPr txBox="1"/>
            <p:nvPr/>
          </p:nvSpPr>
          <p:spPr>
            <a:xfrm>
              <a:off x="1852150" y="1323589"/>
              <a:ext cx="950793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710C2-8C93-1787-0A9E-A570A63DFFE2}"/>
                </a:ext>
              </a:extLst>
            </p:cNvPr>
            <p:cNvSpPr txBox="1"/>
            <p:nvPr/>
          </p:nvSpPr>
          <p:spPr>
            <a:xfrm>
              <a:off x="2670405" y="1275038"/>
              <a:ext cx="691338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2" name="PHẠM DUYÊN 3 - 9Slide.vn">
            <a:extLst>
              <a:ext uri="{FF2B5EF4-FFF2-40B4-BE49-F238E27FC236}">
                <a16:creationId xmlns:a16="http://schemas.microsoft.com/office/drawing/2014/main" id="{2860665D-9B79-B464-09CC-EFC3DB8AEF81}"/>
              </a:ext>
            </a:extLst>
          </p:cNvPr>
          <p:cNvGrpSpPr/>
          <p:nvPr/>
        </p:nvGrpSpPr>
        <p:grpSpPr>
          <a:xfrm>
            <a:off x="6629400" y="7670365"/>
            <a:ext cx="1005063" cy="1038804"/>
            <a:chOff x="7632352" y="2667660"/>
            <a:chExt cx="405942" cy="41957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6CD8B9CA-96E2-A031-0548-5101E4DB67EC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5BE39879-8800-74DA-2A93-3BE90FB5DAAA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5" name="PHẠM DUYÊN 4 - 9Slide.vn">
            <a:extLst>
              <a:ext uri="{FF2B5EF4-FFF2-40B4-BE49-F238E27FC236}">
                <a16:creationId xmlns:a16="http://schemas.microsoft.com/office/drawing/2014/main" id="{AF55EFB0-60EB-BF0D-D0E9-5D6E82D0B91B}"/>
              </a:ext>
            </a:extLst>
          </p:cNvPr>
          <p:cNvGrpSpPr/>
          <p:nvPr/>
        </p:nvGrpSpPr>
        <p:grpSpPr>
          <a:xfrm>
            <a:off x="6631892" y="7658100"/>
            <a:ext cx="1005063" cy="1038797"/>
            <a:chOff x="7632352" y="2667663"/>
            <a:chExt cx="405942" cy="419567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FE611653-1985-6B49-D84C-643C2FC2AB53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EF209A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BB144806-AEE0-BE6F-0757-6D456D853538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7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PHẠM DUYÊN 5 - 9Slide.vn">
            <a:extLst>
              <a:ext uri="{FF2B5EF4-FFF2-40B4-BE49-F238E27FC236}">
                <a16:creationId xmlns:a16="http://schemas.microsoft.com/office/drawing/2014/main" id="{D04CBDE5-B2F9-65D5-998C-DDC34EF9F4A0}"/>
              </a:ext>
            </a:extLst>
          </p:cNvPr>
          <p:cNvGrpSpPr/>
          <p:nvPr/>
        </p:nvGrpSpPr>
        <p:grpSpPr>
          <a:xfrm>
            <a:off x="9186354" y="7670365"/>
            <a:ext cx="1005063" cy="1038804"/>
            <a:chOff x="7632352" y="2667660"/>
            <a:chExt cx="405942" cy="419570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777A4929-C0EB-E399-DF46-0BF9FFEEBB7D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8E03B20-ECE2-2D19-CB9B-8C6B9993C76E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1" name="PHẠM DUYÊN 6 - 9Slide.vn">
            <a:extLst>
              <a:ext uri="{FF2B5EF4-FFF2-40B4-BE49-F238E27FC236}">
                <a16:creationId xmlns:a16="http://schemas.microsoft.com/office/drawing/2014/main" id="{DDE298B3-F43C-4214-CCF1-F3DE1697C61D}"/>
              </a:ext>
            </a:extLst>
          </p:cNvPr>
          <p:cNvGrpSpPr/>
          <p:nvPr/>
        </p:nvGrpSpPr>
        <p:grpSpPr>
          <a:xfrm>
            <a:off x="9203642" y="7659647"/>
            <a:ext cx="1005063" cy="1038797"/>
            <a:chOff x="7632352" y="2667663"/>
            <a:chExt cx="405942" cy="419567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05FACC6D-0285-416A-18F2-3DA1A521D0D9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EF209A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FF7B7773-3AAE-FA4D-F0FE-0DCD789F33E6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4" name="PHẠM DUYÊN 7 - 9Slide.vn">
            <a:extLst>
              <a:ext uri="{FF2B5EF4-FFF2-40B4-BE49-F238E27FC236}">
                <a16:creationId xmlns:a16="http://schemas.microsoft.com/office/drawing/2014/main" id="{ED7D7184-3765-2D3D-2C1E-8565EB8A649D}"/>
              </a:ext>
            </a:extLst>
          </p:cNvPr>
          <p:cNvGrpSpPr/>
          <p:nvPr/>
        </p:nvGrpSpPr>
        <p:grpSpPr>
          <a:xfrm>
            <a:off x="11323007" y="7670371"/>
            <a:ext cx="1005063" cy="1038798"/>
            <a:chOff x="7632352" y="2667662"/>
            <a:chExt cx="405942" cy="419568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EC1028AB-C30B-231E-1C84-AABC2F42AFA0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9D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2C4CA184-2C79-9498-433D-9D3C1B0926A6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7" name="PHẠM DUYÊN 8 - 9Slide.vn">
            <a:extLst>
              <a:ext uri="{FF2B5EF4-FFF2-40B4-BE49-F238E27FC236}">
                <a16:creationId xmlns:a16="http://schemas.microsoft.com/office/drawing/2014/main" id="{CF8B7415-8301-7928-44AE-3BF2A6575C5A}"/>
              </a:ext>
            </a:extLst>
          </p:cNvPr>
          <p:cNvGrpSpPr/>
          <p:nvPr/>
        </p:nvGrpSpPr>
        <p:grpSpPr>
          <a:xfrm>
            <a:off x="11159766" y="7690602"/>
            <a:ext cx="1337033" cy="1024155"/>
            <a:chOff x="7565987" y="2673576"/>
            <a:chExt cx="540024" cy="413654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6CBDE6A3-87C8-B5B5-946D-1771E1A56DAF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D4EFDB"/>
            </a:solidFill>
            <a:ln w="19050">
              <a:solidFill>
                <a:srgbClr val="99D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E2F7528D-13AD-0698-A0B9-8726749F36B4}"/>
                </a:ext>
              </a:extLst>
            </p:cNvPr>
            <p:cNvSpPr txBox="1">
              <a:spLocks/>
            </p:cNvSpPr>
            <p:nvPr/>
          </p:nvSpPr>
          <p:spPr>
            <a:xfrm>
              <a:off x="7565987" y="2673576"/>
              <a:ext cx="54002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GB" sz="7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PHẠM DUYÊN 9 - 9Slide.vn">
            <a:extLst>
              <a:ext uri="{FF2B5EF4-FFF2-40B4-BE49-F238E27FC236}">
                <a16:creationId xmlns:a16="http://schemas.microsoft.com/office/drawing/2014/main" id="{FC5FC76B-3D9C-9619-BE3E-522908A8EC82}"/>
              </a:ext>
            </a:extLst>
          </p:cNvPr>
          <p:cNvSpPr txBox="1">
            <a:spLocks/>
          </p:cNvSpPr>
          <p:nvPr/>
        </p:nvSpPr>
        <p:spPr>
          <a:xfrm>
            <a:off x="10464832" y="7687508"/>
            <a:ext cx="584765" cy="977759"/>
          </a:xfrm>
          <a:prstGeom prst="rect">
            <a:avLst/>
          </a:prstGeom>
        </p:spPr>
        <p:txBody>
          <a:bodyPr vert="horz" lIns="102906" tIns="51453" rIns="102906" bIns="5145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31" name="PHẠM DUYÊN 10 - 9Slide.vn">
            <a:extLst>
              <a:ext uri="{FF2B5EF4-FFF2-40B4-BE49-F238E27FC236}">
                <a16:creationId xmlns:a16="http://schemas.microsoft.com/office/drawing/2014/main" id="{308848E3-77FB-6743-D280-FBB68E2DC195}"/>
              </a:ext>
            </a:extLst>
          </p:cNvPr>
          <p:cNvGrpSpPr/>
          <p:nvPr/>
        </p:nvGrpSpPr>
        <p:grpSpPr>
          <a:xfrm>
            <a:off x="7907877" y="7687236"/>
            <a:ext cx="1005063" cy="1038797"/>
            <a:chOff x="7632352" y="2667663"/>
            <a:chExt cx="405942" cy="419567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836DD027-917F-EB61-E1B6-D7AB2BBD2BB1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DC1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EF9CCF51-41B5-DD5C-BEDD-1E8B9B265341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ellipse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7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PHẠM DUYÊN 11 - 9Slide.vn">
            <a:extLst>
              <a:ext uri="{FF2B5EF4-FFF2-40B4-BE49-F238E27FC236}">
                <a16:creationId xmlns:a16="http://schemas.microsoft.com/office/drawing/2014/main" id="{FFE87EDF-0053-D74D-2F7B-9B98FED9EAC1}"/>
              </a:ext>
            </a:extLst>
          </p:cNvPr>
          <p:cNvSpPr txBox="1">
            <a:spLocks/>
          </p:cNvSpPr>
          <p:nvPr/>
        </p:nvSpPr>
        <p:spPr>
          <a:xfrm>
            <a:off x="8140402" y="7700334"/>
            <a:ext cx="584765" cy="977759"/>
          </a:xfrm>
          <a:prstGeom prst="rect">
            <a:avLst/>
          </a:prstGeom>
        </p:spPr>
        <p:txBody>
          <a:bodyPr vert="horz" lIns="102906" tIns="51453" rIns="102906" bIns="5145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" name="PHẠM DUYÊN 12 - 9Slide.vn">
            <a:extLst>
              <a:ext uri="{FF2B5EF4-FFF2-40B4-BE49-F238E27FC236}">
                <a16:creationId xmlns:a16="http://schemas.microsoft.com/office/drawing/2014/main" id="{3A72197B-EF07-A2CF-54C7-9796EC15E318}"/>
              </a:ext>
            </a:extLst>
          </p:cNvPr>
          <p:cNvSpPr txBox="1">
            <a:spLocks/>
          </p:cNvSpPr>
          <p:nvPr/>
        </p:nvSpPr>
        <p:spPr>
          <a:xfrm>
            <a:off x="1084104" y="2424545"/>
            <a:ext cx="1003383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0" dirty="0">
                <a:latin typeface="+mj-lt"/>
                <a:cs typeface="Lato" panose="020F0502020204030203" pitchFamily="34" charset="0"/>
              </a:rPr>
              <a:t>b</a:t>
            </a:r>
            <a:r>
              <a:rPr lang="en-GB" sz="6000">
                <a:latin typeface="+mj-lt"/>
                <a:cs typeface="Lato" panose="020F0502020204030203" pitchFamily="34" charset="0"/>
              </a:rPr>
              <a:t>)</a:t>
            </a:r>
            <a:endParaRPr lang="en-GB" sz="6000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11" name="PHẠM DUYÊN 13 - 9Slide.vn" descr="F:\AAA-LÀM ẢNH SLIDE\Bai10-LT2-4b.png">
            <a:extLst>
              <a:ext uri="{FF2B5EF4-FFF2-40B4-BE49-F238E27FC236}">
                <a16:creationId xmlns:a16="http://schemas.microsoft.com/office/drawing/2014/main" id="{ECE3AD96-9E24-AED2-0E3F-3789CF9A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34540" b="30476"/>
          <a:stretch>
            <a:fillRect/>
          </a:stretch>
        </p:blipFill>
        <p:spPr bwMode="auto">
          <a:xfrm>
            <a:off x="2428708" y="2424545"/>
            <a:ext cx="13430584" cy="4698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3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92FEE-9DDB-410C-6956-FEAD3A2B2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29" y="3730800"/>
            <a:ext cx="5885542" cy="2659812"/>
          </a:xfrm>
          <a:prstGeom prst="round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676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B9080E07-C66F-6357-13D7-20A8BAEDB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61852"/>
            <a:ext cx="2108200" cy="952746"/>
          </a:xfrm>
          <a:prstGeom prst="rect">
            <a:avLst/>
          </a:prstGeom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4A98FCA6-AC08-98B5-9B1F-C0242E4FFFD9}"/>
              </a:ext>
            </a:extLst>
          </p:cNvPr>
          <p:cNvSpPr txBox="1"/>
          <p:nvPr/>
        </p:nvSpPr>
        <p:spPr>
          <a:xfrm>
            <a:off x="1015465" y="1576533"/>
            <a:ext cx="16257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Cặp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tấm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thẻ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anh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em</a:t>
            </a:r>
            <a:endParaRPr lang="en-US" sz="4800" b="1" dirty="0">
              <a:solidFill>
                <a:schemeClr val="accent6"/>
              </a:solidFill>
              <a:latin typeface="+mj-lt"/>
            </a:endParaRPr>
          </a:p>
          <a:p>
            <a:pPr algn="just"/>
            <a:r>
              <a:rPr lang="en-US" sz="4800" b="1" dirty="0" err="1"/>
              <a:t>Cách</a:t>
            </a:r>
            <a:r>
              <a:rPr lang="en-US" sz="4800" b="1" dirty="0"/>
              <a:t> </a:t>
            </a:r>
            <a:r>
              <a:rPr lang="en-US" sz="4800" b="1" dirty="0" err="1"/>
              <a:t>chơi</a:t>
            </a:r>
            <a:r>
              <a:rPr lang="en-US" sz="4800" b="1" dirty="0"/>
              <a:t>:</a:t>
            </a:r>
          </a:p>
          <a:p>
            <a:pPr algn="just"/>
            <a:r>
              <a:rPr lang="en-US" sz="4800" b="1" dirty="0"/>
              <a:t>- </a:t>
            </a:r>
            <a:r>
              <a:rPr lang="en-US" sz="4800" b="1" dirty="0" err="1"/>
              <a:t>Chơi</a:t>
            </a:r>
            <a:r>
              <a:rPr lang="en-US" sz="4800" b="1" dirty="0"/>
              <a:t> </a:t>
            </a:r>
            <a:r>
              <a:rPr lang="en-US" sz="4800" b="1" dirty="0" err="1"/>
              <a:t>theo</a:t>
            </a:r>
            <a:r>
              <a:rPr lang="en-US" sz="4800" b="1" dirty="0"/>
              <a:t> </a:t>
            </a:r>
            <a:r>
              <a:rPr lang="en-US" sz="4800" b="1" dirty="0" err="1"/>
              <a:t>nhóm</a:t>
            </a:r>
            <a:r>
              <a:rPr lang="en-US" sz="4800" b="1" dirty="0"/>
              <a:t>.</a:t>
            </a:r>
          </a:p>
          <a:p>
            <a:pPr algn="just"/>
            <a:r>
              <a:rPr lang="en-US" sz="4800" b="1" dirty="0"/>
              <a:t>- </a:t>
            </a:r>
            <a:r>
              <a:rPr lang="en-US" sz="4800" b="1" dirty="0" err="1"/>
              <a:t>Úp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tấm</a:t>
            </a:r>
            <a:r>
              <a:rPr lang="en-US" sz="4800" b="1" dirty="0"/>
              <a:t> </a:t>
            </a:r>
            <a:r>
              <a:rPr lang="en-US" sz="4800" b="1" dirty="0" err="1"/>
              <a:t>thẻ</a:t>
            </a:r>
            <a:r>
              <a:rPr lang="en-US" sz="4800" b="1" dirty="0"/>
              <a:t> </a:t>
            </a:r>
            <a:r>
              <a:rPr lang="en-US" sz="4800" b="1" dirty="0" err="1"/>
              <a:t>có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phép</a:t>
            </a:r>
            <a:r>
              <a:rPr lang="en-US" sz="4800" b="1" dirty="0"/>
              <a:t> </a:t>
            </a:r>
            <a:r>
              <a:rPr lang="en-US" sz="4800" b="1" dirty="0" err="1"/>
              <a:t>cộng</a:t>
            </a:r>
            <a:r>
              <a:rPr lang="en-US" sz="4800" b="1" dirty="0"/>
              <a:t> </a:t>
            </a:r>
            <a:r>
              <a:rPr lang="en-US" sz="4800" b="1" dirty="0" err="1"/>
              <a:t>dưới</a:t>
            </a:r>
            <a:r>
              <a:rPr lang="en-US" sz="4800" b="1" dirty="0"/>
              <a:t> </a:t>
            </a:r>
            <a:r>
              <a:rPr lang="en-US" sz="4800" b="1" dirty="0" err="1"/>
              <a:t>đây</a:t>
            </a:r>
            <a:r>
              <a:rPr lang="en-US" sz="4800" b="1" dirty="0"/>
              <a:t> </a:t>
            </a:r>
            <a:r>
              <a:rPr lang="en-US" sz="4800" b="1" dirty="0" err="1"/>
              <a:t>thành</a:t>
            </a:r>
            <a:r>
              <a:rPr lang="en-US" sz="4800" b="1" dirty="0"/>
              <a:t> </a:t>
            </a:r>
            <a:r>
              <a:rPr lang="en-US" sz="4800" b="1" dirty="0" err="1"/>
              <a:t>một</a:t>
            </a:r>
            <a:r>
              <a:rPr lang="en-US" sz="4800" b="1" dirty="0"/>
              <a:t> </a:t>
            </a:r>
            <a:r>
              <a:rPr lang="en-US" sz="4800" b="1" dirty="0" err="1"/>
              <a:t>nhóm</a:t>
            </a:r>
            <a:r>
              <a:rPr lang="en-US" sz="4800" b="1" dirty="0"/>
              <a:t> </a:t>
            </a:r>
            <a:r>
              <a:rPr lang="en-US" sz="4800" b="1" dirty="0" err="1"/>
              <a:t>theo</a:t>
            </a:r>
            <a:r>
              <a:rPr lang="en-US" sz="4800" b="1" dirty="0"/>
              <a:t> </a:t>
            </a:r>
            <a:r>
              <a:rPr lang="en-US" sz="4800" b="1" dirty="0" err="1"/>
              <a:t>thứ</a:t>
            </a:r>
            <a:r>
              <a:rPr lang="en-US" sz="4800" b="1" dirty="0"/>
              <a:t> </a:t>
            </a:r>
            <a:r>
              <a:rPr lang="en-US" sz="4800" b="1" dirty="0" err="1"/>
              <a:t>tự</a:t>
            </a:r>
            <a:r>
              <a:rPr lang="en-US" sz="4800" b="1" dirty="0"/>
              <a:t> </a:t>
            </a:r>
            <a:r>
              <a:rPr lang="en-US" sz="4800" b="1" dirty="0" err="1"/>
              <a:t>bất</a:t>
            </a:r>
            <a:r>
              <a:rPr lang="en-US" sz="4800" b="1" dirty="0"/>
              <a:t> </a:t>
            </a:r>
            <a:r>
              <a:rPr lang="en-US" sz="4800" b="1" dirty="0" err="1"/>
              <a:t>kì</a:t>
            </a:r>
            <a:r>
              <a:rPr lang="en-US" sz="4800" b="1" dirty="0"/>
              <a:t>.</a:t>
            </a: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DE5179B9-A54E-606F-2ADB-BA2569B334E7}"/>
              </a:ext>
            </a:extLst>
          </p:cNvPr>
          <p:cNvSpPr/>
          <p:nvPr/>
        </p:nvSpPr>
        <p:spPr>
          <a:xfrm>
            <a:off x="1015465" y="5868504"/>
            <a:ext cx="2319786" cy="988392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 + 0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9D035BAE-BC2E-6637-F441-4757F1F3A84C}"/>
              </a:ext>
            </a:extLst>
          </p:cNvPr>
          <p:cNvSpPr/>
          <p:nvPr/>
        </p:nvSpPr>
        <p:spPr>
          <a:xfrm>
            <a:off x="4467902" y="5868504"/>
            <a:ext cx="2319786" cy="988392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 + 3</a:t>
            </a: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84DD9BA6-3CAA-2BF8-B4B5-A0FBF525C55C}"/>
              </a:ext>
            </a:extLst>
          </p:cNvPr>
          <p:cNvSpPr/>
          <p:nvPr/>
        </p:nvSpPr>
        <p:spPr>
          <a:xfrm>
            <a:off x="7920339" y="5868504"/>
            <a:ext cx="2319786" cy="988392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2 + 1</a:t>
            </a:r>
          </a:p>
        </p:txBody>
      </p:sp>
      <p:sp>
        <p:nvSpPr>
          <p:cNvPr id="7" name="PHẠM DUYÊN 6 - 9Slide.vn">
            <a:extLst>
              <a:ext uri="{FF2B5EF4-FFF2-40B4-BE49-F238E27FC236}">
                <a16:creationId xmlns:a16="http://schemas.microsoft.com/office/drawing/2014/main" id="{CFC12B96-66BF-ACD0-C923-F7BEFC8EE970}"/>
              </a:ext>
            </a:extLst>
          </p:cNvPr>
          <p:cNvSpPr/>
          <p:nvPr/>
        </p:nvSpPr>
        <p:spPr>
          <a:xfrm>
            <a:off x="11372776" y="5868504"/>
            <a:ext cx="2319786" cy="988392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2 + 4</a:t>
            </a:r>
          </a:p>
        </p:txBody>
      </p:sp>
      <p:sp>
        <p:nvSpPr>
          <p:cNvPr id="8" name="PHẠM DUYÊN 7 - 9Slide.vn">
            <a:extLst>
              <a:ext uri="{FF2B5EF4-FFF2-40B4-BE49-F238E27FC236}">
                <a16:creationId xmlns:a16="http://schemas.microsoft.com/office/drawing/2014/main" id="{45CC6DA9-A0D1-2957-95D3-2927F274E4D8}"/>
              </a:ext>
            </a:extLst>
          </p:cNvPr>
          <p:cNvSpPr/>
          <p:nvPr/>
        </p:nvSpPr>
        <p:spPr>
          <a:xfrm>
            <a:off x="14825214" y="5868504"/>
            <a:ext cx="2319786" cy="988392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7 + 3</a:t>
            </a:r>
          </a:p>
        </p:txBody>
      </p:sp>
      <p:sp>
        <p:nvSpPr>
          <p:cNvPr id="9" name="PHẠM DUYÊN 8 - 9Slide.vn">
            <a:extLst>
              <a:ext uri="{FF2B5EF4-FFF2-40B4-BE49-F238E27FC236}">
                <a16:creationId xmlns:a16="http://schemas.microsoft.com/office/drawing/2014/main" id="{62E0B6D7-E59C-3B66-490C-10130F351783}"/>
              </a:ext>
            </a:extLst>
          </p:cNvPr>
          <p:cNvSpPr/>
          <p:nvPr/>
        </p:nvSpPr>
        <p:spPr>
          <a:xfrm>
            <a:off x="1015465" y="7734300"/>
            <a:ext cx="2319786" cy="988392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6 + 2</a:t>
            </a:r>
          </a:p>
        </p:txBody>
      </p:sp>
      <p:sp>
        <p:nvSpPr>
          <p:cNvPr id="10" name="PHẠM DUYÊN 9 - 9Slide.vn">
            <a:extLst>
              <a:ext uri="{FF2B5EF4-FFF2-40B4-BE49-F238E27FC236}">
                <a16:creationId xmlns:a16="http://schemas.microsoft.com/office/drawing/2014/main" id="{419504CB-3162-0671-1929-EA527A6B3023}"/>
              </a:ext>
            </a:extLst>
          </p:cNvPr>
          <p:cNvSpPr/>
          <p:nvPr/>
        </p:nvSpPr>
        <p:spPr>
          <a:xfrm>
            <a:off x="4467902" y="7734300"/>
            <a:ext cx="2319786" cy="988392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 + 1</a:t>
            </a:r>
          </a:p>
        </p:txBody>
      </p:sp>
      <p:sp>
        <p:nvSpPr>
          <p:cNvPr id="11" name="PHẠM DUYÊN 10 - 9Slide.vn">
            <a:extLst>
              <a:ext uri="{FF2B5EF4-FFF2-40B4-BE49-F238E27FC236}">
                <a16:creationId xmlns:a16="http://schemas.microsoft.com/office/drawing/2014/main" id="{AF145880-295F-2AF8-A420-C32D2B72B28F}"/>
              </a:ext>
            </a:extLst>
          </p:cNvPr>
          <p:cNvSpPr/>
          <p:nvPr/>
        </p:nvSpPr>
        <p:spPr>
          <a:xfrm>
            <a:off x="7920339" y="7734300"/>
            <a:ext cx="2319786" cy="988392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2 + 2</a:t>
            </a:r>
          </a:p>
        </p:txBody>
      </p:sp>
      <p:sp>
        <p:nvSpPr>
          <p:cNvPr id="12" name="PHẠM DUYÊN 11 - 9Slide.vn">
            <a:extLst>
              <a:ext uri="{FF2B5EF4-FFF2-40B4-BE49-F238E27FC236}">
                <a16:creationId xmlns:a16="http://schemas.microsoft.com/office/drawing/2014/main" id="{9E964E6E-1DA2-AF40-D64F-A4CD532B47E3}"/>
              </a:ext>
            </a:extLst>
          </p:cNvPr>
          <p:cNvSpPr/>
          <p:nvPr/>
        </p:nvSpPr>
        <p:spPr>
          <a:xfrm>
            <a:off x="11372776" y="7734300"/>
            <a:ext cx="2319786" cy="988392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5 + 4</a:t>
            </a:r>
          </a:p>
        </p:txBody>
      </p:sp>
      <p:sp>
        <p:nvSpPr>
          <p:cNvPr id="13" name="PHẠM DUYÊN 12 - 9Slide.vn">
            <a:extLst>
              <a:ext uri="{FF2B5EF4-FFF2-40B4-BE49-F238E27FC236}">
                <a16:creationId xmlns:a16="http://schemas.microsoft.com/office/drawing/2014/main" id="{3FA21E91-2EAF-2289-AC09-B165B9C7B03F}"/>
              </a:ext>
            </a:extLst>
          </p:cNvPr>
          <p:cNvSpPr/>
          <p:nvPr/>
        </p:nvSpPr>
        <p:spPr>
          <a:xfrm>
            <a:off x="14825214" y="7734300"/>
            <a:ext cx="2319786" cy="988392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23973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B9080E07-C66F-6357-13D7-20A8BAEDB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61852"/>
            <a:ext cx="2108200" cy="952746"/>
          </a:xfrm>
          <a:prstGeom prst="rect">
            <a:avLst/>
          </a:prstGeom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4A98FCA6-AC08-98B5-9B1F-C0242E4FFFD9}"/>
              </a:ext>
            </a:extLst>
          </p:cNvPr>
          <p:cNvSpPr txBox="1"/>
          <p:nvPr/>
        </p:nvSpPr>
        <p:spPr>
          <a:xfrm>
            <a:off x="1015465" y="2063167"/>
            <a:ext cx="16257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/>
              <a:t>- Úp các tấm thẻ có các số dưới đây thành một nhóm theo thứ tự bất kì.</a:t>
            </a:r>
            <a:endParaRPr lang="en-US" sz="4800" b="1" dirty="0"/>
          </a:p>
        </p:txBody>
      </p:sp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49E740A8-3DE7-8D39-B5C8-C2D58C80CAE2}"/>
              </a:ext>
            </a:extLst>
          </p:cNvPr>
          <p:cNvSpPr/>
          <p:nvPr/>
        </p:nvSpPr>
        <p:spPr>
          <a:xfrm>
            <a:off x="1043211" y="4333814"/>
            <a:ext cx="2281686" cy="999082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24283"/>
                </a:solidFill>
                <a:latin typeface="+mj-lt"/>
              </a:rPr>
              <a:t>8</a:t>
            </a:r>
          </a:p>
        </p:txBody>
      </p: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CDD46B63-D270-6D9C-7750-92BA5C7BF5C1}"/>
              </a:ext>
            </a:extLst>
          </p:cNvPr>
          <p:cNvSpPr/>
          <p:nvPr/>
        </p:nvSpPr>
        <p:spPr>
          <a:xfrm>
            <a:off x="4517287" y="4333814"/>
            <a:ext cx="2281686" cy="999082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24283"/>
                </a:solidFill>
                <a:latin typeface="+mj-lt"/>
              </a:rPr>
              <a:t>2</a:t>
            </a:r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A9B79576-E149-51F2-0800-912BCBD0C5D9}"/>
              </a:ext>
            </a:extLst>
          </p:cNvPr>
          <p:cNvSpPr/>
          <p:nvPr/>
        </p:nvSpPr>
        <p:spPr>
          <a:xfrm>
            <a:off x="7991363" y="4333814"/>
            <a:ext cx="2281686" cy="999082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24283"/>
                </a:solidFill>
                <a:latin typeface="+mj-lt"/>
              </a:rPr>
              <a:t>6</a:t>
            </a:r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A7CD53FD-BABF-825A-BC63-A6C339F8CB96}"/>
              </a:ext>
            </a:extLst>
          </p:cNvPr>
          <p:cNvSpPr/>
          <p:nvPr/>
        </p:nvSpPr>
        <p:spPr>
          <a:xfrm>
            <a:off x="11465439" y="4333814"/>
            <a:ext cx="2281686" cy="999082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24283"/>
                </a:solidFill>
                <a:latin typeface="+mj-lt"/>
              </a:rPr>
              <a:t>10</a:t>
            </a:r>
          </a:p>
        </p:txBody>
      </p:sp>
      <p:sp>
        <p:nvSpPr>
          <p:cNvPr id="18" name="PHẠM DUYÊN 7 - 9Slide.vn">
            <a:extLst>
              <a:ext uri="{FF2B5EF4-FFF2-40B4-BE49-F238E27FC236}">
                <a16:creationId xmlns:a16="http://schemas.microsoft.com/office/drawing/2014/main" id="{8F75F7E8-A1FA-0740-F6F8-466CE790661A}"/>
              </a:ext>
            </a:extLst>
          </p:cNvPr>
          <p:cNvSpPr/>
          <p:nvPr/>
        </p:nvSpPr>
        <p:spPr>
          <a:xfrm>
            <a:off x="14939514" y="4333814"/>
            <a:ext cx="2281686" cy="999082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24283"/>
                </a:solidFill>
                <a:latin typeface="+mj-lt"/>
              </a:rPr>
              <a:t>5</a:t>
            </a:r>
          </a:p>
        </p:txBody>
      </p:sp>
      <p:sp>
        <p:nvSpPr>
          <p:cNvPr id="19" name="PHẠM DUYÊN 8 - 9Slide.vn">
            <a:extLst>
              <a:ext uri="{FF2B5EF4-FFF2-40B4-BE49-F238E27FC236}">
                <a16:creationId xmlns:a16="http://schemas.microsoft.com/office/drawing/2014/main" id="{D088AC7D-7FB8-5CEB-DFB3-6DE36E063E17}"/>
              </a:ext>
            </a:extLst>
          </p:cNvPr>
          <p:cNvSpPr/>
          <p:nvPr/>
        </p:nvSpPr>
        <p:spPr>
          <a:xfrm>
            <a:off x="1043211" y="6430418"/>
            <a:ext cx="2281686" cy="999082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24283"/>
                </a:solidFill>
                <a:latin typeface="+mj-lt"/>
              </a:rPr>
              <a:t>3</a:t>
            </a:r>
          </a:p>
        </p:txBody>
      </p:sp>
      <p:sp>
        <p:nvSpPr>
          <p:cNvPr id="20" name="PHẠM DUYÊN 9 - 9Slide.vn">
            <a:extLst>
              <a:ext uri="{FF2B5EF4-FFF2-40B4-BE49-F238E27FC236}">
                <a16:creationId xmlns:a16="http://schemas.microsoft.com/office/drawing/2014/main" id="{42A209BE-66A7-7929-D9D1-66D9E4526747}"/>
              </a:ext>
            </a:extLst>
          </p:cNvPr>
          <p:cNvSpPr/>
          <p:nvPr/>
        </p:nvSpPr>
        <p:spPr>
          <a:xfrm>
            <a:off x="4517287" y="6430418"/>
            <a:ext cx="2281686" cy="999082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24283"/>
                </a:solidFill>
                <a:latin typeface="+mj-lt"/>
              </a:rPr>
              <a:t>7</a:t>
            </a:r>
          </a:p>
        </p:txBody>
      </p:sp>
      <p:sp>
        <p:nvSpPr>
          <p:cNvPr id="21" name="PHẠM DUYÊN 10 - 9Slide.vn">
            <a:extLst>
              <a:ext uri="{FF2B5EF4-FFF2-40B4-BE49-F238E27FC236}">
                <a16:creationId xmlns:a16="http://schemas.microsoft.com/office/drawing/2014/main" id="{5DEB91A4-34D9-A605-7C74-7ACFB56D325C}"/>
              </a:ext>
            </a:extLst>
          </p:cNvPr>
          <p:cNvSpPr/>
          <p:nvPr/>
        </p:nvSpPr>
        <p:spPr>
          <a:xfrm>
            <a:off x="7991363" y="6430418"/>
            <a:ext cx="2281686" cy="999082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24283"/>
                </a:solidFill>
                <a:latin typeface="+mj-lt"/>
              </a:rPr>
              <a:t>1</a:t>
            </a:r>
          </a:p>
        </p:txBody>
      </p:sp>
      <p:sp>
        <p:nvSpPr>
          <p:cNvPr id="22" name="PHẠM DUYÊN 11 - 9Slide.vn">
            <a:extLst>
              <a:ext uri="{FF2B5EF4-FFF2-40B4-BE49-F238E27FC236}">
                <a16:creationId xmlns:a16="http://schemas.microsoft.com/office/drawing/2014/main" id="{6D7653C6-E735-6C29-D693-FA862D63FB65}"/>
              </a:ext>
            </a:extLst>
          </p:cNvPr>
          <p:cNvSpPr/>
          <p:nvPr/>
        </p:nvSpPr>
        <p:spPr>
          <a:xfrm>
            <a:off x="11465439" y="6430418"/>
            <a:ext cx="2281686" cy="999082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24283"/>
                </a:solidFill>
                <a:latin typeface="+mj-lt"/>
              </a:rPr>
              <a:t>4</a:t>
            </a:r>
          </a:p>
        </p:txBody>
      </p:sp>
      <p:sp>
        <p:nvSpPr>
          <p:cNvPr id="23" name="PHẠM DUYÊN 12 - 9Slide.vn">
            <a:extLst>
              <a:ext uri="{FF2B5EF4-FFF2-40B4-BE49-F238E27FC236}">
                <a16:creationId xmlns:a16="http://schemas.microsoft.com/office/drawing/2014/main" id="{A34FE855-DB56-8718-D2D0-820D5978701E}"/>
              </a:ext>
            </a:extLst>
          </p:cNvPr>
          <p:cNvSpPr/>
          <p:nvPr/>
        </p:nvSpPr>
        <p:spPr>
          <a:xfrm>
            <a:off x="14939514" y="6430418"/>
            <a:ext cx="2281686" cy="999082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D24283"/>
                </a:solidFill>
                <a:latin typeface="+mj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133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HẠM DUYÊN 1 - 9Slide.vn">
            <a:extLst>
              <a:ext uri="{FF2B5EF4-FFF2-40B4-BE49-F238E27FC236}">
                <a16:creationId xmlns:a16="http://schemas.microsoft.com/office/drawing/2014/main" id="{46453857-E685-4845-800A-EE3BCC26E8F9}"/>
              </a:ext>
            </a:extLst>
          </p:cNvPr>
          <p:cNvSpPr txBox="1"/>
          <p:nvPr/>
        </p:nvSpPr>
        <p:spPr>
          <a:xfrm>
            <a:off x="1028701" y="1881334"/>
            <a:ext cx="161924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- Khi </a:t>
            </a:r>
            <a:r>
              <a:rPr lang="en-US" sz="5400" b="1" dirty="0" err="1"/>
              <a:t>đến</a:t>
            </a:r>
            <a:r>
              <a:rPr lang="en-US" sz="5400" b="1" dirty="0"/>
              <a:t> </a:t>
            </a:r>
            <a:r>
              <a:rPr lang="en-US" sz="5400" b="1" dirty="0" err="1"/>
              <a:t>lượt</a:t>
            </a:r>
            <a:r>
              <a:rPr lang="en-US" sz="5400" b="1" dirty="0"/>
              <a:t>, </a:t>
            </a:r>
            <a:r>
              <a:rPr lang="en-US" sz="5400" b="1" dirty="0" err="1"/>
              <a:t>người</a:t>
            </a:r>
            <a:r>
              <a:rPr lang="en-US" sz="5400" b="1" dirty="0"/>
              <a:t> </a:t>
            </a:r>
            <a:r>
              <a:rPr lang="en-US" sz="5400" b="1" dirty="0" err="1"/>
              <a:t>chơi</a:t>
            </a:r>
            <a:r>
              <a:rPr lang="en-US" sz="5400" b="1" dirty="0"/>
              <a:t> </a:t>
            </a:r>
            <a:r>
              <a:rPr lang="en-US" sz="5400" b="1" dirty="0" err="1"/>
              <a:t>lấy</a:t>
            </a:r>
            <a:r>
              <a:rPr lang="en-US" sz="5400" b="1" dirty="0"/>
              <a:t> ở </a:t>
            </a:r>
            <a:r>
              <a:rPr lang="en-US" sz="5400" b="1" dirty="0" err="1"/>
              <a:t>mỗi</a:t>
            </a:r>
            <a:r>
              <a:rPr lang="en-US" sz="5400" b="1" dirty="0"/>
              <a:t> </a:t>
            </a:r>
            <a:r>
              <a:rPr lang="en-US" sz="5400" b="1" dirty="0" err="1"/>
              <a:t>nhóm</a:t>
            </a:r>
            <a:r>
              <a:rPr lang="en-US" sz="5400" b="1" dirty="0"/>
              <a:t> 1 </a:t>
            </a:r>
            <a:r>
              <a:rPr lang="en-US" sz="5400" b="1" dirty="0" err="1"/>
              <a:t>tấm</a:t>
            </a:r>
            <a:r>
              <a:rPr lang="en-US" sz="5400" b="1" dirty="0"/>
              <a:t> </a:t>
            </a:r>
            <a:r>
              <a:rPr lang="en-US" sz="5400" b="1" dirty="0" err="1"/>
              <a:t>thẻ</a:t>
            </a:r>
            <a:r>
              <a:rPr lang="en-US" sz="5400" b="1" dirty="0"/>
              <a:t>. </a:t>
            </a:r>
            <a:r>
              <a:rPr lang="en-US" sz="5400" b="1" dirty="0" err="1"/>
              <a:t>Nếu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cặp</a:t>
            </a:r>
            <a:r>
              <a:rPr lang="en-US" sz="5400" b="1" dirty="0"/>
              <a:t> </a:t>
            </a:r>
            <a:r>
              <a:rPr lang="en-US" sz="5400" b="1" dirty="0" err="1"/>
              <a:t>thẻ</a:t>
            </a:r>
            <a:r>
              <a:rPr lang="en-US" sz="5400" b="1" dirty="0"/>
              <a:t> </a:t>
            </a:r>
            <a:r>
              <a:rPr lang="en-US" sz="5400" b="1" dirty="0" err="1"/>
              <a:t>anh</a:t>
            </a:r>
            <a:r>
              <a:rPr lang="en-US" sz="5400" b="1" dirty="0"/>
              <a:t> </a:t>
            </a:r>
            <a:r>
              <a:rPr lang="en-US" sz="5400" b="1" dirty="0" err="1"/>
              <a:t>em</a:t>
            </a:r>
            <a:r>
              <a:rPr lang="en-US" sz="5400" b="1" dirty="0"/>
              <a:t> (                </a:t>
            </a:r>
            <a:r>
              <a:rPr lang="en-US" sz="5400" b="1" dirty="0" err="1"/>
              <a:t>và</a:t>
            </a:r>
            <a:r>
              <a:rPr lang="en-US" sz="5400" b="1" dirty="0"/>
              <a:t> 	 	</a:t>
            </a:r>
            <a:r>
              <a:rPr lang="en-US" sz="5400" b="1"/>
              <a:t>	  ) </a:t>
            </a:r>
            <a:r>
              <a:rPr lang="en-US" sz="5400" b="1" dirty="0" err="1"/>
              <a:t>thì</a:t>
            </a:r>
            <a:r>
              <a:rPr lang="en-US" sz="5400" b="1" dirty="0"/>
              <a:t> </a:t>
            </a:r>
            <a:r>
              <a:rPr lang="en-US" sz="5400" b="1" dirty="0" err="1"/>
              <a:t>người</a:t>
            </a:r>
            <a:r>
              <a:rPr lang="en-US" sz="5400" b="1" dirty="0"/>
              <a:t> </a:t>
            </a:r>
            <a:r>
              <a:rPr lang="en-US" sz="5400" b="1" dirty="0" err="1"/>
              <a:t>chơi</a:t>
            </a:r>
            <a:r>
              <a:rPr lang="en-US" sz="5400" b="1" dirty="0"/>
              <a:t> </a:t>
            </a:r>
            <a:r>
              <a:rPr lang="en-US" sz="5400" b="1" dirty="0" err="1"/>
              <a:t>được</a:t>
            </a:r>
            <a:r>
              <a:rPr lang="en-US" sz="5400" b="1" dirty="0"/>
              <a:t> </a:t>
            </a:r>
            <a:r>
              <a:rPr lang="en-US" sz="5400" b="1" dirty="0" err="1"/>
              <a:t>giữ</a:t>
            </a:r>
            <a:r>
              <a:rPr lang="en-US" sz="5400" b="1" dirty="0"/>
              <a:t> </a:t>
            </a:r>
            <a:r>
              <a:rPr lang="en-US" sz="5400" b="1" dirty="0" err="1"/>
              <a:t>lấy</a:t>
            </a:r>
            <a:r>
              <a:rPr lang="en-US" sz="5400" b="1" dirty="0"/>
              <a:t>, </a:t>
            </a:r>
            <a:r>
              <a:rPr lang="en-US" sz="5400" b="1" dirty="0" err="1"/>
              <a:t>nếu</a:t>
            </a:r>
            <a:r>
              <a:rPr lang="en-US" sz="5400" b="1" dirty="0"/>
              <a:t> </a:t>
            </a:r>
            <a:r>
              <a:rPr lang="en-US" sz="5400" b="1" dirty="0" err="1"/>
              <a:t>không</a:t>
            </a:r>
            <a:r>
              <a:rPr lang="en-US" sz="5400" b="1" dirty="0"/>
              <a:t> </a:t>
            </a:r>
            <a:r>
              <a:rPr lang="en-US" sz="5400" b="1" dirty="0" err="1"/>
              <a:t>thì</a:t>
            </a:r>
            <a:r>
              <a:rPr lang="en-US" sz="5400" b="1" dirty="0"/>
              <a:t> </a:t>
            </a:r>
            <a:r>
              <a:rPr lang="en-US" sz="5400" b="1" dirty="0" err="1"/>
              <a:t>xếp</a:t>
            </a:r>
            <a:r>
              <a:rPr lang="en-US" sz="5400" b="1" dirty="0"/>
              <a:t> </a:t>
            </a:r>
            <a:r>
              <a:rPr lang="en-US" sz="5400" b="1" dirty="0" err="1"/>
              <a:t>trả</a:t>
            </a:r>
            <a:r>
              <a:rPr lang="en-US" sz="5400" b="1" dirty="0"/>
              <a:t> </a:t>
            </a:r>
            <a:r>
              <a:rPr lang="en-US" sz="5400" b="1" dirty="0" err="1"/>
              <a:t>lại</a:t>
            </a:r>
            <a:r>
              <a:rPr lang="en-US" sz="5400" b="1" dirty="0"/>
              <a:t>.</a:t>
            </a:r>
          </a:p>
          <a:p>
            <a:pPr algn="just"/>
            <a:r>
              <a:rPr lang="en-US" sz="5400" b="1" dirty="0"/>
              <a:t>- </a:t>
            </a:r>
            <a:r>
              <a:rPr lang="en-US" sz="5400" b="1" dirty="0" err="1"/>
              <a:t>Trò</a:t>
            </a:r>
            <a:r>
              <a:rPr lang="en-US" sz="5400" b="1" dirty="0"/>
              <a:t> </a:t>
            </a:r>
            <a:r>
              <a:rPr lang="en-US" sz="5400" b="1" dirty="0" err="1"/>
              <a:t>chơi</a:t>
            </a:r>
            <a:r>
              <a:rPr lang="en-US" sz="5400" b="1" dirty="0"/>
              <a:t> </a:t>
            </a:r>
            <a:r>
              <a:rPr lang="en-US" sz="5400" b="1" dirty="0" err="1"/>
              <a:t>kết</a:t>
            </a:r>
            <a:r>
              <a:rPr lang="en-US" sz="5400" b="1" dirty="0"/>
              <a:t> </a:t>
            </a:r>
            <a:r>
              <a:rPr lang="en-US" sz="5400" b="1" dirty="0" err="1"/>
              <a:t>thúc</a:t>
            </a:r>
            <a:r>
              <a:rPr lang="en-US" sz="5400" b="1" dirty="0"/>
              <a:t> </a:t>
            </a:r>
            <a:r>
              <a:rPr lang="en-US" sz="5400" b="1" dirty="0" err="1"/>
              <a:t>khi</a:t>
            </a:r>
            <a:r>
              <a:rPr lang="en-US" sz="5400" b="1" dirty="0"/>
              <a:t> </a:t>
            </a:r>
            <a:r>
              <a:rPr lang="en-US" sz="5400" b="1" dirty="0" err="1"/>
              <a:t>có</a:t>
            </a:r>
            <a:r>
              <a:rPr lang="en-US" sz="5400" b="1" dirty="0"/>
              <a:t> </a:t>
            </a:r>
            <a:r>
              <a:rPr lang="en-US" sz="5400" b="1" dirty="0" err="1"/>
              <a:t>người</a:t>
            </a:r>
            <a:r>
              <a:rPr lang="en-US" sz="5400" b="1" dirty="0"/>
              <a:t> </a:t>
            </a:r>
            <a:r>
              <a:rPr lang="en-US" sz="5400" b="1" dirty="0" err="1"/>
              <a:t>lấy</a:t>
            </a:r>
            <a:r>
              <a:rPr lang="en-US" sz="5400" b="1" dirty="0"/>
              <a:t> </a:t>
            </a:r>
            <a:r>
              <a:rPr lang="en-US" sz="5400" b="1" dirty="0" err="1"/>
              <a:t>được</a:t>
            </a:r>
            <a:r>
              <a:rPr lang="en-US" sz="5400" b="1" dirty="0"/>
              <a:t> 2 </a:t>
            </a:r>
            <a:r>
              <a:rPr lang="en-US" sz="5400" b="1" dirty="0" err="1"/>
              <a:t>cặp</a:t>
            </a:r>
            <a:r>
              <a:rPr lang="en-US" sz="5400" b="1" dirty="0"/>
              <a:t> </a:t>
            </a:r>
            <a:r>
              <a:rPr lang="en-US" sz="5400" b="1" dirty="0" err="1"/>
              <a:t>tấm</a:t>
            </a:r>
            <a:r>
              <a:rPr lang="en-US" sz="5400" b="1" dirty="0"/>
              <a:t> </a:t>
            </a:r>
            <a:r>
              <a:rPr lang="en-US" sz="5400" b="1" dirty="0" err="1"/>
              <a:t>thẻ</a:t>
            </a:r>
            <a:r>
              <a:rPr lang="en-US" sz="5400" b="1" dirty="0"/>
              <a:t> </a:t>
            </a:r>
            <a:r>
              <a:rPr lang="en-US" sz="5400" b="1" dirty="0" err="1"/>
              <a:t>anh</a:t>
            </a:r>
            <a:r>
              <a:rPr lang="en-US" sz="5400" b="1" dirty="0"/>
              <a:t> </a:t>
            </a:r>
            <a:r>
              <a:rPr lang="en-US" sz="5400" b="1" dirty="0" err="1"/>
              <a:t>em</a:t>
            </a:r>
            <a:r>
              <a:rPr lang="en-US" sz="5400" b="1" dirty="0"/>
              <a:t>. </a:t>
            </a:r>
          </a:p>
        </p:txBody>
      </p:sp>
      <p:sp>
        <p:nvSpPr>
          <p:cNvPr id="15" name="PHẠM DUYÊN 2 - 9Slide.vn">
            <a:extLst>
              <a:ext uri="{FF2B5EF4-FFF2-40B4-BE49-F238E27FC236}">
                <a16:creationId xmlns:a16="http://schemas.microsoft.com/office/drawing/2014/main" id="{C59FF2E5-30D4-418F-A596-5282A5D68624}"/>
              </a:ext>
            </a:extLst>
          </p:cNvPr>
          <p:cNvSpPr/>
          <p:nvPr/>
        </p:nvSpPr>
        <p:spPr>
          <a:xfrm>
            <a:off x="8875754" y="2778662"/>
            <a:ext cx="2024841" cy="818061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1 + 0</a:t>
            </a:r>
          </a:p>
        </p:txBody>
      </p:sp>
      <p:sp>
        <p:nvSpPr>
          <p:cNvPr id="16" name="PHẠM DUYÊN 3 - 9Slide.vn">
            <a:extLst>
              <a:ext uri="{FF2B5EF4-FFF2-40B4-BE49-F238E27FC236}">
                <a16:creationId xmlns:a16="http://schemas.microsoft.com/office/drawing/2014/main" id="{373B99B3-D28D-400E-9F99-5678EB78986F}"/>
              </a:ext>
            </a:extLst>
          </p:cNvPr>
          <p:cNvSpPr/>
          <p:nvPr/>
        </p:nvSpPr>
        <p:spPr>
          <a:xfrm>
            <a:off x="12839700" y="2793984"/>
            <a:ext cx="2024841" cy="818061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D24283"/>
                </a:solidFill>
              </a:rPr>
              <a:t>1</a:t>
            </a:r>
          </a:p>
        </p:txBody>
      </p:sp>
      <p:pic>
        <p:nvPicPr>
          <p:cNvPr id="3" name="PHẠM DUYÊN 4 - 9Slide.vn">
            <a:extLst>
              <a:ext uri="{FF2B5EF4-FFF2-40B4-BE49-F238E27FC236}">
                <a16:creationId xmlns:a16="http://schemas.microsoft.com/office/drawing/2014/main" id="{49F18C7A-498A-870B-0970-98167BB80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61852"/>
            <a:ext cx="2108200" cy="95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9BF9A82F-F089-AA63-38A4-6801E8F11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61852"/>
            <a:ext cx="2108200" cy="952746"/>
          </a:xfrm>
          <a:prstGeom prst="rect">
            <a:avLst/>
          </a:prstGeom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776E7662-EF0C-0757-3A52-A591D0070554}"/>
              </a:ext>
            </a:extLst>
          </p:cNvPr>
          <p:cNvSpPr/>
          <p:nvPr/>
        </p:nvSpPr>
        <p:spPr>
          <a:xfrm>
            <a:off x="915940" y="1867127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1 + 0</a:t>
            </a: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097EAC1C-FB65-DA52-831D-8CE2E04A7FDB}"/>
              </a:ext>
            </a:extLst>
          </p:cNvPr>
          <p:cNvSpPr/>
          <p:nvPr/>
        </p:nvSpPr>
        <p:spPr>
          <a:xfrm>
            <a:off x="4344555" y="1867127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4 + 3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67610E59-3F1F-DB9E-CE73-1319A59533CA}"/>
              </a:ext>
            </a:extLst>
          </p:cNvPr>
          <p:cNvSpPr/>
          <p:nvPr/>
        </p:nvSpPr>
        <p:spPr>
          <a:xfrm>
            <a:off x="7773170" y="1867127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 + 1</a:t>
            </a: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7DFB9140-D533-B8D1-47AF-C730B4D070BD}"/>
              </a:ext>
            </a:extLst>
          </p:cNvPr>
          <p:cNvSpPr/>
          <p:nvPr/>
        </p:nvSpPr>
        <p:spPr>
          <a:xfrm>
            <a:off x="11201785" y="1867127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 + 4</a:t>
            </a:r>
          </a:p>
        </p:txBody>
      </p:sp>
      <p:sp>
        <p:nvSpPr>
          <p:cNvPr id="7" name="PHẠM DUYÊN 6 - 9Slide.vn">
            <a:extLst>
              <a:ext uri="{FF2B5EF4-FFF2-40B4-BE49-F238E27FC236}">
                <a16:creationId xmlns:a16="http://schemas.microsoft.com/office/drawing/2014/main" id="{87DFE7E9-B41B-6066-B046-AB72380D5E52}"/>
              </a:ext>
            </a:extLst>
          </p:cNvPr>
          <p:cNvSpPr/>
          <p:nvPr/>
        </p:nvSpPr>
        <p:spPr>
          <a:xfrm>
            <a:off x="14630400" y="1867127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7 + 3</a:t>
            </a:r>
          </a:p>
        </p:txBody>
      </p:sp>
      <p:sp>
        <p:nvSpPr>
          <p:cNvPr id="8" name="PHẠM DUYÊN 7 - 9Slide.vn">
            <a:extLst>
              <a:ext uri="{FF2B5EF4-FFF2-40B4-BE49-F238E27FC236}">
                <a16:creationId xmlns:a16="http://schemas.microsoft.com/office/drawing/2014/main" id="{0D80EF2F-BE8B-1339-0E72-B88FCCAAA1A6}"/>
              </a:ext>
            </a:extLst>
          </p:cNvPr>
          <p:cNvSpPr/>
          <p:nvPr/>
        </p:nvSpPr>
        <p:spPr>
          <a:xfrm>
            <a:off x="915940" y="3963731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6 + 2</a:t>
            </a:r>
          </a:p>
        </p:txBody>
      </p:sp>
      <p:sp>
        <p:nvSpPr>
          <p:cNvPr id="9" name="PHẠM DUYÊN 8 - 9Slide.vn">
            <a:extLst>
              <a:ext uri="{FF2B5EF4-FFF2-40B4-BE49-F238E27FC236}">
                <a16:creationId xmlns:a16="http://schemas.microsoft.com/office/drawing/2014/main" id="{AF859FA4-B7A8-A08C-BBE4-E50F89C08671}"/>
              </a:ext>
            </a:extLst>
          </p:cNvPr>
          <p:cNvSpPr/>
          <p:nvPr/>
        </p:nvSpPr>
        <p:spPr>
          <a:xfrm>
            <a:off x="4344555" y="3963731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1 + 1</a:t>
            </a:r>
          </a:p>
        </p:txBody>
      </p:sp>
      <p:sp>
        <p:nvSpPr>
          <p:cNvPr id="10" name="PHẠM DUYÊN 9 - 9Slide.vn">
            <a:extLst>
              <a:ext uri="{FF2B5EF4-FFF2-40B4-BE49-F238E27FC236}">
                <a16:creationId xmlns:a16="http://schemas.microsoft.com/office/drawing/2014/main" id="{391B3918-8B9D-9D53-FB11-E8CAB4A5D0BD}"/>
              </a:ext>
            </a:extLst>
          </p:cNvPr>
          <p:cNvSpPr/>
          <p:nvPr/>
        </p:nvSpPr>
        <p:spPr>
          <a:xfrm>
            <a:off x="7773170" y="3963731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 + 2</a:t>
            </a:r>
          </a:p>
        </p:txBody>
      </p:sp>
      <p:sp>
        <p:nvSpPr>
          <p:cNvPr id="11" name="PHẠM DUYÊN 10 - 9Slide.vn">
            <a:extLst>
              <a:ext uri="{FF2B5EF4-FFF2-40B4-BE49-F238E27FC236}">
                <a16:creationId xmlns:a16="http://schemas.microsoft.com/office/drawing/2014/main" id="{A9BBA856-7AA3-8AC2-6FED-175ABC77DB2D}"/>
              </a:ext>
            </a:extLst>
          </p:cNvPr>
          <p:cNvSpPr/>
          <p:nvPr/>
        </p:nvSpPr>
        <p:spPr>
          <a:xfrm>
            <a:off x="11201785" y="3963731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5 + 4</a:t>
            </a:r>
          </a:p>
        </p:txBody>
      </p:sp>
      <p:sp>
        <p:nvSpPr>
          <p:cNvPr id="12" name="PHẠM DUYÊN 11 - 9Slide.vn">
            <a:extLst>
              <a:ext uri="{FF2B5EF4-FFF2-40B4-BE49-F238E27FC236}">
                <a16:creationId xmlns:a16="http://schemas.microsoft.com/office/drawing/2014/main" id="{2CB225C6-87E0-7747-380E-BDA438DB3C77}"/>
              </a:ext>
            </a:extLst>
          </p:cNvPr>
          <p:cNvSpPr/>
          <p:nvPr/>
        </p:nvSpPr>
        <p:spPr>
          <a:xfrm>
            <a:off x="14630400" y="3963731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FCC8F2"/>
          </a:solidFill>
          <a:ln>
            <a:solidFill>
              <a:srgbClr val="FC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 + 2</a:t>
            </a:r>
          </a:p>
        </p:txBody>
      </p:sp>
      <p:sp>
        <p:nvSpPr>
          <p:cNvPr id="13" name="PHẠM DUYÊN 12 - 9Slide.vn">
            <a:extLst>
              <a:ext uri="{FF2B5EF4-FFF2-40B4-BE49-F238E27FC236}">
                <a16:creationId xmlns:a16="http://schemas.microsoft.com/office/drawing/2014/main" id="{17CDF96F-6F14-5098-5BEA-79977BAC2044}"/>
              </a:ext>
            </a:extLst>
          </p:cNvPr>
          <p:cNvSpPr/>
          <p:nvPr/>
        </p:nvSpPr>
        <p:spPr>
          <a:xfrm>
            <a:off x="915940" y="6057362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D24283"/>
                </a:solidFill>
                <a:latin typeface="+mj-lt"/>
              </a:rPr>
              <a:t>8</a:t>
            </a:r>
          </a:p>
        </p:txBody>
      </p:sp>
      <p:sp>
        <p:nvSpPr>
          <p:cNvPr id="14" name="PHẠM DUYÊN 13 - 9Slide.vn">
            <a:extLst>
              <a:ext uri="{FF2B5EF4-FFF2-40B4-BE49-F238E27FC236}">
                <a16:creationId xmlns:a16="http://schemas.microsoft.com/office/drawing/2014/main" id="{CAB6B1A9-5D28-4CB6-095C-2B28CFD79185}"/>
              </a:ext>
            </a:extLst>
          </p:cNvPr>
          <p:cNvSpPr/>
          <p:nvPr/>
        </p:nvSpPr>
        <p:spPr>
          <a:xfrm>
            <a:off x="4344555" y="6057362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D24283"/>
                </a:solidFill>
                <a:latin typeface="+mj-lt"/>
              </a:rPr>
              <a:t>2</a:t>
            </a:r>
          </a:p>
        </p:txBody>
      </p:sp>
      <p:sp>
        <p:nvSpPr>
          <p:cNvPr id="15" name="PHẠM DUYÊN 14 - 9Slide.vn">
            <a:extLst>
              <a:ext uri="{FF2B5EF4-FFF2-40B4-BE49-F238E27FC236}">
                <a16:creationId xmlns:a16="http://schemas.microsoft.com/office/drawing/2014/main" id="{3C0C0D70-224B-7534-83F0-600BD7EFAAF7}"/>
              </a:ext>
            </a:extLst>
          </p:cNvPr>
          <p:cNvSpPr/>
          <p:nvPr/>
        </p:nvSpPr>
        <p:spPr>
          <a:xfrm>
            <a:off x="7773170" y="6057362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D24283"/>
                </a:solidFill>
                <a:latin typeface="+mj-lt"/>
              </a:rPr>
              <a:t>6</a:t>
            </a:r>
          </a:p>
        </p:txBody>
      </p:sp>
      <p:sp>
        <p:nvSpPr>
          <p:cNvPr id="16" name="PHẠM DUYÊN 15 - 9Slide.vn">
            <a:extLst>
              <a:ext uri="{FF2B5EF4-FFF2-40B4-BE49-F238E27FC236}">
                <a16:creationId xmlns:a16="http://schemas.microsoft.com/office/drawing/2014/main" id="{5E76F875-E4EF-F718-7CEC-85E185978911}"/>
              </a:ext>
            </a:extLst>
          </p:cNvPr>
          <p:cNvSpPr/>
          <p:nvPr/>
        </p:nvSpPr>
        <p:spPr>
          <a:xfrm>
            <a:off x="11201785" y="6057362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D24283"/>
                </a:solidFill>
                <a:latin typeface="+mj-lt"/>
              </a:rPr>
              <a:t>10</a:t>
            </a:r>
          </a:p>
        </p:txBody>
      </p:sp>
      <p:sp>
        <p:nvSpPr>
          <p:cNvPr id="17" name="PHẠM DUYÊN 16 - 9Slide.vn">
            <a:extLst>
              <a:ext uri="{FF2B5EF4-FFF2-40B4-BE49-F238E27FC236}">
                <a16:creationId xmlns:a16="http://schemas.microsoft.com/office/drawing/2014/main" id="{B5EF6529-75C6-D0A7-3281-0661B931873E}"/>
              </a:ext>
            </a:extLst>
          </p:cNvPr>
          <p:cNvSpPr/>
          <p:nvPr/>
        </p:nvSpPr>
        <p:spPr>
          <a:xfrm>
            <a:off x="14630400" y="6057362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D24283"/>
                </a:solidFill>
                <a:latin typeface="+mj-lt"/>
              </a:rPr>
              <a:t>5</a:t>
            </a:r>
          </a:p>
        </p:txBody>
      </p:sp>
      <p:sp>
        <p:nvSpPr>
          <p:cNvPr id="18" name="PHẠM DUYÊN 17 - 9Slide.vn">
            <a:extLst>
              <a:ext uri="{FF2B5EF4-FFF2-40B4-BE49-F238E27FC236}">
                <a16:creationId xmlns:a16="http://schemas.microsoft.com/office/drawing/2014/main" id="{98ED5B5D-26A4-5107-9243-6016D9B51F73}"/>
              </a:ext>
            </a:extLst>
          </p:cNvPr>
          <p:cNvSpPr/>
          <p:nvPr/>
        </p:nvSpPr>
        <p:spPr>
          <a:xfrm>
            <a:off x="915940" y="8153966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D24283"/>
                </a:solidFill>
                <a:latin typeface="+mj-lt"/>
              </a:rPr>
              <a:t>3</a:t>
            </a:r>
          </a:p>
        </p:txBody>
      </p:sp>
      <p:sp>
        <p:nvSpPr>
          <p:cNvPr id="19" name="PHẠM DUYÊN 18 - 9Slide.vn">
            <a:extLst>
              <a:ext uri="{FF2B5EF4-FFF2-40B4-BE49-F238E27FC236}">
                <a16:creationId xmlns:a16="http://schemas.microsoft.com/office/drawing/2014/main" id="{4E25C880-8B60-A120-A508-6F282ADE2533}"/>
              </a:ext>
            </a:extLst>
          </p:cNvPr>
          <p:cNvSpPr/>
          <p:nvPr/>
        </p:nvSpPr>
        <p:spPr>
          <a:xfrm>
            <a:off x="4344555" y="8153966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D24283"/>
                </a:solidFill>
                <a:latin typeface="+mj-lt"/>
              </a:rPr>
              <a:t>7</a:t>
            </a:r>
          </a:p>
        </p:txBody>
      </p:sp>
      <p:sp>
        <p:nvSpPr>
          <p:cNvPr id="20" name="PHẠM DUYÊN 19 - 9Slide.vn">
            <a:extLst>
              <a:ext uri="{FF2B5EF4-FFF2-40B4-BE49-F238E27FC236}">
                <a16:creationId xmlns:a16="http://schemas.microsoft.com/office/drawing/2014/main" id="{4C51735E-7991-258F-FA47-4DEEE816DA37}"/>
              </a:ext>
            </a:extLst>
          </p:cNvPr>
          <p:cNvSpPr/>
          <p:nvPr/>
        </p:nvSpPr>
        <p:spPr>
          <a:xfrm>
            <a:off x="7773170" y="8153966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D24283"/>
                </a:solidFill>
                <a:latin typeface="+mj-lt"/>
              </a:rPr>
              <a:t>1</a:t>
            </a:r>
          </a:p>
        </p:txBody>
      </p:sp>
      <p:sp>
        <p:nvSpPr>
          <p:cNvPr id="21" name="PHẠM DUYÊN 20 - 9Slide.vn">
            <a:extLst>
              <a:ext uri="{FF2B5EF4-FFF2-40B4-BE49-F238E27FC236}">
                <a16:creationId xmlns:a16="http://schemas.microsoft.com/office/drawing/2014/main" id="{61CC82F4-BDF5-93BB-B610-689BCEA3DF00}"/>
              </a:ext>
            </a:extLst>
          </p:cNvPr>
          <p:cNvSpPr/>
          <p:nvPr/>
        </p:nvSpPr>
        <p:spPr>
          <a:xfrm>
            <a:off x="11201785" y="8153966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D24283"/>
                </a:solidFill>
                <a:latin typeface="+mj-lt"/>
              </a:rPr>
              <a:t>4</a:t>
            </a:r>
          </a:p>
        </p:txBody>
      </p:sp>
      <p:sp>
        <p:nvSpPr>
          <p:cNvPr id="22" name="PHẠM DUYÊN 21 - 9Slide.vn">
            <a:extLst>
              <a:ext uri="{FF2B5EF4-FFF2-40B4-BE49-F238E27FC236}">
                <a16:creationId xmlns:a16="http://schemas.microsoft.com/office/drawing/2014/main" id="{38FEE32B-5909-81FE-3F0B-5D8A0EADFB1E}"/>
              </a:ext>
            </a:extLst>
          </p:cNvPr>
          <p:cNvSpPr/>
          <p:nvPr/>
        </p:nvSpPr>
        <p:spPr>
          <a:xfrm>
            <a:off x="14630400" y="8153966"/>
            <a:ext cx="2684510" cy="1371600"/>
          </a:xfrm>
          <a:prstGeom prst="roundRect">
            <a:avLst>
              <a:gd name="adj" fmla="val 34235"/>
            </a:avLst>
          </a:prstGeom>
          <a:solidFill>
            <a:srgbClr val="6FC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D24283"/>
                </a:solidFill>
                <a:latin typeface="+mj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089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3B92E-B098-11C8-790C-F2F29FD9D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964" y="2171700"/>
            <a:ext cx="13522036" cy="70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HẠM DUYÊN 1 - 9Slide.vn">
            <a:extLst>
              <a:ext uri="{FF2B5EF4-FFF2-40B4-BE49-F238E27FC236}">
                <a16:creationId xmlns:a16="http://schemas.microsoft.com/office/drawing/2014/main" id="{4F9E4A9C-107B-D3D5-73EF-96D609D03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1290" y="1799310"/>
            <a:ext cx="11205419" cy="6163590"/>
          </a:xfrm>
          <a:prstGeom prst="rect">
            <a:avLst/>
          </a:prstGeom>
        </p:spPr>
      </p:pic>
      <p:pic>
        <p:nvPicPr>
          <p:cNvPr id="29" name="PHẠM DUYÊN 2 - 9Slide.vn">
            <a:extLst>
              <a:ext uri="{FF2B5EF4-FFF2-40B4-BE49-F238E27FC236}">
                <a16:creationId xmlns:a16="http://schemas.microsoft.com/office/drawing/2014/main" id="{43323F7E-4953-DA71-14FF-BBF523045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4200" y="3804"/>
            <a:ext cx="3613028" cy="1795506"/>
          </a:xfrm>
          <a:prstGeom prst="rect">
            <a:avLst/>
          </a:prstGeom>
        </p:spPr>
      </p:pic>
      <p:sp>
        <p:nvSpPr>
          <p:cNvPr id="31" name="PHẠM DUYÊN 3 - 9Slide.vn">
            <a:extLst>
              <a:ext uri="{FF2B5EF4-FFF2-40B4-BE49-F238E27FC236}">
                <a16:creationId xmlns:a16="http://schemas.microsoft.com/office/drawing/2014/main" id="{686973E6-7138-8C92-272A-0AFDBB018E92}"/>
              </a:ext>
            </a:extLst>
          </p:cNvPr>
          <p:cNvSpPr txBox="1">
            <a:spLocks/>
          </p:cNvSpPr>
          <p:nvPr/>
        </p:nvSpPr>
        <p:spPr>
          <a:xfrm>
            <a:off x="8347850" y="7915159"/>
            <a:ext cx="1592297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err="1">
                <a:solidFill>
                  <a:srgbClr val="5DC3A3"/>
                </a:solidFill>
                <a:latin typeface="+mj-lt"/>
                <a:cs typeface="Lato" panose="020F0502020204030203" pitchFamily="34" charset="0"/>
              </a:rPr>
              <a:t>Tiết</a:t>
            </a:r>
            <a:r>
              <a:rPr lang="en-GB" sz="4400">
                <a:solidFill>
                  <a:srgbClr val="5DC3A3"/>
                </a:solidFill>
                <a:latin typeface="+mj-lt"/>
                <a:cs typeface="Lato" panose="020F0502020204030203" pitchFamily="34" charset="0"/>
              </a:rPr>
              <a:t> 5</a:t>
            </a:r>
            <a:endParaRPr lang="en-GB" sz="4400" dirty="0">
              <a:solidFill>
                <a:srgbClr val="5DC3A3"/>
              </a:solidFill>
              <a:latin typeface="+mj-lt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F066B32E-DFE3-60A2-C061-5CD74E26A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84" y="3532909"/>
            <a:ext cx="6996540" cy="3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92D580EC-5095-04DD-71D4-78EB53A00ECE}"/>
              </a:ext>
            </a:extLst>
          </p:cNvPr>
          <p:cNvGrpSpPr/>
          <p:nvPr/>
        </p:nvGrpSpPr>
        <p:grpSpPr>
          <a:xfrm>
            <a:off x="843760" y="829556"/>
            <a:ext cx="1003383" cy="1035530"/>
            <a:chOff x="1559434" y="1176116"/>
            <a:chExt cx="668922" cy="6903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FCC172B-CEA2-58B7-33E1-2A24A2D364FD}"/>
                </a:ext>
              </a:extLst>
            </p:cNvPr>
            <p:cNvGrpSpPr/>
            <p:nvPr/>
          </p:nvGrpSpPr>
          <p:grpSpPr>
            <a:xfrm>
              <a:off x="1559434" y="1197547"/>
              <a:ext cx="668922" cy="668922"/>
              <a:chOff x="1959266" y="1758939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97F80C0-C9A7-883E-2F59-86BAD6B7E46A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54BE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923E22-DD87-B1F9-F730-50A5E52BAF1D}"/>
                  </a:ext>
                </a:extLst>
              </p:cNvPr>
              <p:cNvSpPr/>
              <p:nvPr/>
            </p:nvSpPr>
            <p:spPr>
              <a:xfrm>
                <a:off x="1959266" y="1758939"/>
                <a:ext cx="668922" cy="66892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42329A-4BAD-751F-B095-13E282A85DE3}"/>
                </a:ext>
              </a:extLst>
            </p:cNvPr>
            <p:cNvSpPr txBox="1"/>
            <p:nvPr/>
          </p:nvSpPr>
          <p:spPr>
            <a:xfrm>
              <a:off x="1708127" y="1176116"/>
              <a:ext cx="3685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" name="PHẠM DUYÊN 2 - 9Slide.vn">
            <a:extLst>
              <a:ext uri="{FF2B5EF4-FFF2-40B4-BE49-F238E27FC236}">
                <a16:creationId xmlns:a16="http://schemas.microsoft.com/office/drawing/2014/main" id="{51559AC9-A4DF-050F-024F-0CD21F610CD6}"/>
              </a:ext>
            </a:extLst>
          </p:cNvPr>
          <p:cNvGrpSpPr/>
          <p:nvPr/>
        </p:nvGrpSpPr>
        <p:grpSpPr>
          <a:xfrm>
            <a:off x="2155210" y="750233"/>
            <a:ext cx="2264390" cy="1261990"/>
            <a:chOff x="1852150" y="1275038"/>
            <a:chExt cx="1509593" cy="99367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A740BAD-F3FC-5B48-27B9-7BE61CC4DFF8}"/>
                </a:ext>
              </a:extLst>
            </p:cNvPr>
            <p:cNvSpPr/>
            <p:nvPr/>
          </p:nvSpPr>
          <p:spPr>
            <a:xfrm>
              <a:off x="1865870" y="1358797"/>
              <a:ext cx="920140" cy="81395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AA7F8B-F497-371B-0442-DC3294671114}"/>
                </a:ext>
              </a:extLst>
            </p:cNvPr>
            <p:cNvSpPr txBox="1"/>
            <p:nvPr/>
          </p:nvSpPr>
          <p:spPr>
            <a:xfrm>
              <a:off x="1852150" y="1323589"/>
              <a:ext cx="950793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B83C19-1617-528C-91BB-C2CB040C3761}"/>
                </a:ext>
              </a:extLst>
            </p:cNvPr>
            <p:cNvSpPr txBox="1"/>
            <p:nvPr/>
          </p:nvSpPr>
          <p:spPr>
            <a:xfrm>
              <a:off x="2670405" y="1275038"/>
              <a:ext cx="691338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7" name="PHẠM DUYÊN 3 - 9Slide.vn">
            <a:extLst>
              <a:ext uri="{FF2B5EF4-FFF2-40B4-BE49-F238E27FC236}">
                <a16:creationId xmlns:a16="http://schemas.microsoft.com/office/drawing/2014/main" id="{2A9BA7DC-BFC3-C5DE-A6A0-3840DDD7D0D6}"/>
              </a:ext>
            </a:extLst>
          </p:cNvPr>
          <p:cNvGrpSpPr/>
          <p:nvPr/>
        </p:nvGrpSpPr>
        <p:grpSpPr>
          <a:xfrm>
            <a:off x="4493226" y="7183841"/>
            <a:ext cx="1111252" cy="1191564"/>
            <a:chOff x="7632352" y="2681286"/>
            <a:chExt cx="405942" cy="435283"/>
          </a:xfrm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C3BB8021-7D37-04AB-21B3-868FAFCCAA10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D51E20C4-EBC5-28B4-8C1B-B3C77AE99F0A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1656"/>
              <a:ext cx="236184" cy="394913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0" name="PHẠM DUYÊN 4 - 9Slide.vn">
            <a:extLst>
              <a:ext uri="{FF2B5EF4-FFF2-40B4-BE49-F238E27FC236}">
                <a16:creationId xmlns:a16="http://schemas.microsoft.com/office/drawing/2014/main" id="{B42404F6-98A7-33C2-F443-4BFD2E211DAF}"/>
              </a:ext>
            </a:extLst>
          </p:cNvPr>
          <p:cNvGrpSpPr/>
          <p:nvPr/>
        </p:nvGrpSpPr>
        <p:grpSpPr>
          <a:xfrm>
            <a:off x="9212264" y="7183841"/>
            <a:ext cx="1111252" cy="1191564"/>
            <a:chOff x="7632352" y="2681286"/>
            <a:chExt cx="405942" cy="435283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C32B1FFD-6EB7-2281-F3E8-099A52FF026A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3B3BC2B7-7AED-B351-40E7-2E9A55FA5A02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6"/>
              <a:ext cx="236184" cy="394913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3" name="PHẠM DUYÊN 5 - 9Slide.vn">
            <a:extLst>
              <a:ext uri="{FF2B5EF4-FFF2-40B4-BE49-F238E27FC236}">
                <a16:creationId xmlns:a16="http://schemas.microsoft.com/office/drawing/2014/main" id="{C17B4087-A96E-4134-9809-BB008F4916B4}"/>
              </a:ext>
            </a:extLst>
          </p:cNvPr>
          <p:cNvGrpSpPr/>
          <p:nvPr/>
        </p:nvGrpSpPr>
        <p:grpSpPr>
          <a:xfrm>
            <a:off x="15179804" y="5690085"/>
            <a:ext cx="1111252" cy="1191566"/>
            <a:chOff x="7632352" y="2681286"/>
            <a:chExt cx="405942" cy="435284"/>
          </a:xfrm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3F59A2B7-22B9-A55B-C56A-B539984FE234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CEEF03B6-F5E7-0CAE-97E4-2C39B0BF6A07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7"/>
              <a:ext cx="236184" cy="394913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6" name="PHẠM DUYÊN 6 - 9Slide.vn">
            <a:extLst>
              <a:ext uri="{FF2B5EF4-FFF2-40B4-BE49-F238E27FC236}">
                <a16:creationId xmlns:a16="http://schemas.microsoft.com/office/drawing/2014/main" id="{5C1E59CE-FC9D-933E-5FFE-02F0F8644AEB}"/>
              </a:ext>
            </a:extLst>
          </p:cNvPr>
          <p:cNvGrpSpPr/>
          <p:nvPr/>
        </p:nvGrpSpPr>
        <p:grpSpPr>
          <a:xfrm>
            <a:off x="4504064" y="7180021"/>
            <a:ext cx="1111250" cy="1140204"/>
            <a:chOff x="7632352" y="2681288"/>
            <a:chExt cx="405942" cy="416522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CCC1D9A8-234A-0B09-5339-8138326FEC5D}"/>
                </a:ext>
              </a:extLst>
            </p:cNvPr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341FBECD-8274-E504-27F2-18097641C1C2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5"/>
              <a:ext cx="236184" cy="394915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398" b="1" dirty="0">
                  <a:solidFill>
                    <a:schemeClr val="bg1"/>
                  </a:solidFill>
                  <a:latin typeface="+mj-lt"/>
                  <a:cs typeface="Lato" pitchFamily="34" charset="0"/>
                </a:rPr>
                <a:t>8</a:t>
              </a:r>
            </a:p>
          </p:txBody>
        </p:sp>
      </p:grpSp>
      <p:grpSp>
        <p:nvGrpSpPr>
          <p:cNvPr id="19" name="PHẠM DUYÊN 7 - 9Slide.vn">
            <a:extLst>
              <a:ext uri="{FF2B5EF4-FFF2-40B4-BE49-F238E27FC236}">
                <a16:creationId xmlns:a16="http://schemas.microsoft.com/office/drawing/2014/main" id="{D5CCC8D3-B181-2B37-49C1-A082026D68A9}"/>
              </a:ext>
            </a:extLst>
          </p:cNvPr>
          <p:cNvGrpSpPr/>
          <p:nvPr/>
        </p:nvGrpSpPr>
        <p:grpSpPr>
          <a:xfrm>
            <a:off x="9223101" y="7180023"/>
            <a:ext cx="1111250" cy="1140208"/>
            <a:chOff x="7632352" y="2681286"/>
            <a:chExt cx="405942" cy="416523"/>
          </a:xfrm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9950EEC5-120A-9446-23B5-EF23172D8633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F49430E1-BF98-3EE4-8BAD-2B2A4AADB8FC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398" b="1" dirty="0">
                  <a:solidFill>
                    <a:schemeClr val="bg1"/>
                  </a:solidFill>
                  <a:latin typeface="+mj-lt"/>
                  <a:cs typeface="Lato" pitchFamily="34" charset="0"/>
                </a:rPr>
                <a:t>8</a:t>
              </a:r>
            </a:p>
          </p:txBody>
        </p:sp>
      </p:grpSp>
      <p:grpSp>
        <p:nvGrpSpPr>
          <p:cNvPr id="22" name="PHẠM DUYÊN 8 - 9Slide.vn">
            <a:extLst>
              <a:ext uri="{FF2B5EF4-FFF2-40B4-BE49-F238E27FC236}">
                <a16:creationId xmlns:a16="http://schemas.microsoft.com/office/drawing/2014/main" id="{1F221979-929F-4C54-9A19-088C40821FF2}"/>
              </a:ext>
            </a:extLst>
          </p:cNvPr>
          <p:cNvGrpSpPr/>
          <p:nvPr/>
        </p:nvGrpSpPr>
        <p:grpSpPr>
          <a:xfrm>
            <a:off x="15190641" y="5675128"/>
            <a:ext cx="1111250" cy="1140208"/>
            <a:chOff x="7632352" y="2681286"/>
            <a:chExt cx="405942" cy="416523"/>
          </a:xfrm>
        </p:grpSpPr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1F257E4B-C5FA-2C8E-27A6-3987985EED21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95850D34-3CEF-9F45-442B-39A7F7E61917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398" b="1" dirty="0">
                  <a:solidFill>
                    <a:schemeClr val="bg1"/>
                  </a:solidFill>
                  <a:latin typeface="+mj-lt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5" name="PHẠM DUYÊN 9 - 9Slide.vn">
            <a:extLst>
              <a:ext uri="{FF2B5EF4-FFF2-40B4-BE49-F238E27FC236}">
                <a16:creationId xmlns:a16="http://schemas.microsoft.com/office/drawing/2014/main" id="{304433BA-36C6-CDBD-E991-B4F42AC9116F}"/>
              </a:ext>
            </a:extLst>
          </p:cNvPr>
          <p:cNvSpPr/>
          <p:nvPr/>
        </p:nvSpPr>
        <p:spPr>
          <a:xfrm>
            <a:off x="840249" y="3734552"/>
            <a:ext cx="16609551" cy="4837948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latin typeface="+mj-lt"/>
            </a:endParaRPr>
          </a:p>
        </p:txBody>
      </p:sp>
      <p:sp>
        <p:nvSpPr>
          <p:cNvPr id="38" name="PHẠM DUYÊN 10 - 9Slide.vn">
            <a:extLst>
              <a:ext uri="{FF2B5EF4-FFF2-40B4-BE49-F238E27FC236}">
                <a16:creationId xmlns:a16="http://schemas.microsoft.com/office/drawing/2014/main" id="{44CF84CE-1C47-EBB1-3F06-649AC6C93846}"/>
              </a:ext>
            </a:extLst>
          </p:cNvPr>
          <p:cNvSpPr txBox="1">
            <a:spLocks/>
          </p:cNvSpPr>
          <p:nvPr/>
        </p:nvSpPr>
        <p:spPr>
          <a:xfrm>
            <a:off x="1644395" y="7243380"/>
            <a:ext cx="3078965" cy="857436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398" b="1" dirty="0">
                <a:solidFill>
                  <a:schemeClr val="accent1"/>
                </a:solidFill>
                <a:latin typeface="+mj-lt"/>
                <a:cs typeface="Lato Black" pitchFamily="34" charset="0"/>
              </a:rPr>
              <a:t>6 + 2 =</a:t>
            </a:r>
          </a:p>
        </p:txBody>
      </p:sp>
      <p:pic>
        <p:nvPicPr>
          <p:cNvPr id="39" name="PHẠM DUYÊN 11 - 9Slide.vn" descr="F:\AAA-LÀM ẢNH SLIDE\Bai10-LT2-1(1).png">
            <a:extLst>
              <a:ext uri="{FF2B5EF4-FFF2-40B4-BE49-F238E27FC236}">
                <a16:creationId xmlns:a16="http://schemas.microsoft.com/office/drawing/2014/main" id="{75C850EA-6706-A30E-EFF4-2DFF0A9BF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361" y="4119134"/>
            <a:ext cx="1281091" cy="1281091"/>
          </a:xfrm>
          <a:prstGeom prst="rect">
            <a:avLst/>
          </a:prstGeom>
          <a:noFill/>
        </p:spPr>
      </p:pic>
      <p:pic>
        <p:nvPicPr>
          <p:cNvPr id="40" name="PHẠM DUYÊN 12 - 9Slide.vn" descr="F:\AAA-LÀM ẢNH SLIDE\Bai10-LT2-1(2).png">
            <a:extLst>
              <a:ext uri="{FF2B5EF4-FFF2-40B4-BE49-F238E27FC236}">
                <a16:creationId xmlns:a16="http://schemas.microsoft.com/office/drawing/2014/main" id="{1AECC131-D2DD-567B-9F6E-B91C777F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361" y="5404796"/>
            <a:ext cx="1281091" cy="1281091"/>
          </a:xfrm>
          <a:prstGeom prst="rect">
            <a:avLst/>
          </a:prstGeom>
          <a:noFill/>
        </p:spPr>
      </p:pic>
      <p:pic>
        <p:nvPicPr>
          <p:cNvPr id="41" name="PHẠM DUYÊN 13 - 9Slide.vn" descr="F:\AAA-LÀM ẢNH SLIDE\Bai10-LT2-1(1).png">
            <a:extLst>
              <a:ext uri="{FF2B5EF4-FFF2-40B4-BE49-F238E27FC236}">
                <a16:creationId xmlns:a16="http://schemas.microsoft.com/office/drawing/2014/main" id="{8B010585-6CDD-134C-59D4-8D650D405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730" y="4119134"/>
            <a:ext cx="1281091" cy="1281091"/>
          </a:xfrm>
          <a:prstGeom prst="rect">
            <a:avLst/>
          </a:prstGeom>
          <a:noFill/>
        </p:spPr>
      </p:pic>
      <p:pic>
        <p:nvPicPr>
          <p:cNvPr id="42" name="PHẠM DUYÊN 14 - 9Slide.vn" descr="F:\AAA-LÀM ẢNH SLIDE\Bai10-LT2-1(2).png">
            <a:extLst>
              <a:ext uri="{FF2B5EF4-FFF2-40B4-BE49-F238E27FC236}">
                <a16:creationId xmlns:a16="http://schemas.microsoft.com/office/drawing/2014/main" id="{D0F9DEEC-B44F-0D2F-BD5C-E7BB669FA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730" y="5404796"/>
            <a:ext cx="1281091" cy="1281091"/>
          </a:xfrm>
          <a:prstGeom prst="rect">
            <a:avLst/>
          </a:prstGeom>
          <a:noFill/>
        </p:spPr>
      </p:pic>
      <p:pic>
        <p:nvPicPr>
          <p:cNvPr id="43" name="PHẠM DUYÊN 15 - 9Slide.vn" descr="F:\AAA-LÀM ẢNH SLIDE\Bai10-LT2-1(1).png">
            <a:extLst>
              <a:ext uri="{FF2B5EF4-FFF2-40B4-BE49-F238E27FC236}">
                <a16:creationId xmlns:a16="http://schemas.microsoft.com/office/drawing/2014/main" id="{DF214C7C-9FD3-F9A5-6E66-B780F3A9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527" y="4119134"/>
            <a:ext cx="1281091" cy="1281091"/>
          </a:xfrm>
          <a:prstGeom prst="rect">
            <a:avLst/>
          </a:prstGeom>
          <a:noFill/>
        </p:spPr>
      </p:pic>
      <p:pic>
        <p:nvPicPr>
          <p:cNvPr id="44" name="PHẠM DUYÊN 16 - 9Slide.vn" descr="F:\AAA-LÀM ẢNH SLIDE\Bai10-LT2-1(1).png">
            <a:extLst>
              <a:ext uri="{FF2B5EF4-FFF2-40B4-BE49-F238E27FC236}">
                <a16:creationId xmlns:a16="http://schemas.microsoft.com/office/drawing/2014/main" id="{7D194A70-60FE-E585-F5A7-D6F93738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1897" y="4119134"/>
            <a:ext cx="1281091" cy="1281091"/>
          </a:xfrm>
          <a:prstGeom prst="rect">
            <a:avLst/>
          </a:prstGeom>
          <a:noFill/>
        </p:spPr>
      </p:pic>
      <p:pic>
        <p:nvPicPr>
          <p:cNvPr id="45" name="PHẠM DUYÊN 17 - 9Slide.vn" descr="F:\AAA-LÀM ẢNH SLIDE\Bai10-LT2-1(1).png">
            <a:extLst>
              <a:ext uri="{FF2B5EF4-FFF2-40B4-BE49-F238E27FC236}">
                <a16:creationId xmlns:a16="http://schemas.microsoft.com/office/drawing/2014/main" id="{A6F02732-779F-AA05-9F90-84CA4B2A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7830" y="4119134"/>
            <a:ext cx="1281091" cy="1281091"/>
          </a:xfrm>
          <a:prstGeom prst="rect">
            <a:avLst/>
          </a:prstGeom>
          <a:noFill/>
        </p:spPr>
      </p:pic>
      <p:pic>
        <p:nvPicPr>
          <p:cNvPr id="46" name="PHẠM DUYÊN 18 - 9Slide.vn" descr="F:\AAA-LÀM ẢNH SLIDE\Bai10-LT2-1(1).png">
            <a:extLst>
              <a:ext uri="{FF2B5EF4-FFF2-40B4-BE49-F238E27FC236}">
                <a16:creationId xmlns:a16="http://schemas.microsoft.com/office/drawing/2014/main" id="{54DE35C0-7D2D-7549-EF0D-00C72D19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1200" y="4119134"/>
            <a:ext cx="1281091" cy="1281091"/>
          </a:xfrm>
          <a:prstGeom prst="rect">
            <a:avLst/>
          </a:prstGeom>
          <a:noFill/>
        </p:spPr>
      </p:pic>
      <p:sp>
        <p:nvSpPr>
          <p:cNvPr id="47" name="PHẠM DUYÊN 19 - 9Slide.vn">
            <a:extLst>
              <a:ext uri="{FF2B5EF4-FFF2-40B4-BE49-F238E27FC236}">
                <a16:creationId xmlns:a16="http://schemas.microsoft.com/office/drawing/2014/main" id="{B44A0087-04E5-3ACD-8BB4-E1E0F1A14ABD}"/>
              </a:ext>
            </a:extLst>
          </p:cNvPr>
          <p:cNvSpPr txBox="1">
            <a:spLocks/>
          </p:cNvSpPr>
          <p:nvPr/>
        </p:nvSpPr>
        <p:spPr>
          <a:xfrm>
            <a:off x="6426623" y="7243382"/>
            <a:ext cx="3000260" cy="857436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398" b="1" dirty="0">
                <a:solidFill>
                  <a:schemeClr val="accent1"/>
                </a:solidFill>
                <a:latin typeface="+mj-lt"/>
                <a:cs typeface="Lato Black" pitchFamily="34" charset="0"/>
              </a:rPr>
              <a:t>2 + 6 =</a:t>
            </a:r>
          </a:p>
        </p:txBody>
      </p:sp>
      <p:cxnSp>
        <p:nvCxnSpPr>
          <p:cNvPr id="48" name="PHẠM DUYÊN 20 - 9Slide.vn">
            <a:extLst>
              <a:ext uri="{FF2B5EF4-FFF2-40B4-BE49-F238E27FC236}">
                <a16:creationId xmlns:a16="http://schemas.microsoft.com/office/drawing/2014/main" id="{8DC97010-7B2B-9051-4EC5-0B03157F1E40}"/>
              </a:ext>
            </a:extLst>
          </p:cNvPr>
          <p:cNvCxnSpPr/>
          <p:nvPr/>
        </p:nvCxnSpPr>
        <p:spPr>
          <a:xfrm rot="5400000">
            <a:off x="5611313" y="7737394"/>
            <a:ext cx="1203914" cy="3175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PHẠM DUYÊN 21 - 9Slide.vn">
            <a:extLst>
              <a:ext uri="{FF2B5EF4-FFF2-40B4-BE49-F238E27FC236}">
                <a16:creationId xmlns:a16="http://schemas.microsoft.com/office/drawing/2014/main" id="{D6761952-2AF1-4582-D00D-28F7663B1D33}"/>
              </a:ext>
            </a:extLst>
          </p:cNvPr>
          <p:cNvGrpSpPr/>
          <p:nvPr/>
        </p:nvGrpSpPr>
        <p:grpSpPr>
          <a:xfrm>
            <a:off x="12723358" y="4586405"/>
            <a:ext cx="2467283" cy="3317658"/>
            <a:chOff x="6267007" y="2310632"/>
            <a:chExt cx="1234070" cy="165940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12847A-EBE3-47A4-AE1C-4EF4BDE1423A}"/>
                </a:ext>
              </a:extLst>
            </p:cNvPr>
            <p:cNvCxnSpPr/>
            <p:nvPr/>
          </p:nvCxnSpPr>
          <p:spPr>
            <a:xfrm>
              <a:off x="6822825" y="2588541"/>
              <a:ext cx="678252" cy="544551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70CD2C3-20EC-6D9E-8425-EF5092658846}"/>
                </a:ext>
              </a:extLst>
            </p:cNvPr>
            <p:cNvCxnSpPr/>
            <p:nvPr/>
          </p:nvCxnSpPr>
          <p:spPr>
            <a:xfrm flipV="1">
              <a:off x="6822825" y="3133092"/>
              <a:ext cx="678252" cy="544552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1">
              <a:extLst>
                <a:ext uri="{FF2B5EF4-FFF2-40B4-BE49-F238E27FC236}">
                  <a16:creationId xmlns:a16="http://schemas.microsoft.com/office/drawing/2014/main" id="{785E1899-5207-2CCB-E876-CF6DC8410CAB}"/>
                </a:ext>
              </a:extLst>
            </p:cNvPr>
            <p:cNvGrpSpPr/>
            <p:nvPr/>
          </p:nvGrpSpPr>
          <p:grpSpPr>
            <a:xfrm>
              <a:off x="6267007" y="2310632"/>
              <a:ext cx="555818" cy="570302"/>
              <a:chOff x="7632352" y="2681286"/>
              <a:chExt cx="405942" cy="416523"/>
            </a:xfrm>
          </p:grpSpPr>
          <p:sp>
            <p:nvSpPr>
              <p:cNvPr id="56" name="Rounded Rectangle 3">
                <a:extLst>
                  <a:ext uri="{FF2B5EF4-FFF2-40B4-BE49-F238E27FC236}">
                    <a16:creationId xmlns:a16="http://schemas.microsoft.com/office/drawing/2014/main" id="{9543A360-43E2-F8ED-5D2E-6D9C9248E356}"/>
                  </a:ext>
                </a:extLst>
              </p:cNvPr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rgbClr val="E2A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>
                  <a:latin typeface="+mj-lt"/>
                </a:endParaRPr>
              </a:p>
            </p:txBody>
          </p:sp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FB8A4F23-C1D8-5761-9D74-6A5E584988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137160" tIns="68580" rIns="137160" bIns="6858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6398" b="1" dirty="0">
                    <a:solidFill>
                      <a:schemeClr val="bg1"/>
                    </a:solidFill>
                    <a:latin typeface="+mj-lt"/>
                    <a:cs typeface="Lato" pitchFamily="34" charset="0"/>
                  </a:rPr>
                  <a:t>6</a:t>
                </a:r>
              </a:p>
            </p:txBody>
          </p:sp>
        </p:grpSp>
        <p:grpSp>
          <p:nvGrpSpPr>
            <p:cNvPr id="53" name="Group 21">
              <a:extLst>
                <a:ext uri="{FF2B5EF4-FFF2-40B4-BE49-F238E27FC236}">
                  <a16:creationId xmlns:a16="http://schemas.microsoft.com/office/drawing/2014/main" id="{FD020F9D-F9F5-94CE-086B-D9296D1C344D}"/>
                </a:ext>
              </a:extLst>
            </p:cNvPr>
            <p:cNvGrpSpPr/>
            <p:nvPr/>
          </p:nvGrpSpPr>
          <p:grpSpPr>
            <a:xfrm>
              <a:off x="6267007" y="3399735"/>
              <a:ext cx="555818" cy="570302"/>
              <a:chOff x="7632352" y="2681286"/>
              <a:chExt cx="405942" cy="416523"/>
            </a:xfrm>
          </p:grpSpPr>
          <p:sp>
            <p:nvSpPr>
              <p:cNvPr id="54" name="Rounded Rectangle 3">
                <a:extLst>
                  <a:ext uri="{FF2B5EF4-FFF2-40B4-BE49-F238E27FC236}">
                    <a16:creationId xmlns:a16="http://schemas.microsoft.com/office/drawing/2014/main" id="{8890CBF3-DA28-5319-2946-61033B606EBE}"/>
                  </a:ext>
                </a:extLst>
              </p:cNvPr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>
                  <a:latin typeface="+mj-lt"/>
                </a:endParaRPr>
              </a:p>
            </p:txBody>
          </p:sp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AE3687A6-23A9-0CD1-EC08-C227A6CBF4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137160" tIns="68580" rIns="137160" bIns="6858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6398" b="1" dirty="0">
                    <a:solidFill>
                      <a:schemeClr val="bg1"/>
                    </a:solidFill>
                    <a:latin typeface="+mj-lt"/>
                    <a:cs typeface="Lato" pitchFamily="34" charset="0"/>
                  </a:rPr>
                  <a:t>2</a:t>
                </a:r>
              </a:p>
            </p:txBody>
          </p:sp>
        </p:grpSp>
      </p:grpSp>
      <p:sp>
        <p:nvSpPr>
          <p:cNvPr id="58" name="PHẠM DUYÊN 22 - 9Slide.vn">
            <a:extLst>
              <a:ext uri="{FF2B5EF4-FFF2-40B4-BE49-F238E27FC236}">
                <a16:creationId xmlns:a16="http://schemas.microsoft.com/office/drawing/2014/main" id="{7F5EAF38-E2DD-66CA-4A65-4BD93BAF9061}"/>
              </a:ext>
            </a:extLst>
          </p:cNvPr>
          <p:cNvSpPr txBox="1">
            <a:spLocks/>
          </p:cNvSpPr>
          <p:nvPr/>
        </p:nvSpPr>
        <p:spPr>
          <a:xfrm>
            <a:off x="988854" y="2386445"/>
            <a:ext cx="1003383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0" dirty="0">
                <a:latin typeface="+mj-lt"/>
                <a:cs typeface="Lato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4539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92D580EC-5095-04DD-71D4-78EB53A00ECE}"/>
              </a:ext>
            </a:extLst>
          </p:cNvPr>
          <p:cNvGrpSpPr/>
          <p:nvPr/>
        </p:nvGrpSpPr>
        <p:grpSpPr>
          <a:xfrm>
            <a:off x="843760" y="829556"/>
            <a:ext cx="1003383" cy="1035530"/>
            <a:chOff x="1559434" y="1176116"/>
            <a:chExt cx="668922" cy="6903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FCC172B-CEA2-58B7-33E1-2A24A2D364FD}"/>
                </a:ext>
              </a:extLst>
            </p:cNvPr>
            <p:cNvGrpSpPr/>
            <p:nvPr/>
          </p:nvGrpSpPr>
          <p:grpSpPr>
            <a:xfrm>
              <a:off x="1559434" y="1197547"/>
              <a:ext cx="668922" cy="668922"/>
              <a:chOff x="1959266" y="1758939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97F80C0-C9A7-883E-2F59-86BAD6B7E46A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54BE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923E22-DD87-B1F9-F730-50A5E52BAF1D}"/>
                  </a:ext>
                </a:extLst>
              </p:cNvPr>
              <p:cNvSpPr/>
              <p:nvPr/>
            </p:nvSpPr>
            <p:spPr>
              <a:xfrm>
                <a:off x="1959266" y="1758939"/>
                <a:ext cx="668922" cy="66892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42329A-4BAD-751F-B095-13E282A85DE3}"/>
                </a:ext>
              </a:extLst>
            </p:cNvPr>
            <p:cNvSpPr txBox="1"/>
            <p:nvPr/>
          </p:nvSpPr>
          <p:spPr>
            <a:xfrm>
              <a:off x="1708127" y="1176116"/>
              <a:ext cx="3685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" name="PHẠM DUYÊN 2 - 9Slide.vn">
            <a:extLst>
              <a:ext uri="{FF2B5EF4-FFF2-40B4-BE49-F238E27FC236}">
                <a16:creationId xmlns:a16="http://schemas.microsoft.com/office/drawing/2014/main" id="{51559AC9-A4DF-050F-024F-0CD21F610CD6}"/>
              </a:ext>
            </a:extLst>
          </p:cNvPr>
          <p:cNvGrpSpPr/>
          <p:nvPr/>
        </p:nvGrpSpPr>
        <p:grpSpPr>
          <a:xfrm>
            <a:off x="2155210" y="750233"/>
            <a:ext cx="2264390" cy="1261990"/>
            <a:chOff x="1852150" y="1275038"/>
            <a:chExt cx="1509593" cy="99367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A740BAD-F3FC-5B48-27B9-7BE61CC4DFF8}"/>
                </a:ext>
              </a:extLst>
            </p:cNvPr>
            <p:cNvSpPr/>
            <p:nvPr/>
          </p:nvSpPr>
          <p:spPr>
            <a:xfrm>
              <a:off x="1865870" y="1358797"/>
              <a:ext cx="920140" cy="81395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AA7F8B-F497-371B-0442-DC3294671114}"/>
                </a:ext>
              </a:extLst>
            </p:cNvPr>
            <p:cNvSpPr txBox="1"/>
            <p:nvPr/>
          </p:nvSpPr>
          <p:spPr>
            <a:xfrm>
              <a:off x="1852150" y="1323589"/>
              <a:ext cx="950793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B83C19-1617-528C-91BB-C2CB040C3761}"/>
                </a:ext>
              </a:extLst>
            </p:cNvPr>
            <p:cNvSpPr txBox="1"/>
            <p:nvPr/>
          </p:nvSpPr>
          <p:spPr>
            <a:xfrm>
              <a:off x="2670405" y="1275038"/>
              <a:ext cx="691338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58" name="PHẠM DUYÊN 3 - 9Slide.vn">
            <a:extLst>
              <a:ext uri="{FF2B5EF4-FFF2-40B4-BE49-F238E27FC236}">
                <a16:creationId xmlns:a16="http://schemas.microsoft.com/office/drawing/2014/main" id="{7F5EAF38-E2DD-66CA-4A65-4BD93BAF9061}"/>
              </a:ext>
            </a:extLst>
          </p:cNvPr>
          <p:cNvSpPr txBox="1">
            <a:spLocks/>
          </p:cNvSpPr>
          <p:nvPr/>
        </p:nvSpPr>
        <p:spPr>
          <a:xfrm>
            <a:off x="988854" y="2386445"/>
            <a:ext cx="1003383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0" dirty="0">
                <a:latin typeface="+mj-lt"/>
                <a:cs typeface="Lato" panose="020F0502020204030203" pitchFamily="34" charset="0"/>
              </a:rPr>
              <a:t>b</a:t>
            </a:r>
            <a:r>
              <a:rPr lang="en-GB" sz="6000">
                <a:latin typeface="+mj-lt"/>
                <a:cs typeface="Lato" panose="020F0502020204030203" pitchFamily="34" charset="0"/>
              </a:rPr>
              <a:t>)</a:t>
            </a:r>
            <a:endParaRPr lang="en-GB" sz="6000" dirty="0">
              <a:latin typeface="+mj-lt"/>
              <a:cs typeface="Lato" panose="020F0502020204030203" pitchFamily="34" charset="0"/>
            </a:endParaRPr>
          </a:p>
        </p:txBody>
      </p:sp>
      <p:grpSp>
        <p:nvGrpSpPr>
          <p:cNvPr id="30" name="PHẠM DUYÊN 4 - 9Slide.vn">
            <a:extLst>
              <a:ext uri="{FF2B5EF4-FFF2-40B4-BE49-F238E27FC236}">
                <a16:creationId xmlns:a16="http://schemas.microsoft.com/office/drawing/2014/main" id="{8C6589BF-F6DE-4835-B05A-50D54271B57D}"/>
              </a:ext>
            </a:extLst>
          </p:cNvPr>
          <p:cNvGrpSpPr/>
          <p:nvPr/>
        </p:nvGrpSpPr>
        <p:grpSpPr>
          <a:xfrm>
            <a:off x="4471897" y="7281370"/>
            <a:ext cx="1111252" cy="1191566"/>
            <a:chOff x="7632352" y="2681286"/>
            <a:chExt cx="405942" cy="435284"/>
          </a:xfrm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3E5AEE64-1FC2-FA20-00CD-AA7D9BDB6D0F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12BE0224-493A-2E6C-7861-9B47891CAF54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7"/>
              <a:ext cx="236184" cy="394913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3" name="PHẠM DUYÊN 5 - 9Slide.vn">
            <a:extLst>
              <a:ext uri="{FF2B5EF4-FFF2-40B4-BE49-F238E27FC236}">
                <a16:creationId xmlns:a16="http://schemas.microsoft.com/office/drawing/2014/main" id="{377F0C22-12A5-EF40-7B6B-F73BA0B2CA3A}"/>
              </a:ext>
            </a:extLst>
          </p:cNvPr>
          <p:cNvGrpSpPr/>
          <p:nvPr/>
        </p:nvGrpSpPr>
        <p:grpSpPr>
          <a:xfrm>
            <a:off x="9190934" y="7281377"/>
            <a:ext cx="1111252" cy="1213859"/>
            <a:chOff x="7632352" y="2681286"/>
            <a:chExt cx="405942" cy="443427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1B7311E4-B82E-DD17-31B1-6EB28EF5AA18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F6CED355-0115-5015-03CA-2C8744251B67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0"/>
              <a:ext cx="236184" cy="394913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6" name="PHẠM DUYÊN 6 - 9Slide.vn">
            <a:extLst>
              <a:ext uri="{FF2B5EF4-FFF2-40B4-BE49-F238E27FC236}">
                <a16:creationId xmlns:a16="http://schemas.microsoft.com/office/drawing/2014/main" id="{CFF8260F-6EF6-CD1C-F375-74DCC0B36F76}"/>
              </a:ext>
            </a:extLst>
          </p:cNvPr>
          <p:cNvGrpSpPr/>
          <p:nvPr/>
        </p:nvGrpSpPr>
        <p:grpSpPr>
          <a:xfrm>
            <a:off x="4482734" y="7277557"/>
            <a:ext cx="1111250" cy="1140204"/>
            <a:chOff x="7632352" y="2681288"/>
            <a:chExt cx="405942" cy="416522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715AB702-E3AA-40E0-6CA1-A4023B953961}"/>
                </a:ext>
              </a:extLst>
            </p:cNvPr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BCC9003F-7493-0EA7-74FC-BCB0DAB13CD5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5"/>
              <a:ext cx="236184" cy="394915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398" b="1" dirty="0">
                  <a:solidFill>
                    <a:schemeClr val="bg1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60" name="PHẠM DUYÊN 7 - 9Slide.vn">
            <a:extLst>
              <a:ext uri="{FF2B5EF4-FFF2-40B4-BE49-F238E27FC236}">
                <a16:creationId xmlns:a16="http://schemas.microsoft.com/office/drawing/2014/main" id="{4F55DCFB-C0C4-8B7A-22D5-04C9B9F119A6}"/>
              </a:ext>
            </a:extLst>
          </p:cNvPr>
          <p:cNvGrpSpPr/>
          <p:nvPr/>
        </p:nvGrpSpPr>
        <p:grpSpPr>
          <a:xfrm>
            <a:off x="9201771" y="7277559"/>
            <a:ext cx="1111250" cy="1140208"/>
            <a:chOff x="7632352" y="2681286"/>
            <a:chExt cx="405942" cy="416523"/>
          </a:xfrm>
        </p:grpSpPr>
        <p:sp>
          <p:nvSpPr>
            <p:cNvPr id="61" name="Rounded Rectangle 3">
              <a:extLst>
                <a:ext uri="{FF2B5EF4-FFF2-40B4-BE49-F238E27FC236}">
                  <a16:creationId xmlns:a16="http://schemas.microsoft.com/office/drawing/2014/main" id="{CDD772E5-2EC2-69BD-4097-FC15027246A3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8756EED-B140-231E-25FC-5653ADA8AE27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4"/>
              <a:ext cx="236184" cy="394915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398" b="1" dirty="0">
                  <a:solidFill>
                    <a:schemeClr val="bg1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sp>
        <p:nvSpPr>
          <p:cNvPr id="63" name="PHẠM DUYÊN 8 - 9Slide.vn">
            <a:extLst>
              <a:ext uri="{FF2B5EF4-FFF2-40B4-BE49-F238E27FC236}">
                <a16:creationId xmlns:a16="http://schemas.microsoft.com/office/drawing/2014/main" id="{CD8B4474-9E53-60BF-2B14-C166018078BF}"/>
              </a:ext>
            </a:extLst>
          </p:cNvPr>
          <p:cNvSpPr/>
          <p:nvPr/>
        </p:nvSpPr>
        <p:spPr>
          <a:xfrm>
            <a:off x="818919" y="3832087"/>
            <a:ext cx="16609551" cy="4837948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latin typeface="+mj-lt"/>
            </a:endParaRPr>
          </a:p>
        </p:txBody>
      </p:sp>
      <p:sp>
        <p:nvSpPr>
          <p:cNvPr id="64" name="PHẠM DUYÊN 9 - 9Slide.vn">
            <a:extLst>
              <a:ext uri="{FF2B5EF4-FFF2-40B4-BE49-F238E27FC236}">
                <a16:creationId xmlns:a16="http://schemas.microsoft.com/office/drawing/2014/main" id="{685869A9-D875-C2BC-71D5-015387A9131A}"/>
              </a:ext>
            </a:extLst>
          </p:cNvPr>
          <p:cNvSpPr txBox="1">
            <a:spLocks/>
          </p:cNvSpPr>
          <p:nvPr/>
        </p:nvSpPr>
        <p:spPr>
          <a:xfrm>
            <a:off x="1686255" y="7340918"/>
            <a:ext cx="2933545" cy="857436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398" b="1" dirty="0">
                <a:solidFill>
                  <a:schemeClr val="accent1"/>
                </a:solidFill>
                <a:latin typeface="+mj-lt"/>
                <a:cs typeface="Lato Black" pitchFamily="34" charset="0"/>
              </a:rPr>
              <a:t>5 + 4 =</a:t>
            </a:r>
          </a:p>
        </p:txBody>
      </p:sp>
      <p:pic>
        <p:nvPicPr>
          <p:cNvPr id="65" name="PHẠM DUYÊN 10 - 9Slide.vn" descr="F:\AAA-LÀM ẢNH SLIDE\Bai10-LT2-1(1).png">
            <a:extLst>
              <a:ext uri="{FF2B5EF4-FFF2-40B4-BE49-F238E27FC236}">
                <a16:creationId xmlns:a16="http://schemas.microsoft.com/office/drawing/2014/main" id="{EC9CD54A-514C-6E20-A04E-EB337F3D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3031" y="4216670"/>
            <a:ext cx="1281091" cy="1281091"/>
          </a:xfrm>
          <a:prstGeom prst="rect">
            <a:avLst/>
          </a:prstGeom>
          <a:noFill/>
        </p:spPr>
      </p:pic>
      <p:pic>
        <p:nvPicPr>
          <p:cNvPr id="66" name="PHẠM DUYÊN 11 - 9Slide.vn" descr="F:\AAA-LÀM ẢNH SLIDE\Bai10-LT2-1(2).png">
            <a:extLst>
              <a:ext uri="{FF2B5EF4-FFF2-40B4-BE49-F238E27FC236}">
                <a16:creationId xmlns:a16="http://schemas.microsoft.com/office/drawing/2014/main" id="{723D3A7C-B7C9-319B-AED8-E5696172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3031" y="5498617"/>
            <a:ext cx="1281091" cy="1281091"/>
          </a:xfrm>
          <a:prstGeom prst="rect">
            <a:avLst/>
          </a:prstGeom>
          <a:noFill/>
        </p:spPr>
      </p:pic>
      <p:pic>
        <p:nvPicPr>
          <p:cNvPr id="67" name="PHẠM DUYÊN 12 - 9Slide.vn" descr="F:\AAA-LÀM ẢNH SLIDE\Bai10-LT2-1(1).png">
            <a:extLst>
              <a:ext uri="{FF2B5EF4-FFF2-40B4-BE49-F238E27FC236}">
                <a16:creationId xmlns:a16="http://schemas.microsoft.com/office/drawing/2014/main" id="{BA57E8D7-CF58-B2DF-352A-B9CFA256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401" y="4216670"/>
            <a:ext cx="1281091" cy="1281091"/>
          </a:xfrm>
          <a:prstGeom prst="rect">
            <a:avLst/>
          </a:prstGeom>
          <a:noFill/>
        </p:spPr>
      </p:pic>
      <p:pic>
        <p:nvPicPr>
          <p:cNvPr id="68" name="PHẠM DUYÊN 13 - 9Slide.vn" descr="F:\AAA-LÀM ẢNH SLIDE\Bai10-LT2-1(2).png">
            <a:extLst>
              <a:ext uri="{FF2B5EF4-FFF2-40B4-BE49-F238E27FC236}">
                <a16:creationId xmlns:a16="http://schemas.microsoft.com/office/drawing/2014/main" id="{080627D4-20E5-C993-ADC2-767BBB6A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401" y="5498617"/>
            <a:ext cx="1281091" cy="1281091"/>
          </a:xfrm>
          <a:prstGeom prst="rect">
            <a:avLst/>
          </a:prstGeom>
          <a:noFill/>
        </p:spPr>
      </p:pic>
      <p:pic>
        <p:nvPicPr>
          <p:cNvPr id="69" name="PHẠM DUYÊN 14 - 9Slide.vn" descr="F:\AAA-LÀM ẢNH SLIDE\Bai10-LT2-1(1).png">
            <a:extLst>
              <a:ext uri="{FF2B5EF4-FFF2-40B4-BE49-F238E27FC236}">
                <a16:creationId xmlns:a16="http://schemas.microsoft.com/office/drawing/2014/main" id="{00541221-4461-6F94-8F57-A2E6FD7FE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198" y="4216670"/>
            <a:ext cx="1281091" cy="1281091"/>
          </a:xfrm>
          <a:prstGeom prst="rect">
            <a:avLst/>
          </a:prstGeom>
          <a:noFill/>
        </p:spPr>
      </p:pic>
      <p:pic>
        <p:nvPicPr>
          <p:cNvPr id="70" name="PHẠM DUYÊN 15 - 9Slide.vn" descr="F:\AAA-LÀM ẢNH SLIDE\Bai10-LT2-1(1).png">
            <a:extLst>
              <a:ext uri="{FF2B5EF4-FFF2-40B4-BE49-F238E27FC236}">
                <a16:creationId xmlns:a16="http://schemas.microsoft.com/office/drawing/2014/main" id="{B621664E-FCE3-505D-CE18-0F558627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0567" y="4216670"/>
            <a:ext cx="1281091" cy="1281091"/>
          </a:xfrm>
          <a:prstGeom prst="rect">
            <a:avLst/>
          </a:prstGeom>
          <a:noFill/>
        </p:spPr>
      </p:pic>
      <p:pic>
        <p:nvPicPr>
          <p:cNvPr id="71" name="PHẠM DUYÊN 16 - 9Slide.vn" descr="F:\AAA-LÀM ẢNH SLIDE\Bai10-LT2-1(1).png">
            <a:extLst>
              <a:ext uri="{FF2B5EF4-FFF2-40B4-BE49-F238E27FC236}">
                <a16:creationId xmlns:a16="http://schemas.microsoft.com/office/drawing/2014/main" id="{445FCBA9-86AD-3F66-1D8E-E34E5159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501" y="4216670"/>
            <a:ext cx="1281091" cy="1281091"/>
          </a:xfrm>
          <a:prstGeom prst="rect">
            <a:avLst/>
          </a:prstGeom>
          <a:noFill/>
        </p:spPr>
      </p:pic>
      <p:sp>
        <p:nvSpPr>
          <p:cNvPr id="72" name="PHẠM DUYÊN 17 - 9Slide.vn">
            <a:extLst>
              <a:ext uri="{FF2B5EF4-FFF2-40B4-BE49-F238E27FC236}">
                <a16:creationId xmlns:a16="http://schemas.microsoft.com/office/drawing/2014/main" id="{DEE64F9C-9C2E-CEB9-2FFB-C6ED695F8100}"/>
              </a:ext>
            </a:extLst>
          </p:cNvPr>
          <p:cNvSpPr txBox="1">
            <a:spLocks/>
          </p:cNvSpPr>
          <p:nvPr/>
        </p:nvSpPr>
        <p:spPr>
          <a:xfrm>
            <a:off x="6405293" y="7340918"/>
            <a:ext cx="2852508" cy="857436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398" b="1" dirty="0">
                <a:solidFill>
                  <a:schemeClr val="accent1"/>
                </a:solidFill>
                <a:latin typeface="+mj-lt"/>
                <a:cs typeface="Lato Black" pitchFamily="34" charset="0"/>
              </a:rPr>
              <a:t>4 + 5 =</a:t>
            </a:r>
          </a:p>
        </p:txBody>
      </p:sp>
      <p:cxnSp>
        <p:nvCxnSpPr>
          <p:cNvPr id="73" name="PHẠM DUYÊN 18 - 9Slide.vn">
            <a:extLst>
              <a:ext uri="{FF2B5EF4-FFF2-40B4-BE49-F238E27FC236}">
                <a16:creationId xmlns:a16="http://schemas.microsoft.com/office/drawing/2014/main" id="{5987EAFF-045F-59FF-B1A2-DBA16B53A109}"/>
              </a:ext>
            </a:extLst>
          </p:cNvPr>
          <p:cNvCxnSpPr/>
          <p:nvPr/>
        </p:nvCxnSpPr>
        <p:spPr>
          <a:xfrm rot="5400000">
            <a:off x="5589983" y="7834929"/>
            <a:ext cx="1203914" cy="3175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PHẠM DUYÊN 19 - 9Slide.vn">
            <a:extLst>
              <a:ext uri="{FF2B5EF4-FFF2-40B4-BE49-F238E27FC236}">
                <a16:creationId xmlns:a16="http://schemas.microsoft.com/office/drawing/2014/main" id="{2F22F55A-FBBA-1FCE-1552-612D801F8F7E}"/>
              </a:ext>
            </a:extLst>
          </p:cNvPr>
          <p:cNvGrpSpPr/>
          <p:nvPr/>
        </p:nvGrpSpPr>
        <p:grpSpPr>
          <a:xfrm>
            <a:off x="12702028" y="4683940"/>
            <a:ext cx="2467283" cy="3317658"/>
            <a:chOff x="6267007" y="2310632"/>
            <a:chExt cx="1234070" cy="165940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8B4DEB6-F43A-48CA-4DE7-9C3973D10C76}"/>
                </a:ext>
              </a:extLst>
            </p:cNvPr>
            <p:cNvCxnSpPr/>
            <p:nvPr/>
          </p:nvCxnSpPr>
          <p:spPr>
            <a:xfrm>
              <a:off x="6822825" y="2588541"/>
              <a:ext cx="678252" cy="544551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42782A-A4AF-2FCE-FA2D-3E6CFEB93C1C}"/>
                </a:ext>
              </a:extLst>
            </p:cNvPr>
            <p:cNvCxnSpPr/>
            <p:nvPr/>
          </p:nvCxnSpPr>
          <p:spPr>
            <a:xfrm flipV="1">
              <a:off x="6822825" y="3133092"/>
              <a:ext cx="678252" cy="544552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21">
              <a:extLst>
                <a:ext uri="{FF2B5EF4-FFF2-40B4-BE49-F238E27FC236}">
                  <a16:creationId xmlns:a16="http://schemas.microsoft.com/office/drawing/2014/main" id="{99F46B04-A278-E9A5-3C31-AA509C35007F}"/>
                </a:ext>
              </a:extLst>
            </p:cNvPr>
            <p:cNvGrpSpPr/>
            <p:nvPr/>
          </p:nvGrpSpPr>
          <p:grpSpPr>
            <a:xfrm>
              <a:off x="6267007" y="2310632"/>
              <a:ext cx="555818" cy="570302"/>
              <a:chOff x="7632352" y="2681286"/>
              <a:chExt cx="405942" cy="416523"/>
            </a:xfrm>
          </p:grpSpPr>
          <p:sp>
            <p:nvSpPr>
              <p:cNvPr id="81" name="Rounded Rectangle 3">
                <a:extLst>
                  <a:ext uri="{FF2B5EF4-FFF2-40B4-BE49-F238E27FC236}">
                    <a16:creationId xmlns:a16="http://schemas.microsoft.com/office/drawing/2014/main" id="{A3CD049C-A586-40DB-8540-69A703935A55}"/>
                  </a:ext>
                </a:extLst>
              </p:cNvPr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rgbClr val="E2A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>
                  <a:latin typeface="+mj-lt"/>
                </a:endParaRPr>
              </a:p>
            </p:txBody>
          </p:sp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A684CB8-11FF-31FE-0AC3-C8BAC1AF05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137160" tIns="68580" rIns="137160" bIns="6858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6398" b="1" dirty="0">
                    <a:solidFill>
                      <a:schemeClr val="bg1"/>
                    </a:solidFill>
                    <a:latin typeface="+mj-lt"/>
                    <a:cs typeface="Lato" pitchFamily="34" charset="0"/>
                  </a:rPr>
                  <a:t>5</a:t>
                </a:r>
              </a:p>
            </p:txBody>
          </p:sp>
        </p:grpSp>
        <p:grpSp>
          <p:nvGrpSpPr>
            <p:cNvPr id="78" name="Group 21">
              <a:extLst>
                <a:ext uri="{FF2B5EF4-FFF2-40B4-BE49-F238E27FC236}">
                  <a16:creationId xmlns:a16="http://schemas.microsoft.com/office/drawing/2014/main" id="{4701CF0C-AC5F-2490-FE53-988BFC4763B8}"/>
                </a:ext>
              </a:extLst>
            </p:cNvPr>
            <p:cNvGrpSpPr/>
            <p:nvPr/>
          </p:nvGrpSpPr>
          <p:grpSpPr>
            <a:xfrm>
              <a:off x="6267007" y="3399735"/>
              <a:ext cx="555818" cy="570302"/>
              <a:chOff x="7632352" y="2681286"/>
              <a:chExt cx="405942" cy="416523"/>
            </a:xfrm>
          </p:grpSpPr>
          <p:sp>
            <p:nvSpPr>
              <p:cNvPr id="79" name="Rounded Rectangle 3">
                <a:extLst>
                  <a:ext uri="{FF2B5EF4-FFF2-40B4-BE49-F238E27FC236}">
                    <a16:creationId xmlns:a16="http://schemas.microsoft.com/office/drawing/2014/main" id="{0A863786-95FC-D9A0-AE04-04523470F933}"/>
                  </a:ext>
                </a:extLst>
              </p:cNvPr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>
                  <a:latin typeface="+mj-lt"/>
                </a:endParaRPr>
              </a:p>
            </p:txBody>
          </p:sp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80E48197-DCAF-0517-991B-B2A6B7B337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137160" tIns="68580" rIns="137160" bIns="6858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6398" b="1" dirty="0">
                    <a:solidFill>
                      <a:schemeClr val="bg1"/>
                    </a:solidFill>
                    <a:latin typeface="+mj-lt"/>
                    <a:cs typeface="Lato" pitchFamily="34" charset="0"/>
                  </a:rPr>
                  <a:t>4</a:t>
                </a:r>
              </a:p>
            </p:txBody>
          </p:sp>
        </p:grpSp>
      </p:grpSp>
      <p:pic>
        <p:nvPicPr>
          <p:cNvPr id="83" name="PHẠM DUYÊN 20 - 9Slide.vn" descr="F:\AAA-LÀM ẢNH SLIDE\Bai10-LT2-1(2).png">
            <a:extLst>
              <a:ext uri="{FF2B5EF4-FFF2-40B4-BE49-F238E27FC236}">
                <a16:creationId xmlns:a16="http://schemas.microsoft.com/office/drawing/2014/main" id="{7EC1A0F1-E08F-EC18-BEFA-1442C662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198" y="5498617"/>
            <a:ext cx="1281091" cy="1281091"/>
          </a:xfrm>
          <a:prstGeom prst="rect">
            <a:avLst/>
          </a:prstGeom>
          <a:noFill/>
        </p:spPr>
      </p:pic>
      <p:pic>
        <p:nvPicPr>
          <p:cNvPr id="84" name="PHẠM DUYÊN 21 - 9Slide.vn" descr="F:\AAA-LÀM ẢNH SLIDE\Bai10-LT2-1(2).png">
            <a:extLst>
              <a:ext uri="{FF2B5EF4-FFF2-40B4-BE49-F238E27FC236}">
                <a16:creationId xmlns:a16="http://schemas.microsoft.com/office/drawing/2014/main" id="{3C64619D-AA27-E5F1-57E9-1FD61B16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0567" y="5498617"/>
            <a:ext cx="1281091" cy="1281091"/>
          </a:xfrm>
          <a:prstGeom prst="rect">
            <a:avLst/>
          </a:prstGeom>
          <a:noFill/>
        </p:spPr>
      </p:pic>
      <p:grpSp>
        <p:nvGrpSpPr>
          <p:cNvPr id="85" name="PHẠM DUYÊN 22 - 9Slide.vn">
            <a:extLst>
              <a:ext uri="{FF2B5EF4-FFF2-40B4-BE49-F238E27FC236}">
                <a16:creationId xmlns:a16="http://schemas.microsoft.com/office/drawing/2014/main" id="{879210BF-C754-FB2C-AB80-EC94DA6A3409}"/>
              </a:ext>
            </a:extLst>
          </p:cNvPr>
          <p:cNvGrpSpPr/>
          <p:nvPr/>
        </p:nvGrpSpPr>
        <p:grpSpPr>
          <a:xfrm>
            <a:off x="15158474" y="5787625"/>
            <a:ext cx="1111252" cy="1213861"/>
            <a:chOff x="7632352" y="2681286"/>
            <a:chExt cx="405942" cy="443428"/>
          </a:xfrm>
        </p:grpSpPr>
        <p:sp>
          <p:nvSpPr>
            <p:cNvPr id="86" name="Rounded Rectangle 3">
              <a:extLst>
                <a:ext uri="{FF2B5EF4-FFF2-40B4-BE49-F238E27FC236}">
                  <a16:creationId xmlns:a16="http://schemas.microsoft.com/office/drawing/2014/main" id="{EC69E54F-1A2D-D2DD-AB20-8ECD86EC35C4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8E64F008-6A16-7733-971C-68954E6A1172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1"/>
              <a:ext cx="236184" cy="394913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8" name="PHẠM DUYÊN 23 - 9Slide.vn">
            <a:extLst>
              <a:ext uri="{FF2B5EF4-FFF2-40B4-BE49-F238E27FC236}">
                <a16:creationId xmlns:a16="http://schemas.microsoft.com/office/drawing/2014/main" id="{76991C87-58CE-A043-4021-B1FF4C0DD928}"/>
              </a:ext>
            </a:extLst>
          </p:cNvPr>
          <p:cNvGrpSpPr/>
          <p:nvPr/>
        </p:nvGrpSpPr>
        <p:grpSpPr>
          <a:xfrm>
            <a:off x="15169311" y="5772663"/>
            <a:ext cx="1111250" cy="1140208"/>
            <a:chOff x="7632352" y="2681286"/>
            <a:chExt cx="405942" cy="416523"/>
          </a:xfrm>
        </p:grpSpPr>
        <p:sp>
          <p:nvSpPr>
            <p:cNvPr id="89" name="Rounded Rectangle 3">
              <a:extLst>
                <a:ext uri="{FF2B5EF4-FFF2-40B4-BE49-F238E27FC236}">
                  <a16:creationId xmlns:a16="http://schemas.microsoft.com/office/drawing/2014/main" id="{1D2FC2E0-BE04-9521-B2C1-018F28315FB2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6C85B773-5401-D9F1-3681-7F199479F934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398" b="1" dirty="0">
                  <a:solidFill>
                    <a:schemeClr val="bg1"/>
                  </a:solidFill>
                  <a:latin typeface="+mj-lt"/>
                  <a:cs typeface="Lato" pitchFamily="34" charset="0"/>
                </a:rPr>
                <a:t>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7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92D580EC-5095-04DD-71D4-78EB53A00ECE}"/>
              </a:ext>
            </a:extLst>
          </p:cNvPr>
          <p:cNvGrpSpPr/>
          <p:nvPr/>
        </p:nvGrpSpPr>
        <p:grpSpPr>
          <a:xfrm>
            <a:off x="843760" y="829556"/>
            <a:ext cx="1003383" cy="1035530"/>
            <a:chOff x="1559434" y="1176116"/>
            <a:chExt cx="668922" cy="6903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FCC172B-CEA2-58B7-33E1-2A24A2D364FD}"/>
                </a:ext>
              </a:extLst>
            </p:cNvPr>
            <p:cNvGrpSpPr/>
            <p:nvPr/>
          </p:nvGrpSpPr>
          <p:grpSpPr>
            <a:xfrm>
              <a:off x="1559434" y="1197547"/>
              <a:ext cx="668922" cy="668922"/>
              <a:chOff x="1959266" y="1758939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97F80C0-C9A7-883E-2F59-86BAD6B7E46A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54BE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923E22-DD87-B1F9-F730-50A5E52BAF1D}"/>
                  </a:ext>
                </a:extLst>
              </p:cNvPr>
              <p:cNvSpPr/>
              <p:nvPr/>
            </p:nvSpPr>
            <p:spPr>
              <a:xfrm>
                <a:off x="1959266" y="1758939"/>
                <a:ext cx="668922" cy="66892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42329A-4BAD-751F-B095-13E282A85DE3}"/>
                </a:ext>
              </a:extLst>
            </p:cNvPr>
            <p:cNvSpPr txBox="1"/>
            <p:nvPr/>
          </p:nvSpPr>
          <p:spPr>
            <a:xfrm>
              <a:off x="1708127" y="1176116"/>
              <a:ext cx="3685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" name="PHẠM DUYÊN 2 - 9Slide.vn">
            <a:extLst>
              <a:ext uri="{FF2B5EF4-FFF2-40B4-BE49-F238E27FC236}">
                <a16:creationId xmlns:a16="http://schemas.microsoft.com/office/drawing/2014/main" id="{51559AC9-A4DF-050F-024F-0CD21F610CD6}"/>
              </a:ext>
            </a:extLst>
          </p:cNvPr>
          <p:cNvGrpSpPr/>
          <p:nvPr/>
        </p:nvGrpSpPr>
        <p:grpSpPr>
          <a:xfrm>
            <a:off x="2155210" y="750233"/>
            <a:ext cx="2264390" cy="1261990"/>
            <a:chOff x="1852150" y="1275038"/>
            <a:chExt cx="1509593" cy="99367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A740BAD-F3FC-5B48-27B9-7BE61CC4DFF8}"/>
                </a:ext>
              </a:extLst>
            </p:cNvPr>
            <p:cNvSpPr/>
            <p:nvPr/>
          </p:nvSpPr>
          <p:spPr>
            <a:xfrm>
              <a:off x="1865870" y="1358797"/>
              <a:ext cx="920140" cy="81395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AA7F8B-F497-371B-0442-DC3294671114}"/>
                </a:ext>
              </a:extLst>
            </p:cNvPr>
            <p:cNvSpPr txBox="1"/>
            <p:nvPr/>
          </p:nvSpPr>
          <p:spPr>
            <a:xfrm>
              <a:off x="1852150" y="1323589"/>
              <a:ext cx="950793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B83C19-1617-528C-91BB-C2CB040C3761}"/>
                </a:ext>
              </a:extLst>
            </p:cNvPr>
            <p:cNvSpPr txBox="1"/>
            <p:nvPr/>
          </p:nvSpPr>
          <p:spPr>
            <a:xfrm>
              <a:off x="2670405" y="1275038"/>
              <a:ext cx="691338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58" name="PHẠM DUYÊN 3 - 9Slide.vn">
            <a:extLst>
              <a:ext uri="{FF2B5EF4-FFF2-40B4-BE49-F238E27FC236}">
                <a16:creationId xmlns:a16="http://schemas.microsoft.com/office/drawing/2014/main" id="{7F5EAF38-E2DD-66CA-4A65-4BD93BAF9061}"/>
              </a:ext>
            </a:extLst>
          </p:cNvPr>
          <p:cNvSpPr txBox="1">
            <a:spLocks/>
          </p:cNvSpPr>
          <p:nvPr/>
        </p:nvSpPr>
        <p:spPr>
          <a:xfrm>
            <a:off x="988854" y="2386445"/>
            <a:ext cx="1003383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0" dirty="0">
                <a:latin typeface="+mj-lt"/>
                <a:cs typeface="Lato" panose="020F0502020204030203" pitchFamily="34" charset="0"/>
              </a:rPr>
              <a:t>c</a:t>
            </a:r>
            <a:r>
              <a:rPr lang="en-GB" sz="6000">
                <a:latin typeface="+mj-lt"/>
                <a:cs typeface="Lato" panose="020F0502020204030203" pitchFamily="34" charset="0"/>
              </a:rPr>
              <a:t>)</a:t>
            </a:r>
            <a:endParaRPr lang="en-GB" sz="60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00576EBE-59E8-3408-A776-A94DBE3BCD1F}"/>
              </a:ext>
            </a:extLst>
          </p:cNvPr>
          <p:cNvSpPr/>
          <p:nvPr/>
        </p:nvSpPr>
        <p:spPr>
          <a:xfrm>
            <a:off x="863009" y="3803819"/>
            <a:ext cx="16609551" cy="4837948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latin typeface="+mj-lt"/>
            </a:endParaRPr>
          </a:p>
        </p:txBody>
      </p:sp>
      <p:grpSp>
        <p:nvGrpSpPr>
          <p:cNvPr id="8" name="PHẠM DUYÊN 5 - 9Slide.vn">
            <a:extLst>
              <a:ext uri="{FF2B5EF4-FFF2-40B4-BE49-F238E27FC236}">
                <a16:creationId xmlns:a16="http://schemas.microsoft.com/office/drawing/2014/main" id="{599DA4F2-F835-E5CB-47A2-C48893407892}"/>
              </a:ext>
            </a:extLst>
          </p:cNvPr>
          <p:cNvGrpSpPr/>
          <p:nvPr/>
        </p:nvGrpSpPr>
        <p:grpSpPr>
          <a:xfrm>
            <a:off x="4515987" y="7253102"/>
            <a:ext cx="1111252" cy="1191566"/>
            <a:chOff x="7632352" y="2681286"/>
            <a:chExt cx="405942" cy="435284"/>
          </a:xfrm>
        </p:grpSpPr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ABE3D888-463B-8F11-AA58-6B1A0987A5F4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B51A61F1-E6CA-A81C-174C-FC855701E76A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1657"/>
              <a:ext cx="236184" cy="394913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1" name="PHẠM DUYÊN 6 - 9Slide.vn">
            <a:extLst>
              <a:ext uri="{FF2B5EF4-FFF2-40B4-BE49-F238E27FC236}">
                <a16:creationId xmlns:a16="http://schemas.microsoft.com/office/drawing/2014/main" id="{27A779F1-634A-C371-1673-A4F09ABCCD01}"/>
              </a:ext>
            </a:extLst>
          </p:cNvPr>
          <p:cNvGrpSpPr/>
          <p:nvPr/>
        </p:nvGrpSpPr>
        <p:grpSpPr>
          <a:xfrm>
            <a:off x="9235025" y="7253109"/>
            <a:ext cx="1111252" cy="1213859"/>
            <a:chOff x="7632352" y="2681286"/>
            <a:chExt cx="405942" cy="443427"/>
          </a:xfrm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7881DF56-2AD9-57C8-0E7B-626E3B847B7E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06CE5744-18AD-271B-59A4-86DCCB2A5DAE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0"/>
              <a:ext cx="236184" cy="394913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4" name="PHẠM DUYÊN 7 - 9Slide.vn">
            <a:extLst>
              <a:ext uri="{FF2B5EF4-FFF2-40B4-BE49-F238E27FC236}">
                <a16:creationId xmlns:a16="http://schemas.microsoft.com/office/drawing/2014/main" id="{B83DAF8F-6B68-6A59-0078-5CD03E052FBF}"/>
              </a:ext>
            </a:extLst>
          </p:cNvPr>
          <p:cNvGrpSpPr/>
          <p:nvPr/>
        </p:nvGrpSpPr>
        <p:grpSpPr>
          <a:xfrm>
            <a:off x="4385569" y="7249285"/>
            <a:ext cx="1382272" cy="1229381"/>
            <a:chOff x="7580754" y="2681288"/>
            <a:chExt cx="504947" cy="449099"/>
          </a:xfrm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9FF88931-D30F-AC4E-C781-BC0C160A8960}"/>
                </a:ext>
              </a:extLst>
            </p:cNvPr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865DAB56-7DDC-A64A-8BBB-7C6E47375277}"/>
                </a:ext>
              </a:extLst>
            </p:cNvPr>
            <p:cNvSpPr txBox="1">
              <a:spLocks/>
            </p:cNvSpPr>
            <p:nvPr/>
          </p:nvSpPr>
          <p:spPr>
            <a:xfrm>
              <a:off x="7580754" y="2735472"/>
              <a:ext cx="504947" cy="394915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chemeClr val="bg1"/>
                  </a:solidFill>
                  <a:latin typeface="+mj-lt"/>
                  <a:cs typeface="Lato" pitchFamily="34" charset="0"/>
                </a:rPr>
                <a:t>10</a:t>
              </a:r>
            </a:p>
          </p:txBody>
        </p:sp>
      </p:grpSp>
      <p:grpSp>
        <p:nvGrpSpPr>
          <p:cNvPr id="17" name="PHẠM DUYÊN 8 - 9Slide.vn">
            <a:extLst>
              <a:ext uri="{FF2B5EF4-FFF2-40B4-BE49-F238E27FC236}">
                <a16:creationId xmlns:a16="http://schemas.microsoft.com/office/drawing/2014/main" id="{D37DF33B-3A28-BEA3-FB02-C79C06198372}"/>
              </a:ext>
            </a:extLst>
          </p:cNvPr>
          <p:cNvGrpSpPr/>
          <p:nvPr/>
        </p:nvGrpSpPr>
        <p:grpSpPr>
          <a:xfrm>
            <a:off x="9067454" y="7249284"/>
            <a:ext cx="1471449" cy="1207099"/>
            <a:chOff x="7567188" y="2681286"/>
            <a:chExt cx="537524" cy="440959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8F0BAE11-88E6-6476-2221-E9405247B5C2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D97F6B10-0AD3-BF53-371E-E31681D60917}"/>
                </a:ext>
              </a:extLst>
            </p:cNvPr>
            <p:cNvSpPr txBox="1">
              <a:spLocks/>
            </p:cNvSpPr>
            <p:nvPr/>
          </p:nvSpPr>
          <p:spPr>
            <a:xfrm>
              <a:off x="7567188" y="2727330"/>
              <a:ext cx="537524" cy="394915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chemeClr val="bg1"/>
                  </a:solidFill>
                  <a:latin typeface="+mj-lt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0" name="PHẠM DUYÊN 9 - 9Slide.vn">
            <a:extLst>
              <a:ext uri="{FF2B5EF4-FFF2-40B4-BE49-F238E27FC236}">
                <a16:creationId xmlns:a16="http://schemas.microsoft.com/office/drawing/2014/main" id="{68BA2274-B4D3-8C27-E30A-C81481B6B371}"/>
              </a:ext>
            </a:extLst>
          </p:cNvPr>
          <p:cNvSpPr txBox="1">
            <a:spLocks/>
          </p:cNvSpPr>
          <p:nvPr/>
        </p:nvSpPr>
        <p:spPr>
          <a:xfrm>
            <a:off x="1730346" y="7312650"/>
            <a:ext cx="2933545" cy="857436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398" b="1" dirty="0">
                <a:solidFill>
                  <a:schemeClr val="accent1"/>
                </a:solidFill>
                <a:latin typeface="+mj-lt"/>
                <a:cs typeface="Lato Black" pitchFamily="34" charset="0"/>
              </a:rPr>
              <a:t>4 + 6 =</a:t>
            </a:r>
          </a:p>
        </p:txBody>
      </p:sp>
      <p:pic>
        <p:nvPicPr>
          <p:cNvPr id="21" name="PHẠM DUYÊN 10 - 9Slide.vn" descr="F:\AAA-LÀM ẢNH SLIDE\Bai10-LT2-1(1).png">
            <a:extLst>
              <a:ext uri="{FF2B5EF4-FFF2-40B4-BE49-F238E27FC236}">
                <a16:creationId xmlns:a16="http://schemas.microsoft.com/office/drawing/2014/main" id="{DAC95EFC-0BC3-B1F5-F3F8-9FBFC65D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7122" y="4188402"/>
            <a:ext cx="1281091" cy="1281091"/>
          </a:xfrm>
          <a:prstGeom prst="rect">
            <a:avLst/>
          </a:prstGeom>
          <a:noFill/>
        </p:spPr>
      </p:pic>
      <p:pic>
        <p:nvPicPr>
          <p:cNvPr id="22" name="PHẠM DUYÊN 11 - 9Slide.vn" descr="F:\AAA-LÀM ẢNH SLIDE\Bai10-LT2-1(2).png">
            <a:extLst>
              <a:ext uri="{FF2B5EF4-FFF2-40B4-BE49-F238E27FC236}">
                <a16:creationId xmlns:a16="http://schemas.microsoft.com/office/drawing/2014/main" id="{A11BB8DF-040C-B3EB-EAE1-450709002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122" y="5477780"/>
            <a:ext cx="1281091" cy="1281091"/>
          </a:xfrm>
          <a:prstGeom prst="rect">
            <a:avLst/>
          </a:prstGeom>
          <a:noFill/>
        </p:spPr>
      </p:pic>
      <p:pic>
        <p:nvPicPr>
          <p:cNvPr id="23" name="PHẠM DUYÊN 12 - 9Slide.vn" descr="F:\AAA-LÀM ẢNH SLIDE\Bai10-LT2-1(1).png">
            <a:extLst>
              <a:ext uri="{FF2B5EF4-FFF2-40B4-BE49-F238E27FC236}">
                <a16:creationId xmlns:a16="http://schemas.microsoft.com/office/drawing/2014/main" id="{278065AE-6AA9-A383-F929-FE6905DD0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0491" y="4188402"/>
            <a:ext cx="1281091" cy="1281091"/>
          </a:xfrm>
          <a:prstGeom prst="rect">
            <a:avLst/>
          </a:prstGeom>
          <a:noFill/>
        </p:spPr>
      </p:pic>
      <p:pic>
        <p:nvPicPr>
          <p:cNvPr id="24" name="PHẠM DUYÊN 13 - 9Slide.vn" descr="F:\AAA-LÀM ẢNH SLIDE\Bai10-LT2-1(2).png">
            <a:extLst>
              <a:ext uri="{FF2B5EF4-FFF2-40B4-BE49-F238E27FC236}">
                <a16:creationId xmlns:a16="http://schemas.microsoft.com/office/drawing/2014/main" id="{409F2F97-7D00-5C80-35FB-513DC44C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491" y="5477780"/>
            <a:ext cx="1281091" cy="1281091"/>
          </a:xfrm>
          <a:prstGeom prst="rect">
            <a:avLst/>
          </a:prstGeom>
          <a:noFill/>
        </p:spPr>
      </p:pic>
      <p:pic>
        <p:nvPicPr>
          <p:cNvPr id="25" name="PHẠM DUYÊN 14 - 9Slide.vn" descr="F:\AAA-LÀM ẢNH SLIDE\Bai10-LT2-1(1).png">
            <a:extLst>
              <a:ext uri="{FF2B5EF4-FFF2-40B4-BE49-F238E27FC236}">
                <a16:creationId xmlns:a16="http://schemas.microsoft.com/office/drawing/2014/main" id="{4015E819-7C18-DF07-1BFA-02561460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288" y="4188402"/>
            <a:ext cx="1281091" cy="1281091"/>
          </a:xfrm>
          <a:prstGeom prst="rect">
            <a:avLst/>
          </a:prstGeom>
          <a:noFill/>
        </p:spPr>
      </p:pic>
      <p:pic>
        <p:nvPicPr>
          <p:cNvPr id="38" name="PHẠM DUYÊN 15 - 9Slide.vn" descr="F:\AAA-LÀM ẢNH SLIDE\Bai10-LT2-1(1).png">
            <a:extLst>
              <a:ext uri="{FF2B5EF4-FFF2-40B4-BE49-F238E27FC236}">
                <a16:creationId xmlns:a16="http://schemas.microsoft.com/office/drawing/2014/main" id="{3108B7E0-6D35-390F-18D4-D5A350F02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657" y="4188402"/>
            <a:ext cx="1281091" cy="1281091"/>
          </a:xfrm>
          <a:prstGeom prst="rect">
            <a:avLst/>
          </a:prstGeom>
          <a:noFill/>
        </p:spPr>
      </p:pic>
      <p:sp>
        <p:nvSpPr>
          <p:cNvPr id="39" name="PHẠM DUYÊN 16 - 9Slide.vn">
            <a:extLst>
              <a:ext uri="{FF2B5EF4-FFF2-40B4-BE49-F238E27FC236}">
                <a16:creationId xmlns:a16="http://schemas.microsoft.com/office/drawing/2014/main" id="{1C921A4F-9C96-D744-BC70-59EC384A7803}"/>
              </a:ext>
            </a:extLst>
          </p:cNvPr>
          <p:cNvSpPr txBox="1">
            <a:spLocks/>
          </p:cNvSpPr>
          <p:nvPr/>
        </p:nvSpPr>
        <p:spPr>
          <a:xfrm>
            <a:off x="6449384" y="7312650"/>
            <a:ext cx="3012364" cy="857436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398" b="1" dirty="0">
                <a:solidFill>
                  <a:schemeClr val="accent1"/>
                </a:solidFill>
                <a:latin typeface="+mj-lt"/>
                <a:cs typeface="Lato Black" pitchFamily="34" charset="0"/>
              </a:rPr>
              <a:t>6 + 4 =</a:t>
            </a:r>
          </a:p>
        </p:txBody>
      </p:sp>
      <p:cxnSp>
        <p:nvCxnSpPr>
          <p:cNvPr id="40" name="PHẠM DUYÊN 17 - 9Slide.vn">
            <a:extLst>
              <a:ext uri="{FF2B5EF4-FFF2-40B4-BE49-F238E27FC236}">
                <a16:creationId xmlns:a16="http://schemas.microsoft.com/office/drawing/2014/main" id="{1380C830-A6A3-C5EA-D630-544146BE90D2}"/>
              </a:ext>
            </a:extLst>
          </p:cNvPr>
          <p:cNvCxnSpPr/>
          <p:nvPr/>
        </p:nvCxnSpPr>
        <p:spPr>
          <a:xfrm rot="5400000">
            <a:off x="5634074" y="7806661"/>
            <a:ext cx="1203914" cy="3175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PHẠM DUYÊN 18 - 9Slide.vn">
            <a:extLst>
              <a:ext uri="{FF2B5EF4-FFF2-40B4-BE49-F238E27FC236}">
                <a16:creationId xmlns:a16="http://schemas.microsoft.com/office/drawing/2014/main" id="{F6C52AEE-3A42-B48A-C66C-680547BF5804}"/>
              </a:ext>
            </a:extLst>
          </p:cNvPr>
          <p:cNvGrpSpPr/>
          <p:nvPr/>
        </p:nvGrpSpPr>
        <p:grpSpPr>
          <a:xfrm>
            <a:off x="12746119" y="4655673"/>
            <a:ext cx="2467283" cy="3317658"/>
            <a:chOff x="6267007" y="2310632"/>
            <a:chExt cx="1234070" cy="165940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0AAAA6-8208-2030-D237-D24B054C346A}"/>
                </a:ext>
              </a:extLst>
            </p:cNvPr>
            <p:cNvCxnSpPr/>
            <p:nvPr/>
          </p:nvCxnSpPr>
          <p:spPr>
            <a:xfrm>
              <a:off x="6822825" y="2588541"/>
              <a:ext cx="678252" cy="544551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FFA3720-E175-011B-6F16-D126AE98D570}"/>
                </a:ext>
              </a:extLst>
            </p:cNvPr>
            <p:cNvCxnSpPr/>
            <p:nvPr/>
          </p:nvCxnSpPr>
          <p:spPr>
            <a:xfrm flipV="1">
              <a:off x="6822825" y="3133092"/>
              <a:ext cx="678252" cy="544552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21">
              <a:extLst>
                <a:ext uri="{FF2B5EF4-FFF2-40B4-BE49-F238E27FC236}">
                  <a16:creationId xmlns:a16="http://schemas.microsoft.com/office/drawing/2014/main" id="{28606F7E-3B71-541E-14E6-1DA68BE298B6}"/>
                </a:ext>
              </a:extLst>
            </p:cNvPr>
            <p:cNvGrpSpPr/>
            <p:nvPr/>
          </p:nvGrpSpPr>
          <p:grpSpPr>
            <a:xfrm>
              <a:off x="6267007" y="2310632"/>
              <a:ext cx="555818" cy="570302"/>
              <a:chOff x="7632352" y="2681286"/>
              <a:chExt cx="405942" cy="416523"/>
            </a:xfrm>
          </p:grpSpPr>
          <p:sp>
            <p:nvSpPr>
              <p:cNvPr id="48" name="Rounded Rectangle 3">
                <a:extLst>
                  <a:ext uri="{FF2B5EF4-FFF2-40B4-BE49-F238E27FC236}">
                    <a16:creationId xmlns:a16="http://schemas.microsoft.com/office/drawing/2014/main" id="{CAC2CB4D-0641-0F68-9450-46A54709F228}"/>
                  </a:ext>
                </a:extLst>
              </p:cNvPr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rgbClr val="E2A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>
                  <a:latin typeface="+mj-lt"/>
                </a:endParaRPr>
              </a:p>
            </p:txBody>
          </p:sp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BADF8C7-2FBD-63BE-115E-EB676AC9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137160" tIns="68580" rIns="137160" bIns="6858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6398" b="1" dirty="0">
                    <a:solidFill>
                      <a:schemeClr val="bg1"/>
                    </a:solidFill>
                    <a:latin typeface="+mj-lt"/>
                    <a:cs typeface="Lato" pitchFamily="34" charset="0"/>
                  </a:rPr>
                  <a:t>4</a:t>
                </a:r>
              </a:p>
            </p:txBody>
          </p:sp>
        </p:grpSp>
        <p:grpSp>
          <p:nvGrpSpPr>
            <p:cNvPr id="45" name="Group 21">
              <a:extLst>
                <a:ext uri="{FF2B5EF4-FFF2-40B4-BE49-F238E27FC236}">
                  <a16:creationId xmlns:a16="http://schemas.microsoft.com/office/drawing/2014/main" id="{9F383B68-F6A7-194C-A23A-DA5EDC54CFC2}"/>
                </a:ext>
              </a:extLst>
            </p:cNvPr>
            <p:cNvGrpSpPr/>
            <p:nvPr/>
          </p:nvGrpSpPr>
          <p:grpSpPr>
            <a:xfrm>
              <a:off x="6267007" y="3399735"/>
              <a:ext cx="555818" cy="570302"/>
              <a:chOff x="7632352" y="2681286"/>
              <a:chExt cx="405942" cy="416523"/>
            </a:xfrm>
          </p:grpSpPr>
          <p:sp>
            <p:nvSpPr>
              <p:cNvPr id="46" name="Rounded Rectangle 3">
                <a:extLst>
                  <a:ext uri="{FF2B5EF4-FFF2-40B4-BE49-F238E27FC236}">
                    <a16:creationId xmlns:a16="http://schemas.microsoft.com/office/drawing/2014/main" id="{8867571B-64B7-D8C2-5793-240A9B920FD5}"/>
                  </a:ext>
                </a:extLst>
              </p:cNvPr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>
                  <a:latin typeface="+mj-lt"/>
                </a:endParaRPr>
              </a:p>
            </p:txBody>
          </p:sp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803C05B7-A668-2940-8A9F-D371AA437F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979" y="2702894"/>
                <a:ext cx="236184" cy="394915"/>
              </a:xfrm>
              <a:prstGeom prst="rect">
                <a:avLst/>
              </a:prstGeom>
            </p:spPr>
            <p:txBody>
              <a:bodyPr vert="horz" lIns="137160" tIns="68580" rIns="137160" bIns="6858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6398" b="1" dirty="0">
                    <a:solidFill>
                      <a:schemeClr val="bg1"/>
                    </a:solidFill>
                    <a:latin typeface="+mj-lt"/>
                    <a:cs typeface="Lato" pitchFamily="34" charset="0"/>
                  </a:rPr>
                  <a:t>6</a:t>
                </a:r>
              </a:p>
            </p:txBody>
          </p:sp>
        </p:grpSp>
      </p:grpSp>
      <p:pic>
        <p:nvPicPr>
          <p:cNvPr id="50" name="PHẠM DUYÊN 19 - 9Slide.vn" descr="F:\AAA-LÀM ẢNH SLIDE\Bai10-LT2-1(2).png">
            <a:extLst>
              <a:ext uri="{FF2B5EF4-FFF2-40B4-BE49-F238E27FC236}">
                <a16:creationId xmlns:a16="http://schemas.microsoft.com/office/drawing/2014/main" id="{8C5F260C-457A-E3E0-79F8-1E18AD12E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1288" y="5477780"/>
            <a:ext cx="1281091" cy="1281091"/>
          </a:xfrm>
          <a:prstGeom prst="rect">
            <a:avLst/>
          </a:prstGeom>
          <a:noFill/>
        </p:spPr>
      </p:pic>
      <p:pic>
        <p:nvPicPr>
          <p:cNvPr id="51" name="PHẠM DUYÊN 20 - 9Slide.vn" descr="F:\AAA-LÀM ẢNH SLIDE\Bai10-LT2-1(2).png">
            <a:extLst>
              <a:ext uri="{FF2B5EF4-FFF2-40B4-BE49-F238E27FC236}">
                <a16:creationId xmlns:a16="http://schemas.microsoft.com/office/drawing/2014/main" id="{35E8FB48-59CC-7A55-4B81-BD574740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657" y="5477780"/>
            <a:ext cx="1281091" cy="1281091"/>
          </a:xfrm>
          <a:prstGeom prst="rect">
            <a:avLst/>
          </a:prstGeom>
          <a:noFill/>
        </p:spPr>
      </p:pic>
      <p:pic>
        <p:nvPicPr>
          <p:cNvPr id="52" name="PHẠM DUYÊN 21 - 9Slide.vn" descr="F:\AAA-LÀM ẢNH SLIDE\Bai10-LT2-1(2).png">
            <a:extLst>
              <a:ext uri="{FF2B5EF4-FFF2-40B4-BE49-F238E27FC236}">
                <a16:creationId xmlns:a16="http://schemas.microsoft.com/office/drawing/2014/main" id="{6F51C779-F26A-8048-5CEF-67502FFE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3162" y="5477780"/>
            <a:ext cx="1281091" cy="1281091"/>
          </a:xfrm>
          <a:prstGeom prst="rect">
            <a:avLst/>
          </a:prstGeom>
          <a:noFill/>
        </p:spPr>
      </p:pic>
      <p:pic>
        <p:nvPicPr>
          <p:cNvPr id="53" name="PHẠM DUYÊN 22 - 9Slide.vn" descr="F:\AAA-LÀM ẢNH SLIDE\Bai10-LT2-1(2).png">
            <a:extLst>
              <a:ext uri="{FF2B5EF4-FFF2-40B4-BE49-F238E27FC236}">
                <a16:creationId xmlns:a16="http://schemas.microsoft.com/office/drawing/2014/main" id="{AEBB19C7-9FE2-3705-3C39-13DB5E76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4237" y="5477780"/>
            <a:ext cx="1281091" cy="1281091"/>
          </a:xfrm>
          <a:prstGeom prst="rect">
            <a:avLst/>
          </a:prstGeom>
          <a:noFill/>
        </p:spPr>
      </p:pic>
      <p:grpSp>
        <p:nvGrpSpPr>
          <p:cNvPr id="54" name="PHẠM DUYÊN 23 - 9Slide.vn">
            <a:extLst>
              <a:ext uri="{FF2B5EF4-FFF2-40B4-BE49-F238E27FC236}">
                <a16:creationId xmlns:a16="http://schemas.microsoft.com/office/drawing/2014/main" id="{9719AFC2-3F5F-A2F1-20D7-D30C9ECD597C}"/>
              </a:ext>
            </a:extLst>
          </p:cNvPr>
          <p:cNvGrpSpPr/>
          <p:nvPr/>
        </p:nvGrpSpPr>
        <p:grpSpPr>
          <a:xfrm>
            <a:off x="15202565" y="5759360"/>
            <a:ext cx="1111252" cy="1213859"/>
            <a:chOff x="7632352" y="2681286"/>
            <a:chExt cx="405942" cy="443427"/>
          </a:xfrm>
        </p:grpSpPr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308D3BE1-6099-89AC-350F-774EE6C77607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2735372F-CA00-CBCB-CF24-F9D2DFD7DBB6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9800"/>
              <a:ext cx="236184" cy="394913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7" name="PHẠM DUYÊN 24 - 9Slide.vn">
            <a:extLst>
              <a:ext uri="{FF2B5EF4-FFF2-40B4-BE49-F238E27FC236}">
                <a16:creationId xmlns:a16="http://schemas.microsoft.com/office/drawing/2014/main" id="{F25F0C72-3187-08A0-81E3-814924E514E3}"/>
              </a:ext>
            </a:extLst>
          </p:cNvPr>
          <p:cNvGrpSpPr/>
          <p:nvPr/>
        </p:nvGrpSpPr>
        <p:grpSpPr>
          <a:xfrm>
            <a:off x="15042433" y="5744393"/>
            <a:ext cx="1426861" cy="1207097"/>
            <a:chOff x="7569895" y="2681286"/>
            <a:chExt cx="521235" cy="440958"/>
          </a:xfrm>
        </p:grpSpPr>
        <p:sp>
          <p:nvSpPr>
            <p:cNvPr id="91" name="Rounded Rectangle 3">
              <a:extLst>
                <a:ext uri="{FF2B5EF4-FFF2-40B4-BE49-F238E27FC236}">
                  <a16:creationId xmlns:a16="http://schemas.microsoft.com/office/drawing/2014/main" id="{9C80E64D-086E-8B71-AF98-3EF640944C68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+mj-lt"/>
              </a:endParaRPr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387D43EC-8B77-E4F1-37EE-1E0BBD390785}"/>
                </a:ext>
              </a:extLst>
            </p:cNvPr>
            <p:cNvSpPr txBox="1">
              <a:spLocks/>
            </p:cNvSpPr>
            <p:nvPr/>
          </p:nvSpPr>
          <p:spPr>
            <a:xfrm>
              <a:off x="7569895" y="2727329"/>
              <a:ext cx="521235" cy="394915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98" b="1" dirty="0">
                  <a:solidFill>
                    <a:schemeClr val="bg1"/>
                  </a:solidFill>
                  <a:latin typeface="+mj-lt"/>
                  <a:cs typeface="Lato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2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ẠM DUYÊN 1 - 9Slide.vn">
            <a:extLst>
              <a:ext uri="{FF2B5EF4-FFF2-40B4-BE49-F238E27FC236}">
                <a16:creationId xmlns:a16="http://schemas.microsoft.com/office/drawing/2014/main" id="{0D689D81-633A-9F71-5E31-0EE05DE3F3A9}"/>
              </a:ext>
            </a:extLst>
          </p:cNvPr>
          <p:cNvSpPr/>
          <p:nvPr/>
        </p:nvSpPr>
        <p:spPr>
          <a:xfrm>
            <a:off x="1143000" y="2453108"/>
            <a:ext cx="4594299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+ 1 = </a:t>
            </a: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PHẠM DUYÊN 2 - 9Slide.vn">
            <a:extLst>
              <a:ext uri="{FF2B5EF4-FFF2-40B4-BE49-F238E27FC236}">
                <a16:creationId xmlns:a16="http://schemas.microsoft.com/office/drawing/2014/main" id="{0C79FC44-B78A-B15B-B753-A89EA07AFA3C}"/>
              </a:ext>
            </a:extLst>
          </p:cNvPr>
          <p:cNvSpPr/>
          <p:nvPr/>
        </p:nvSpPr>
        <p:spPr>
          <a:xfrm>
            <a:off x="1143000" y="4624808"/>
            <a:ext cx="4594299" cy="1204493"/>
          </a:xfrm>
          <a:prstGeom prst="roundRect">
            <a:avLst>
              <a:gd name="adj" fmla="val 2098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+ 7 = </a:t>
            </a: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91CC091E-774D-5445-0F9F-E0BDF4B2D655}"/>
              </a:ext>
            </a:extLst>
          </p:cNvPr>
          <p:cNvSpPr/>
          <p:nvPr/>
        </p:nvSpPr>
        <p:spPr>
          <a:xfrm>
            <a:off x="4496511" y="24930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813B65BB-8BCE-A75C-21E7-0A9B0CA2D9B1}"/>
              </a:ext>
            </a:extLst>
          </p:cNvPr>
          <p:cNvSpPr/>
          <p:nvPr/>
        </p:nvSpPr>
        <p:spPr>
          <a:xfrm>
            <a:off x="4496511" y="4664795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PHẠM DUYÊN 5 - 9Slide.vn">
            <a:extLst>
              <a:ext uri="{FF2B5EF4-FFF2-40B4-BE49-F238E27FC236}">
                <a16:creationId xmlns:a16="http://schemas.microsoft.com/office/drawing/2014/main" id="{92D580EC-5095-04DD-71D4-78EB53A00ECE}"/>
              </a:ext>
            </a:extLst>
          </p:cNvPr>
          <p:cNvGrpSpPr/>
          <p:nvPr/>
        </p:nvGrpSpPr>
        <p:grpSpPr>
          <a:xfrm>
            <a:off x="843759" y="842256"/>
            <a:ext cx="1003383" cy="1022831"/>
            <a:chOff x="1559434" y="1184583"/>
            <a:chExt cx="668922" cy="6818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FCC172B-CEA2-58B7-33E1-2A24A2D364F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97F80C0-C9A7-883E-2F59-86BAD6B7E46A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54BE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923E22-DD87-B1F9-F730-50A5E52BAF1D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42329A-4BAD-751F-B095-13E282A85DE3}"/>
                </a:ext>
              </a:extLst>
            </p:cNvPr>
            <p:cNvSpPr txBox="1"/>
            <p:nvPr/>
          </p:nvSpPr>
          <p:spPr>
            <a:xfrm>
              <a:off x="1707886" y="1184583"/>
              <a:ext cx="3685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6 - 9Slide.vn">
            <a:extLst>
              <a:ext uri="{FF2B5EF4-FFF2-40B4-BE49-F238E27FC236}">
                <a16:creationId xmlns:a16="http://schemas.microsoft.com/office/drawing/2014/main" id="{EB11213F-C572-9A2A-052C-B6AF70A8A24B}"/>
              </a:ext>
            </a:extLst>
          </p:cNvPr>
          <p:cNvSpPr txBox="1"/>
          <p:nvPr/>
        </p:nvSpPr>
        <p:spPr>
          <a:xfrm>
            <a:off x="1931507" y="871242"/>
            <a:ext cx="441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Tính nhẩm.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PHẠM DUYÊN 7 - 9Slide.vn">
            <a:extLst>
              <a:ext uri="{FF2B5EF4-FFF2-40B4-BE49-F238E27FC236}">
                <a16:creationId xmlns:a16="http://schemas.microsoft.com/office/drawing/2014/main" id="{2365C89B-F50A-9F7F-CD5C-59E25B971576}"/>
              </a:ext>
            </a:extLst>
          </p:cNvPr>
          <p:cNvSpPr/>
          <p:nvPr/>
        </p:nvSpPr>
        <p:spPr>
          <a:xfrm>
            <a:off x="6858000" y="2453108"/>
            <a:ext cx="4594299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 </a:t>
            </a: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PHẠM DUYÊN 8 - 9Slide.vn">
            <a:extLst>
              <a:ext uri="{FF2B5EF4-FFF2-40B4-BE49-F238E27FC236}">
                <a16:creationId xmlns:a16="http://schemas.microsoft.com/office/drawing/2014/main" id="{0D975680-40C9-41C3-D569-B3DA233C26E4}"/>
              </a:ext>
            </a:extLst>
          </p:cNvPr>
          <p:cNvSpPr/>
          <p:nvPr/>
        </p:nvSpPr>
        <p:spPr>
          <a:xfrm>
            <a:off x="6858000" y="4624808"/>
            <a:ext cx="4594299" cy="1204493"/>
          </a:xfrm>
          <a:prstGeom prst="roundRect">
            <a:avLst>
              <a:gd name="adj" fmla="val 2098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+ 6 = </a:t>
            </a: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PHẠM DUYÊN 9 - 9Slide.vn">
            <a:extLst>
              <a:ext uri="{FF2B5EF4-FFF2-40B4-BE49-F238E27FC236}">
                <a16:creationId xmlns:a16="http://schemas.microsoft.com/office/drawing/2014/main" id="{BE80E1D0-29C8-32E7-AAAD-3689572637A5}"/>
              </a:ext>
            </a:extLst>
          </p:cNvPr>
          <p:cNvSpPr/>
          <p:nvPr/>
        </p:nvSpPr>
        <p:spPr>
          <a:xfrm>
            <a:off x="10118709" y="24930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PHẠM DUYÊN 10 - 9Slide.vn">
            <a:extLst>
              <a:ext uri="{FF2B5EF4-FFF2-40B4-BE49-F238E27FC236}">
                <a16:creationId xmlns:a16="http://schemas.microsoft.com/office/drawing/2014/main" id="{9A5238AC-A05D-544C-CA48-925286592701}"/>
              </a:ext>
            </a:extLst>
          </p:cNvPr>
          <p:cNvSpPr/>
          <p:nvPr/>
        </p:nvSpPr>
        <p:spPr>
          <a:xfrm>
            <a:off x="10118709" y="4664795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PHẠM DUYÊN 11 - 9Slide.vn">
            <a:extLst>
              <a:ext uri="{FF2B5EF4-FFF2-40B4-BE49-F238E27FC236}">
                <a16:creationId xmlns:a16="http://schemas.microsoft.com/office/drawing/2014/main" id="{50D77F7A-6B71-A889-DBED-8E74CCFCDC3F}"/>
              </a:ext>
            </a:extLst>
          </p:cNvPr>
          <p:cNvSpPr/>
          <p:nvPr/>
        </p:nvSpPr>
        <p:spPr>
          <a:xfrm>
            <a:off x="12573000" y="2453108"/>
            <a:ext cx="4594299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+ 3 = </a:t>
            </a: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PHẠM DUYÊN 12 - 9Slide.vn">
            <a:extLst>
              <a:ext uri="{FF2B5EF4-FFF2-40B4-BE49-F238E27FC236}">
                <a16:creationId xmlns:a16="http://schemas.microsoft.com/office/drawing/2014/main" id="{6A634412-4AAC-2372-2FD2-356B3A8982AD}"/>
              </a:ext>
            </a:extLst>
          </p:cNvPr>
          <p:cNvSpPr/>
          <p:nvPr/>
        </p:nvSpPr>
        <p:spPr>
          <a:xfrm>
            <a:off x="12573000" y="4624808"/>
            <a:ext cx="4594299" cy="1204493"/>
          </a:xfrm>
          <a:prstGeom prst="roundRect">
            <a:avLst>
              <a:gd name="adj" fmla="val 2098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+ 5 = </a:t>
            </a: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PHẠM DUYÊN 13 - 9Slide.vn">
            <a:extLst>
              <a:ext uri="{FF2B5EF4-FFF2-40B4-BE49-F238E27FC236}">
                <a16:creationId xmlns:a16="http://schemas.microsoft.com/office/drawing/2014/main" id="{4327BBFD-990E-28F8-8303-622A5D45FE41}"/>
              </a:ext>
            </a:extLst>
          </p:cNvPr>
          <p:cNvSpPr/>
          <p:nvPr/>
        </p:nvSpPr>
        <p:spPr>
          <a:xfrm>
            <a:off x="15926511" y="24930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PHẠM DUYÊN 14 - 9Slide.vn">
            <a:extLst>
              <a:ext uri="{FF2B5EF4-FFF2-40B4-BE49-F238E27FC236}">
                <a16:creationId xmlns:a16="http://schemas.microsoft.com/office/drawing/2014/main" id="{7E13FF0A-FFDE-5E7D-FD73-3C2519C7679D}"/>
              </a:ext>
            </a:extLst>
          </p:cNvPr>
          <p:cNvSpPr/>
          <p:nvPr/>
        </p:nvSpPr>
        <p:spPr>
          <a:xfrm>
            <a:off x="15926511" y="4664795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PHẠM DUYÊN 15 - 9Slide.vn">
            <a:extLst>
              <a:ext uri="{FF2B5EF4-FFF2-40B4-BE49-F238E27FC236}">
                <a16:creationId xmlns:a16="http://schemas.microsoft.com/office/drawing/2014/main" id="{EDDBE7A2-F2E2-85CC-7E91-A70F06479F4E}"/>
              </a:ext>
            </a:extLst>
          </p:cNvPr>
          <p:cNvSpPr/>
          <p:nvPr/>
        </p:nvSpPr>
        <p:spPr>
          <a:xfrm>
            <a:off x="1143000" y="6796508"/>
            <a:ext cx="4594299" cy="1204493"/>
          </a:xfrm>
          <a:prstGeom prst="roundRect">
            <a:avLst>
              <a:gd name="adj" fmla="val 2098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+ 4 = </a:t>
            </a: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PHẠM DUYÊN 16 - 9Slide.vn">
            <a:extLst>
              <a:ext uri="{FF2B5EF4-FFF2-40B4-BE49-F238E27FC236}">
                <a16:creationId xmlns:a16="http://schemas.microsoft.com/office/drawing/2014/main" id="{1F8D1CDB-347C-CB46-7318-A996735BE1A7}"/>
              </a:ext>
            </a:extLst>
          </p:cNvPr>
          <p:cNvSpPr/>
          <p:nvPr/>
        </p:nvSpPr>
        <p:spPr>
          <a:xfrm>
            <a:off x="6858000" y="6796508"/>
            <a:ext cx="4594299" cy="1204493"/>
          </a:xfrm>
          <a:prstGeom prst="roundRect">
            <a:avLst>
              <a:gd name="adj" fmla="val 2098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+ 0 = </a:t>
            </a: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PHẠM DUYÊN 17 - 9Slide.vn">
            <a:extLst>
              <a:ext uri="{FF2B5EF4-FFF2-40B4-BE49-F238E27FC236}">
                <a16:creationId xmlns:a16="http://schemas.microsoft.com/office/drawing/2014/main" id="{DCE6E147-DC72-F3D7-7FB9-8F013FBEB420}"/>
              </a:ext>
            </a:extLst>
          </p:cNvPr>
          <p:cNvSpPr/>
          <p:nvPr/>
        </p:nvSpPr>
        <p:spPr>
          <a:xfrm>
            <a:off x="4496511" y="6836495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PHẠM DUYÊN 18 - 9Slide.vn">
            <a:extLst>
              <a:ext uri="{FF2B5EF4-FFF2-40B4-BE49-F238E27FC236}">
                <a16:creationId xmlns:a16="http://schemas.microsoft.com/office/drawing/2014/main" id="{5D931BBA-ADE0-2CF2-E7D2-439B03A22348}"/>
              </a:ext>
            </a:extLst>
          </p:cNvPr>
          <p:cNvSpPr/>
          <p:nvPr/>
        </p:nvSpPr>
        <p:spPr>
          <a:xfrm>
            <a:off x="10118709" y="6836495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7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  <p:bldP spid="9" grpId="1" animBg="1"/>
      <p:bldP spid="15" grpId="0" animBg="1"/>
      <p:bldP spid="15" grpId="1" animBg="1"/>
      <p:bldP spid="26" grpId="0" animBg="1"/>
      <p:bldP spid="28" grpId="0" animBg="1"/>
      <p:bldP spid="32" grpId="0" animBg="1"/>
      <p:bldP spid="32" grpId="1" animBg="1"/>
      <p:bldP spid="34" grpId="0" animBg="1"/>
      <p:bldP spid="34" grpId="1" animBg="1"/>
      <p:bldP spid="38" grpId="0" animBg="1"/>
      <p:bldP spid="39" grpId="0" animBg="1"/>
      <p:bldP spid="42" grpId="0" animBg="1"/>
      <p:bldP spid="42" grpId="1" animBg="1"/>
      <p:bldP spid="43" grpId="0" animBg="1"/>
      <p:bldP spid="43" grpId="1" animBg="1"/>
      <p:bldP spid="46" grpId="0" animBg="1"/>
      <p:bldP spid="47" grpId="0" animBg="1"/>
      <p:bldP spid="48" grpId="0" animBg="1"/>
      <p:bldP spid="48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PHẠM DUYÊN 1 - 9Slide.vn">
            <a:extLst>
              <a:ext uri="{FF2B5EF4-FFF2-40B4-BE49-F238E27FC236}">
                <a16:creationId xmlns:a16="http://schemas.microsoft.com/office/drawing/2014/main" id="{C42C30F9-C149-4E49-8AF9-560323873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75057"/>
              </p:ext>
            </p:extLst>
          </p:nvPr>
        </p:nvGraphicFramePr>
        <p:xfrm>
          <a:off x="3079890" y="2786795"/>
          <a:ext cx="12239418" cy="433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903">
                  <a:extLst>
                    <a:ext uri="{9D8B030D-6E8A-4147-A177-3AD203B41FA5}">
                      <a16:colId xmlns:a16="http://schemas.microsoft.com/office/drawing/2014/main" val="2035620197"/>
                    </a:ext>
                  </a:extLst>
                </a:gridCol>
                <a:gridCol w="2039903">
                  <a:extLst>
                    <a:ext uri="{9D8B030D-6E8A-4147-A177-3AD203B41FA5}">
                      <a16:colId xmlns:a16="http://schemas.microsoft.com/office/drawing/2014/main" val="130822556"/>
                    </a:ext>
                  </a:extLst>
                </a:gridCol>
                <a:gridCol w="2039903">
                  <a:extLst>
                    <a:ext uri="{9D8B030D-6E8A-4147-A177-3AD203B41FA5}">
                      <a16:colId xmlns:a16="http://schemas.microsoft.com/office/drawing/2014/main" val="1961719672"/>
                    </a:ext>
                  </a:extLst>
                </a:gridCol>
                <a:gridCol w="2039903">
                  <a:extLst>
                    <a:ext uri="{9D8B030D-6E8A-4147-A177-3AD203B41FA5}">
                      <a16:colId xmlns:a16="http://schemas.microsoft.com/office/drawing/2014/main" val="2843521182"/>
                    </a:ext>
                  </a:extLst>
                </a:gridCol>
                <a:gridCol w="2039903">
                  <a:extLst>
                    <a:ext uri="{9D8B030D-6E8A-4147-A177-3AD203B41FA5}">
                      <a16:colId xmlns:a16="http://schemas.microsoft.com/office/drawing/2014/main" val="386971372"/>
                    </a:ext>
                  </a:extLst>
                </a:gridCol>
                <a:gridCol w="2039903">
                  <a:extLst>
                    <a:ext uri="{9D8B030D-6E8A-4147-A177-3AD203B41FA5}">
                      <a16:colId xmlns:a16="http://schemas.microsoft.com/office/drawing/2014/main" val="3743458951"/>
                    </a:ext>
                  </a:extLst>
                </a:gridCol>
              </a:tblGrid>
              <a:tr h="1445969">
                <a:tc rowSpan="2">
                  <a:txBody>
                    <a:bodyPr/>
                    <a:lstStyle/>
                    <a:p>
                      <a:pPr algn="ctr"/>
                      <a:r>
                        <a:rPr lang="en-US" sz="75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46402"/>
                  </a:ext>
                </a:extLst>
              </a:tr>
              <a:tr h="1445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531948"/>
                  </a:ext>
                </a:extLst>
              </a:tr>
              <a:tr h="1445969">
                <a:tc>
                  <a:txBody>
                    <a:bodyPr/>
                    <a:lstStyle/>
                    <a:p>
                      <a:pPr algn="ctr"/>
                      <a:endParaRPr lang="en-US" sz="75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D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813239"/>
                  </a:ext>
                </a:extLst>
              </a:tr>
            </a:tbl>
          </a:graphicData>
        </a:graphic>
      </p:graphicFrame>
      <p:sp>
        <p:nvSpPr>
          <p:cNvPr id="31" name="PHẠM DUYÊN 4 - 9Slide.vn">
            <a:extLst>
              <a:ext uri="{FF2B5EF4-FFF2-40B4-BE49-F238E27FC236}">
                <a16:creationId xmlns:a16="http://schemas.microsoft.com/office/drawing/2014/main" id="{9602E489-F80F-DCCF-8BD3-152D16EB1838}"/>
              </a:ext>
            </a:extLst>
          </p:cNvPr>
          <p:cNvSpPr/>
          <p:nvPr/>
        </p:nvSpPr>
        <p:spPr>
          <a:xfrm>
            <a:off x="5553786" y="5874467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PHẠM DUYÊN 5 - 9Slide.vn">
            <a:extLst>
              <a:ext uri="{FF2B5EF4-FFF2-40B4-BE49-F238E27FC236}">
                <a16:creationId xmlns:a16="http://schemas.microsoft.com/office/drawing/2014/main" id="{43EE8785-1A65-41A0-C87F-59D491FCB020}"/>
              </a:ext>
            </a:extLst>
          </p:cNvPr>
          <p:cNvSpPr/>
          <p:nvPr/>
        </p:nvSpPr>
        <p:spPr>
          <a:xfrm>
            <a:off x="7605998" y="5874467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PHẠM DUYÊN 6 - 9Slide.vn">
            <a:extLst>
              <a:ext uri="{FF2B5EF4-FFF2-40B4-BE49-F238E27FC236}">
                <a16:creationId xmlns:a16="http://schemas.microsoft.com/office/drawing/2014/main" id="{8B497AF3-018C-D95A-723E-ADE97EC8B38E}"/>
              </a:ext>
            </a:extLst>
          </p:cNvPr>
          <p:cNvSpPr/>
          <p:nvPr/>
        </p:nvSpPr>
        <p:spPr>
          <a:xfrm>
            <a:off x="9658209" y="5874467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PHẠM DUYÊN 7 - 9Slide.vn">
            <a:extLst>
              <a:ext uri="{FF2B5EF4-FFF2-40B4-BE49-F238E27FC236}">
                <a16:creationId xmlns:a16="http://schemas.microsoft.com/office/drawing/2014/main" id="{148F2E3B-756A-104A-BD39-0F93E0326D50}"/>
              </a:ext>
            </a:extLst>
          </p:cNvPr>
          <p:cNvSpPr/>
          <p:nvPr/>
        </p:nvSpPr>
        <p:spPr>
          <a:xfrm>
            <a:off x="11710419" y="5874467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PHẠM DUYÊN 8 - 9Slide.vn">
            <a:extLst>
              <a:ext uri="{FF2B5EF4-FFF2-40B4-BE49-F238E27FC236}">
                <a16:creationId xmlns:a16="http://schemas.microsoft.com/office/drawing/2014/main" id="{10E8AE2B-0879-D9A4-DF8D-20EA57E39CB7}"/>
              </a:ext>
            </a:extLst>
          </p:cNvPr>
          <p:cNvSpPr/>
          <p:nvPr/>
        </p:nvSpPr>
        <p:spPr>
          <a:xfrm>
            <a:off x="13762631" y="5874467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92D580EC-5095-04DD-71D4-78EB53A00ECE}"/>
              </a:ext>
            </a:extLst>
          </p:cNvPr>
          <p:cNvGrpSpPr/>
          <p:nvPr/>
        </p:nvGrpSpPr>
        <p:grpSpPr>
          <a:xfrm>
            <a:off x="843760" y="837176"/>
            <a:ext cx="1003383" cy="1027910"/>
            <a:chOff x="1559434" y="1181196"/>
            <a:chExt cx="668922" cy="6852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FCC172B-CEA2-58B7-33E1-2A24A2D364FD}"/>
                </a:ext>
              </a:extLst>
            </p:cNvPr>
            <p:cNvGrpSpPr/>
            <p:nvPr/>
          </p:nvGrpSpPr>
          <p:grpSpPr>
            <a:xfrm>
              <a:off x="1559434" y="1197547"/>
              <a:ext cx="668922" cy="668922"/>
              <a:chOff x="1959266" y="1758939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97F80C0-C9A7-883E-2F59-86BAD6B7E46A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54BE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923E22-DD87-B1F9-F730-50A5E52BAF1D}"/>
                  </a:ext>
                </a:extLst>
              </p:cNvPr>
              <p:cNvSpPr/>
              <p:nvPr/>
            </p:nvSpPr>
            <p:spPr>
              <a:xfrm>
                <a:off x="1959266" y="1758939"/>
                <a:ext cx="668922" cy="66892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42329A-4BAD-751F-B095-13E282A85DE3}"/>
                </a:ext>
              </a:extLst>
            </p:cNvPr>
            <p:cNvSpPr txBox="1"/>
            <p:nvPr/>
          </p:nvSpPr>
          <p:spPr>
            <a:xfrm>
              <a:off x="1712966" y="1181196"/>
              <a:ext cx="3685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6" name="PHẠM DUYÊN 3 - 9Slide.vn">
            <a:extLst>
              <a:ext uri="{FF2B5EF4-FFF2-40B4-BE49-F238E27FC236}">
                <a16:creationId xmlns:a16="http://schemas.microsoft.com/office/drawing/2014/main" id="{51559AC9-A4DF-050F-024F-0CD21F610CD6}"/>
              </a:ext>
            </a:extLst>
          </p:cNvPr>
          <p:cNvGrpSpPr/>
          <p:nvPr/>
        </p:nvGrpSpPr>
        <p:grpSpPr>
          <a:xfrm>
            <a:off x="2155210" y="750233"/>
            <a:ext cx="2264390" cy="1261990"/>
            <a:chOff x="1852150" y="1275038"/>
            <a:chExt cx="1509593" cy="99367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A740BAD-F3FC-5B48-27B9-7BE61CC4DFF8}"/>
                </a:ext>
              </a:extLst>
            </p:cNvPr>
            <p:cNvSpPr/>
            <p:nvPr/>
          </p:nvSpPr>
          <p:spPr>
            <a:xfrm>
              <a:off x="1865870" y="1358797"/>
              <a:ext cx="920140" cy="81395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AA7F8B-F497-371B-0442-DC3294671114}"/>
                </a:ext>
              </a:extLst>
            </p:cNvPr>
            <p:cNvSpPr txBox="1"/>
            <p:nvPr/>
          </p:nvSpPr>
          <p:spPr>
            <a:xfrm>
              <a:off x="1852150" y="1323589"/>
              <a:ext cx="950793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B83C19-1617-528C-91BB-C2CB040C3761}"/>
                </a:ext>
              </a:extLst>
            </p:cNvPr>
            <p:cNvSpPr txBox="1"/>
            <p:nvPr/>
          </p:nvSpPr>
          <p:spPr>
            <a:xfrm>
              <a:off x="2670405" y="1275038"/>
              <a:ext cx="691338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7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E7AE94E1-CD58-E95F-D17F-A1B07CB62C4F}"/>
              </a:ext>
            </a:extLst>
          </p:cNvPr>
          <p:cNvGrpSpPr/>
          <p:nvPr/>
        </p:nvGrpSpPr>
        <p:grpSpPr>
          <a:xfrm>
            <a:off x="843760" y="837176"/>
            <a:ext cx="1003383" cy="1027910"/>
            <a:chOff x="1559434" y="1181196"/>
            <a:chExt cx="668922" cy="6852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D9FBE8-EA39-00E5-6951-EE26268A3758}"/>
                </a:ext>
              </a:extLst>
            </p:cNvPr>
            <p:cNvGrpSpPr/>
            <p:nvPr/>
          </p:nvGrpSpPr>
          <p:grpSpPr>
            <a:xfrm>
              <a:off x="1559434" y="1197547"/>
              <a:ext cx="668922" cy="668922"/>
              <a:chOff x="1959266" y="1758939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12389A2-7D19-E984-71E0-3EC3EAA430A7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54BE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4B4481C-0AC5-6BF3-670B-B379F84763F9}"/>
                  </a:ext>
                </a:extLst>
              </p:cNvPr>
              <p:cNvSpPr/>
              <p:nvPr/>
            </p:nvSpPr>
            <p:spPr>
              <a:xfrm>
                <a:off x="1959266" y="1758939"/>
                <a:ext cx="668922" cy="66892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AB2EC0-AFED-37BC-49F2-55422937D656}"/>
                </a:ext>
              </a:extLst>
            </p:cNvPr>
            <p:cNvSpPr txBox="1"/>
            <p:nvPr/>
          </p:nvSpPr>
          <p:spPr>
            <a:xfrm>
              <a:off x="1712966" y="1181196"/>
              <a:ext cx="3685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" name="PHẠM DUYÊN 2 - 9Slide.vn">
            <a:extLst>
              <a:ext uri="{FF2B5EF4-FFF2-40B4-BE49-F238E27FC236}">
                <a16:creationId xmlns:a16="http://schemas.microsoft.com/office/drawing/2014/main" id="{E4EA0E58-DB85-4055-2A8D-A3C3BBC2D57E}"/>
              </a:ext>
            </a:extLst>
          </p:cNvPr>
          <p:cNvGrpSpPr/>
          <p:nvPr/>
        </p:nvGrpSpPr>
        <p:grpSpPr>
          <a:xfrm>
            <a:off x="2155210" y="750233"/>
            <a:ext cx="2264390" cy="1261990"/>
            <a:chOff x="1852150" y="1275038"/>
            <a:chExt cx="1509593" cy="9936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9667565-E368-0B59-8A5A-2B40E43190F2}"/>
                </a:ext>
              </a:extLst>
            </p:cNvPr>
            <p:cNvSpPr/>
            <p:nvPr/>
          </p:nvSpPr>
          <p:spPr>
            <a:xfrm>
              <a:off x="1865870" y="1358797"/>
              <a:ext cx="920140" cy="81395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86A9B1-EEEB-4D7F-400C-A1B78D097912}"/>
                </a:ext>
              </a:extLst>
            </p:cNvPr>
            <p:cNvSpPr txBox="1"/>
            <p:nvPr/>
          </p:nvSpPr>
          <p:spPr>
            <a:xfrm>
              <a:off x="1852150" y="1323589"/>
              <a:ext cx="950793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710C2-8C93-1787-0A9E-A570A63DFFE2}"/>
                </a:ext>
              </a:extLst>
            </p:cNvPr>
            <p:cNvSpPr txBox="1"/>
            <p:nvPr/>
          </p:nvSpPr>
          <p:spPr>
            <a:xfrm>
              <a:off x="2670405" y="1275038"/>
              <a:ext cx="691338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2" name="PHẠM DUYÊN 3 - 9Slide.vn">
            <a:extLst>
              <a:ext uri="{FF2B5EF4-FFF2-40B4-BE49-F238E27FC236}">
                <a16:creationId xmlns:a16="http://schemas.microsoft.com/office/drawing/2014/main" id="{2860665D-9B79-B464-09CC-EFC3DB8AEF81}"/>
              </a:ext>
            </a:extLst>
          </p:cNvPr>
          <p:cNvGrpSpPr/>
          <p:nvPr/>
        </p:nvGrpSpPr>
        <p:grpSpPr>
          <a:xfrm>
            <a:off x="6629400" y="7670365"/>
            <a:ext cx="1005063" cy="1038804"/>
            <a:chOff x="7632352" y="2667660"/>
            <a:chExt cx="405942" cy="41957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6CD8B9CA-96E2-A031-0548-5101E4DB67EC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5BE39879-8800-74DA-2A93-3BE90FB5DAAA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5" name="PHẠM DUYÊN 4 - 9Slide.vn">
            <a:extLst>
              <a:ext uri="{FF2B5EF4-FFF2-40B4-BE49-F238E27FC236}">
                <a16:creationId xmlns:a16="http://schemas.microsoft.com/office/drawing/2014/main" id="{AF55EFB0-60EB-BF0D-D0E9-5D6E82D0B91B}"/>
              </a:ext>
            </a:extLst>
          </p:cNvPr>
          <p:cNvGrpSpPr/>
          <p:nvPr/>
        </p:nvGrpSpPr>
        <p:grpSpPr>
          <a:xfrm>
            <a:off x="6631892" y="7658100"/>
            <a:ext cx="1005063" cy="1038797"/>
            <a:chOff x="7632352" y="2667663"/>
            <a:chExt cx="405942" cy="419567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FE611653-1985-6B49-D84C-643C2FC2AB53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EF209A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BB144806-AEE0-BE6F-0757-6D456D853538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sz="7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PHẠM DUYÊN 5 - 9Slide.vn">
            <a:extLst>
              <a:ext uri="{FF2B5EF4-FFF2-40B4-BE49-F238E27FC236}">
                <a16:creationId xmlns:a16="http://schemas.microsoft.com/office/drawing/2014/main" id="{D04CBDE5-B2F9-65D5-998C-DDC34EF9F4A0}"/>
              </a:ext>
            </a:extLst>
          </p:cNvPr>
          <p:cNvGrpSpPr/>
          <p:nvPr/>
        </p:nvGrpSpPr>
        <p:grpSpPr>
          <a:xfrm>
            <a:off x="9186354" y="7670365"/>
            <a:ext cx="1005063" cy="1038804"/>
            <a:chOff x="7632352" y="2667660"/>
            <a:chExt cx="405942" cy="419570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777A4929-C0EB-E399-DF46-0BF9FFEEBB7D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8E03B20-ECE2-2D19-CB9B-8C6B9993C76E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1" name="PHẠM DUYÊN 6 - 9Slide.vn">
            <a:extLst>
              <a:ext uri="{FF2B5EF4-FFF2-40B4-BE49-F238E27FC236}">
                <a16:creationId xmlns:a16="http://schemas.microsoft.com/office/drawing/2014/main" id="{DDE298B3-F43C-4214-CCF1-F3DE1697C61D}"/>
              </a:ext>
            </a:extLst>
          </p:cNvPr>
          <p:cNvGrpSpPr/>
          <p:nvPr/>
        </p:nvGrpSpPr>
        <p:grpSpPr>
          <a:xfrm>
            <a:off x="9203642" y="7659647"/>
            <a:ext cx="1005063" cy="1038797"/>
            <a:chOff x="7632352" y="2667663"/>
            <a:chExt cx="405942" cy="419567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05FACC6D-0285-416A-18F2-3DA1A521D0D9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EF209A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FF7B7773-3AAE-FA4D-F0FE-0DCD789F33E6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4" name="PHẠM DUYÊN 7 - 9Slide.vn">
            <a:extLst>
              <a:ext uri="{FF2B5EF4-FFF2-40B4-BE49-F238E27FC236}">
                <a16:creationId xmlns:a16="http://schemas.microsoft.com/office/drawing/2014/main" id="{ED7D7184-3765-2D3D-2C1E-8565EB8A649D}"/>
              </a:ext>
            </a:extLst>
          </p:cNvPr>
          <p:cNvGrpSpPr/>
          <p:nvPr/>
        </p:nvGrpSpPr>
        <p:grpSpPr>
          <a:xfrm>
            <a:off x="11323007" y="7670371"/>
            <a:ext cx="1005063" cy="1038798"/>
            <a:chOff x="7632352" y="2667662"/>
            <a:chExt cx="405942" cy="419568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EC1028AB-C30B-231E-1C84-AABC2F42AFA0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9D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2C4CA184-2C79-9498-433D-9D3C1B0926A6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7" name="PHẠM DUYÊN 8 - 9Slide.vn">
            <a:extLst>
              <a:ext uri="{FF2B5EF4-FFF2-40B4-BE49-F238E27FC236}">
                <a16:creationId xmlns:a16="http://schemas.microsoft.com/office/drawing/2014/main" id="{CF8B7415-8301-7928-44AE-3BF2A6575C5A}"/>
              </a:ext>
            </a:extLst>
          </p:cNvPr>
          <p:cNvGrpSpPr/>
          <p:nvPr/>
        </p:nvGrpSpPr>
        <p:grpSpPr>
          <a:xfrm>
            <a:off x="11159766" y="7690602"/>
            <a:ext cx="1337033" cy="1024155"/>
            <a:chOff x="7565987" y="2673576"/>
            <a:chExt cx="540024" cy="413654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6CBDE6A3-87C8-B5B5-946D-1771E1A56DAF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D4EFDB"/>
            </a:solidFill>
            <a:ln w="19050">
              <a:solidFill>
                <a:srgbClr val="99D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E2F7528D-13AD-0698-A0B9-8726749F36B4}"/>
                </a:ext>
              </a:extLst>
            </p:cNvPr>
            <p:cNvSpPr txBox="1">
              <a:spLocks/>
            </p:cNvSpPr>
            <p:nvPr/>
          </p:nvSpPr>
          <p:spPr>
            <a:xfrm>
              <a:off x="7565987" y="2673576"/>
              <a:ext cx="54002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GB" sz="7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PHẠM DUYÊN 9 - 9Slide.vn">
            <a:extLst>
              <a:ext uri="{FF2B5EF4-FFF2-40B4-BE49-F238E27FC236}">
                <a16:creationId xmlns:a16="http://schemas.microsoft.com/office/drawing/2014/main" id="{FC5FC76B-3D9C-9619-BE3E-522908A8EC82}"/>
              </a:ext>
            </a:extLst>
          </p:cNvPr>
          <p:cNvSpPr txBox="1">
            <a:spLocks/>
          </p:cNvSpPr>
          <p:nvPr/>
        </p:nvSpPr>
        <p:spPr>
          <a:xfrm>
            <a:off x="10464832" y="7687508"/>
            <a:ext cx="584765" cy="977759"/>
          </a:xfrm>
          <a:prstGeom prst="rect">
            <a:avLst/>
          </a:prstGeom>
        </p:spPr>
        <p:txBody>
          <a:bodyPr vert="horz" lIns="102906" tIns="51453" rIns="102906" bIns="5145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31" name="PHẠM DUYÊN 10 - 9Slide.vn">
            <a:extLst>
              <a:ext uri="{FF2B5EF4-FFF2-40B4-BE49-F238E27FC236}">
                <a16:creationId xmlns:a16="http://schemas.microsoft.com/office/drawing/2014/main" id="{308848E3-77FB-6743-D280-FBB68E2DC195}"/>
              </a:ext>
            </a:extLst>
          </p:cNvPr>
          <p:cNvGrpSpPr/>
          <p:nvPr/>
        </p:nvGrpSpPr>
        <p:grpSpPr>
          <a:xfrm>
            <a:off x="7907877" y="7687236"/>
            <a:ext cx="1005063" cy="1038797"/>
            <a:chOff x="7632352" y="2667663"/>
            <a:chExt cx="405942" cy="419567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836DD027-917F-EB61-E1B6-D7AB2BBD2BB1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DC1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EF9CCF51-41B5-DD5C-BEDD-1E8B9B265341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ellipse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7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PHẠM DUYÊN 11 - 9Slide.vn">
            <a:extLst>
              <a:ext uri="{FF2B5EF4-FFF2-40B4-BE49-F238E27FC236}">
                <a16:creationId xmlns:a16="http://schemas.microsoft.com/office/drawing/2014/main" id="{FFE87EDF-0053-D74D-2F7B-9B98FED9EAC1}"/>
              </a:ext>
            </a:extLst>
          </p:cNvPr>
          <p:cNvSpPr txBox="1">
            <a:spLocks/>
          </p:cNvSpPr>
          <p:nvPr/>
        </p:nvSpPr>
        <p:spPr>
          <a:xfrm>
            <a:off x="8140402" y="7700334"/>
            <a:ext cx="584765" cy="977759"/>
          </a:xfrm>
          <a:prstGeom prst="rect">
            <a:avLst/>
          </a:prstGeom>
        </p:spPr>
        <p:txBody>
          <a:bodyPr vert="horz" lIns="102906" tIns="51453" rIns="102906" bIns="5145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35" name="PHẠM DUYÊN 12 - 9Slide.vn" descr="F:\AAA-LÀM ẢNH SLIDE\Bai10-LT2-4a.png">
            <a:extLst>
              <a:ext uri="{FF2B5EF4-FFF2-40B4-BE49-F238E27FC236}">
                <a16:creationId xmlns:a16="http://schemas.microsoft.com/office/drawing/2014/main" id="{742A265A-69C7-35B1-C3B5-4FAE9A52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3365" b="24381"/>
          <a:stretch>
            <a:fillRect/>
          </a:stretch>
        </p:blipFill>
        <p:spPr bwMode="auto">
          <a:xfrm>
            <a:off x="4768085" y="2403257"/>
            <a:ext cx="8751831" cy="4573038"/>
          </a:xfrm>
          <a:prstGeom prst="rect">
            <a:avLst/>
          </a:prstGeom>
          <a:noFill/>
        </p:spPr>
      </p:pic>
      <p:sp>
        <p:nvSpPr>
          <p:cNvPr id="36" name="PHẠM DUYÊN 13 - 9Slide.vn">
            <a:extLst>
              <a:ext uri="{FF2B5EF4-FFF2-40B4-BE49-F238E27FC236}">
                <a16:creationId xmlns:a16="http://schemas.microsoft.com/office/drawing/2014/main" id="{3A72197B-EF07-A2CF-54C7-9796EC15E318}"/>
              </a:ext>
            </a:extLst>
          </p:cNvPr>
          <p:cNvSpPr txBox="1">
            <a:spLocks/>
          </p:cNvSpPr>
          <p:nvPr/>
        </p:nvSpPr>
        <p:spPr>
          <a:xfrm>
            <a:off x="1084104" y="2424545"/>
            <a:ext cx="1003383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0" dirty="0">
                <a:latin typeface="+mj-lt"/>
                <a:cs typeface="Lato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7192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110</TotalTime>
  <Words>335</Words>
  <Application>Microsoft Office PowerPoint</Application>
  <PresentationFormat>Custom</PresentationFormat>
  <Paragraphs>162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#9Slide03 Sofia Pro Soft</vt:lpstr>
      <vt:lpstr>#9Slide03 Sofia Pro Soft Bold</vt:lpstr>
      <vt:lpstr>Quicksand</vt:lpstr>
      <vt:lpstr>Lato</vt:lpstr>
      <vt:lpstr>UVN Huong Que Nang</vt:lpstr>
      <vt:lpstr>Arial-Rounded</vt:lpstr>
      <vt:lpstr>Tahoma</vt:lpstr>
      <vt:lpstr>#9Slide07 Crocante</vt:lpstr>
      <vt:lpstr>UTM Brewers KT</vt:lpstr>
      <vt:lpstr>Arial</vt:lpstr>
      <vt:lpstr>Lato Black</vt:lpstr>
      <vt:lpstr>UTM Cancel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duyên</dc:title>
  <dc:subject>9Slide.vn</dc:subject>
  <dc:creator>PHAM DUYEN</dc:creator>
  <dc:description>9Slide.vn</dc:description>
  <cp:lastModifiedBy>ASUS</cp:lastModifiedBy>
  <cp:revision>37</cp:revision>
  <dcterms:created xsi:type="dcterms:W3CDTF">2006-08-16T00:00:00Z</dcterms:created>
  <dcterms:modified xsi:type="dcterms:W3CDTF">2022-11-04T14:32:08Z</dcterms:modified>
  <cp:category>9Slide.vn</cp:category>
  <dc:identifier>DAFOJ1LuU7I</dc:identifier>
</cp:coreProperties>
</file>