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8" r:id="rId2"/>
    <p:sldId id="256" r:id="rId3"/>
    <p:sldId id="262" r:id="rId4"/>
    <p:sldId id="276" r:id="rId5"/>
    <p:sldId id="277" r:id="rId6"/>
    <p:sldId id="269" r:id="rId7"/>
    <p:sldId id="270" r:id="rId8"/>
    <p:sldId id="271" r:id="rId9"/>
    <p:sldId id="287" r:id="rId10"/>
    <p:sldId id="272" r:id="rId11"/>
    <p:sldId id="273" r:id="rId12"/>
    <p:sldId id="274" r:id="rId13"/>
    <p:sldId id="285" r:id="rId14"/>
    <p:sldId id="286" r:id="rId15"/>
  </p:sldIdLst>
  <p:sldSz cx="18288000" cy="10287000"/>
  <p:notesSz cx="6858000" cy="9144000"/>
  <p:embeddedFontLs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#9Slide07 Crocante" panose="020B0604020202020204" charset="0"/>
      <p:regular r:id="rId18"/>
    </p:embeddedFont>
    <p:embeddedFont>
      <p:font typeface="Arial-Rounded" panose="020B0500000000000000" pitchFamily="34" charset="0"/>
      <p:regular r:id="rId19"/>
    </p:embeddedFont>
    <p:embeddedFont>
      <p:font typeface="Quicksand" panose="00000500000000000000" pitchFamily="2" charset="0"/>
      <p:regular r:id="rId20"/>
      <p:bold r:id="rId21"/>
    </p:embeddedFont>
    <p:embeddedFont>
      <p:font typeface="UVN Huong Que Nang" panose="020E0804040705030404" pitchFamily="3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283"/>
    <a:srgbClr val="F0BFD5"/>
    <a:srgbClr val="955160"/>
    <a:srgbClr val="D09090"/>
    <a:srgbClr val="558ED9"/>
    <a:srgbClr val="D2E1F5"/>
    <a:srgbClr val="5DC3A3"/>
    <a:srgbClr val="C1E8DC"/>
    <a:srgbClr val="262626"/>
    <a:srgbClr val="2C6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22" autoAdjust="0"/>
  </p:normalViewPr>
  <p:slideViewPr>
    <p:cSldViewPr>
      <p:cViewPr varScale="1">
        <p:scale>
          <a:sx n="44" d="100"/>
          <a:sy n="44" d="100"/>
        </p:scale>
        <p:origin x="7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5218" y="28575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659126" y="2339818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295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2" name="PHẠM DUYÊN 25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3CCE6CED-CB21-C282-291E-A9B08926212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475676BA-9D25-73AE-A6FC-D27148A9271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D 8 - 9Slide.vn">
            <a:extLst>
              <a:ext uri="{FF2B5EF4-FFF2-40B4-BE49-F238E27FC236}">
                <a16:creationId xmlns:a16="http://schemas.microsoft.com/office/drawing/2014/main" id="{41239407-09B6-4F71-AF34-EEB6AA9FAD7B}"/>
              </a:ext>
            </a:extLst>
          </p:cNvPr>
          <p:cNvSpPr/>
          <p:nvPr userDrawn="1"/>
        </p:nvSpPr>
        <p:spPr>
          <a:xfrm>
            <a:off x="3543299" y="1544095"/>
            <a:ext cx="11201400" cy="54900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>
                  <a:solidFill>
                    <a:schemeClr val="bg1"/>
                  </a:solidFill>
                </a:ln>
                <a:gradFill>
                  <a:gsLst>
                    <a:gs pos="90000">
                      <a:srgbClr val="955160"/>
                    </a:gs>
                    <a:gs pos="7000">
                      <a:srgbClr val="D24283"/>
                    </a:gs>
                    <a:gs pos="40000">
                      <a:srgbClr val="D0909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10</a:t>
            </a:r>
            <a:br>
              <a:rPr lang="en-US" sz="8800" b="1" spc="-80">
                <a:ln w="1905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38000">
                      <a:srgbClr val="FCA287"/>
                    </a:gs>
                    <a:gs pos="99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</a:b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Phép cộng trong phạm vi 10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2" name="PD 8 - 9Slide.vn">
            <a:extLst>
              <a:ext uri="{FF2B5EF4-FFF2-40B4-BE49-F238E27FC236}">
                <a16:creationId xmlns:a16="http://schemas.microsoft.com/office/drawing/2014/main" id="{A0BE5892-9E54-51DC-FBC1-2CB4E2C999A0}"/>
              </a:ext>
            </a:extLst>
          </p:cNvPr>
          <p:cNvSpPr/>
          <p:nvPr userDrawn="1"/>
        </p:nvSpPr>
        <p:spPr>
          <a:xfrm>
            <a:off x="-304800" y="6438900"/>
            <a:ext cx="9067800" cy="34017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TIẾT</a:t>
            </a: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HỌC</a:t>
            </a:r>
            <a:b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KẾT THÚC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0455" y="23813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74029" y="2391259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422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05690AA-0571-E23D-6661-932F2DF7AE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98640" y="2331439"/>
            <a:ext cx="7690721" cy="5537319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27 - 9Slide.vn">
            <a:extLst>
              <a:ext uri="{FF2B5EF4-FFF2-40B4-BE49-F238E27FC236}">
                <a16:creationId xmlns:a16="http://schemas.microsoft.com/office/drawing/2014/main" id="{16E62427-DC18-3CA1-C146-DE650FAA8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" name="PHẠM DUYÊN 28 - 9Slide.vn">
            <a:extLst>
              <a:ext uri="{FF2B5EF4-FFF2-40B4-BE49-F238E27FC236}">
                <a16:creationId xmlns:a16="http://schemas.microsoft.com/office/drawing/2014/main" id="{D27DC64D-8F70-9C0B-8ADA-9F1613B622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E0F87025-F29D-B3F2-3E07-44B276E0B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DA321-C032-1378-6250-86C68E8E2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6" name="12">
            <a:extLst>
              <a:ext uri="{FF2B5EF4-FFF2-40B4-BE49-F238E27FC236}">
                <a16:creationId xmlns:a16="http://schemas.microsoft.com/office/drawing/2014/main" id="{7CC189CE-BEB9-8BCC-1168-D81A241C8DF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9AF0591-579A-A630-88B5-8A68134765F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17/06/relationships/model3d" Target="../media/model3d1.glb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199" y="1181100"/>
            <a:ext cx="849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4209" y="4000500"/>
            <a:ext cx="56030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atin typeface="#9Slide07 Crocante" panose="02000000000000000000" pitchFamily="2" charset="-93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291502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CBB1BA8B-73C8-95A6-E0CE-FFA2851F7A96}"/>
              </a:ext>
            </a:extLst>
          </p:cNvPr>
          <p:cNvSpPr txBox="1"/>
          <p:nvPr/>
        </p:nvSpPr>
        <p:spPr>
          <a:xfrm>
            <a:off x="891852" y="232430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8" name="PHẠM DUYÊN 2 - 9Slide.vn" descr="F:\AAA-LÀM ẢNH SLIDE\Bai10-LT1-1(3).png">
            <a:extLst>
              <a:ext uri="{FF2B5EF4-FFF2-40B4-BE49-F238E27FC236}">
                <a16:creationId xmlns:a16="http://schemas.microsoft.com/office/drawing/2014/main" id="{3DDB1718-A772-8AF0-B9F8-727A8E3B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758" y="1600200"/>
            <a:ext cx="11156802" cy="5500500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9" name="PHẠM DUYÊN 3 - 9Slide.vn" descr="F:\AAA-LÀM ẢNH SLIDE\Bai10-HĐ3-3a(1).png">
            <a:extLst>
              <a:ext uri="{FF2B5EF4-FFF2-40B4-BE49-F238E27FC236}">
                <a16:creationId xmlns:a16="http://schemas.microsoft.com/office/drawing/2014/main" id="{A768A68C-E33F-1F66-B0E9-61617AA6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354655"/>
            <a:ext cx="3991587" cy="3991587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3-3a(2).png">
            <a:extLst>
              <a:ext uri="{FF2B5EF4-FFF2-40B4-BE49-F238E27FC236}">
                <a16:creationId xmlns:a16="http://schemas.microsoft.com/office/drawing/2014/main" id="{9B656857-1D1E-4F4B-002A-109AE86B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7213" y="2354655"/>
            <a:ext cx="3991587" cy="3991587"/>
          </a:xfrm>
          <a:prstGeom prst="rect">
            <a:avLst/>
          </a:prstGeom>
          <a:noFill/>
        </p:spPr>
      </p:pic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B99B88EB-0B5C-19C1-9086-C8738A4A715E}"/>
              </a:ext>
            </a:extLst>
          </p:cNvPr>
          <p:cNvGrpSpPr/>
          <p:nvPr/>
        </p:nvGrpSpPr>
        <p:grpSpPr>
          <a:xfrm>
            <a:off x="6209240" y="7641578"/>
            <a:ext cx="1005063" cy="1038804"/>
            <a:chOff x="7632352" y="2667660"/>
            <a:chExt cx="405942" cy="41957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38F2358-99A1-25EC-91DB-01D5D91646F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BE05F3-2C5E-94A9-227F-94DD48F1B4A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PHẠM DUYÊN 6 - 9Slide.vn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6209240" y="7648004"/>
            <a:ext cx="1005063" cy="1038797"/>
            <a:chOff x="7632352" y="2667663"/>
            <a:chExt cx="405942" cy="419567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PHẠM DUYÊN 7 - 9Slide.vn">
            <a:extLst>
              <a:ext uri="{FF2B5EF4-FFF2-40B4-BE49-F238E27FC236}">
                <a16:creationId xmlns:a16="http://schemas.microsoft.com/office/drawing/2014/main" id="{AC1E67CA-B29A-81C6-AA72-CF667128763F}"/>
              </a:ext>
            </a:extLst>
          </p:cNvPr>
          <p:cNvGrpSpPr/>
          <p:nvPr/>
        </p:nvGrpSpPr>
        <p:grpSpPr>
          <a:xfrm>
            <a:off x="8510412" y="7641578"/>
            <a:ext cx="1005063" cy="1038804"/>
            <a:chOff x="7632352" y="2667660"/>
            <a:chExt cx="405942" cy="419570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4FD1C28-B164-0C2D-C780-9ED99773B5A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D1851AE-0F5F-50C8-3DEE-5D1A7D245DF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PHẠM DUYÊN 8 - 9Slide.vn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8510412" y="7648004"/>
            <a:ext cx="1005063" cy="1038797"/>
            <a:chOff x="7632352" y="2667663"/>
            <a:chExt cx="405942" cy="419567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3" name="PHẠM DUYÊN 9 - 9Slide.vn">
            <a:extLst>
              <a:ext uri="{FF2B5EF4-FFF2-40B4-BE49-F238E27FC236}">
                <a16:creationId xmlns:a16="http://schemas.microsoft.com/office/drawing/2014/main" id="{3329A488-894B-8CEE-4111-745007EFD331}"/>
              </a:ext>
            </a:extLst>
          </p:cNvPr>
          <p:cNvGrpSpPr/>
          <p:nvPr/>
        </p:nvGrpSpPr>
        <p:grpSpPr>
          <a:xfrm>
            <a:off x="10902846" y="7641584"/>
            <a:ext cx="1005063" cy="1038798"/>
            <a:chOff x="7632352" y="2667662"/>
            <a:chExt cx="405942" cy="419568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4E184B77-0749-757B-2E89-E5570BBF956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89ACA2EA-3016-C6E6-222C-5976A46C78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10 - 9Slide.vn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10904889" y="7672927"/>
            <a:ext cx="1005063" cy="1010300"/>
            <a:chOff x="7632352" y="2679172"/>
            <a:chExt cx="405942" cy="408058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7558862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PHẠM DUYÊN 12 - 9Slide.vn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9959411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0" name="PHẠM DUYÊN 13 - 9Slide.vn">
            <a:extLst>
              <a:ext uri="{FF2B5EF4-FFF2-40B4-BE49-F238E27FC236}">
                <a16:creationId xmlns:a16="http://schemas.microsoft.com/office/drawing/2014/main" id="{9DBFC3F7-4182-24A9-E80C-62558387EB97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83A99C-FB59-4FD7-DD6E-3BDE9260FC0C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73F36BE-E66F-15F1-17FB-F7F6A5025CAB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87D5156-F717-0ABD-E4BB-8C57C53000F9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0FC483-9650-95E1-FDD2-FF6BA11988BF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5" name="PHẠM DUYÊN 14 - 9Slide.vn">
            <a:extLst>
              <a:ext uri="{FF2B5EF4-FFF2-40B4-BE49-F238E27FC236}">
                <a16:creationId xmlns:a16="http://schemas.microsoft.com/office/drawing/2014/main" id="{DECD69BE-B11D-70A4-5166-FA801369C961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81F51A5-D053-A238-D4FC-4EB3C8D3E13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3903A8-28F5-3EB3-058E-526A0CE4830C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0939D5-DFCE-8640-7018-F0433451E660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662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CBB1BA8B-73C8-95A6-E0CE-FFA2851F7A96}"/>
              </a:ext>
            </a:extLst>
          </p:cNvPr>
          <p:cNvSpPr txBox="1"/>
          <p:nvPr/>
        </p:nvSpPr>
        <p:spPr>
          <a:xfrm>
            <a:off x="891852" y="232430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8" name="PHẠM DUYÊN 2 - 9Slide.vn" descr="F:\AAA-LÀM ẢNH SLIDE\Bai10-LT1-1(3).png">
            <a:extLst>
              <a:ext uri="{FF2B5EF4-FFF2-40B4-BE49-F238E27FC236}">
                <a16:creationId xmlns:a16="http://schemas.microsoft.com/office/drawing/2014/main" id="{3DDB1718-A772-8AF0-B9F8-727A8E3B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85930" y="1600200"/>
            <a:ext cx="13116143" cy="5500500"/>
          </a:xfrm>
          <a:prstGeom prst="ellipse">
            <a:avLst/>
          </a:prstGeom>
          <a:noFill/>
          <a:effectLst>
            <a:softEdge rad="127000"/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B99B88EB-0B5C-19C1-9086-C8738A4A715E}"/>
              </a:ext>
            </a:extLst>
          </p:cNvPr>
          <p:cNvGrpSpPr/>
          <p:nvPr/>
        </p:nvGrpSpPr>
        <p:grpSpPr>
          <a:xfrm>
            <a:off x="6209240" y="7641578"/>
            <a:ext cx="1005063" cy="1038804"/>
            <a:chOff x="7632352" y="2667660"/>
            <a:chExt cx="405942" cy="41957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38F2358-99A1-25EC-91DB-01D5D91646F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BE05F3-2C5E-94A9-227F-94DD48F1B4A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6209240" y="7648004"/>
            <a:ext cx="1005063" cy="1038797"/>
            <a:chOff x="7632352" y="2667663"/>
            <a:chExt cx="405942" cy="419567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AC1E67CA-B29A-81C6-AA72-CF667128763F}"/>
              </a:ext>
            </a:extLst>
          </p:cNvPr>
          <p:cNvGrpSpPr/>
          <p:nvPr/>
        </p:nvGrpSpPr>
        <p:grpSpPr>
          <a:xfrm>
            <a:off x="8510412" y="7641578"/>
            <a:ext cx="1005063" cy="1038804"/>
            <a:chOff x="7632352" y="2667660"/>
            <a:chExt cx="405942" cy="419570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4FD1C28-B164-0C2D-C780-9ED99773B5A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D1851AE-0F5F-50C8-3DEE-5D1A7D245DF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PHẠM DUYÊN 6 - 9Slide.vn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8510412" y="7648004"/>
            <a:ext cx="1005063" cy="1038797"/>
            <a:chOff x="7632352" y="2667663"/>
            <a:chExt cx="405942" cy="419567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3" name="PHẠM DUYÊN 7 - 9Slide.vn">
            <a:extLst>
              <a:ext uri="{FF2B5EF4-FFF2-40B4-BE49-F238E27FC236}">
                <a16:creationId xmlns:a16="http://schemas.microsoft.com/office/drawing/2014/main" id="{3329A488-894B-8CEE-4111-745007EFD331}"/>
              </a:ext>
            </a:extLst>
          </p:cNvPr>
          <p:cNvGrpSpPr/>
          <p:nvPr/>
        </p:nvGrpSpPr>
        <p:grpSpPr>
          <a:xfrm>
            <a:off x="10902846" y="7641584"/>
            <a:ext cx="1005063" cy="1038798"/>
            <a:chOff x="7632352" y="2667662"/>
            <a:chExt cx="405942" cy="419568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4E184B77-0749-757B-2E89-E5570BBF956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89ACA2EA-3016-C6E6-222C-5976A46C78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8 - 9Slide.vn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10904889" y="7672927"/>
            <a:ext cx="1005063" cy="1010300"/>
            <a:chOff x="7632352" y="2679172"/>
            <a:chExt cx="405942" cy="408058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7558862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PHẠM DUYÊN 10 - 9Slide.vn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9959411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30" name="PHẠM DUYÊN 11 - 9Slide.vn" descr="F:\AAA-LÀM ẢNH SLIDE\Bai10-HĐ3-3b(2).png">
            <a:extLst>
              <a:ext uri="{FF2B5EF4-FFF2-40B4-BE49-F238E27FC236}">
                <a16:creationId xmlns:a16="http://schemas.microsoft.com/office/drawing/2014/main" id="{219BCFF6-EF6F-6DA1-33FA-2AFBAB3A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80078" y="3834327"/>
            <a:ext cx="2207322" cy="2207322"/>
          </a:xfrm>
          <a:prstGeom prst="rect">
            <a:avLst/>
          </a:prstGeom>
          <a:noFill/>
        </p:spPr>
      </p:pic>
      <p:pic>
        <p:nvPicPr>
          <p:cNvPr id="31" name="PHẠM DUYÊN 12 - 9Slide.vn" descr="F:\AAA-LÀM ẢNH SLIDE\Bai10-HĐ3-3b(1).png">
            <a:extLst>
              <a:ext uri="{FF2B5EF4-FFF2-40B4-BE49-F238E27FC236}">
                <a16:creationId xmlns:a16="http://schemas.microsoft.com/office/drawing/2014/main" id="{08DFCE15-D1C1-060A-A2D3-657A32C0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4078" y="2187297"/>
            <a:ext cx="2207322" cy="2207322"/>
          </a:xfrm>
          <a:prstGeom prst="rect">
            <a:avLst/>
          </a:prstGeom>
          <a:noFill/>
        </p:spPr>
      </p:pic>
      <p:pic>
        <p:nvPicPr>
          <p:cNvPr id="32" name="PHẠM DUYÊN 13 - 9Slide.vn" descr="F:\AAA-LÀM ẢNH SLIDE\Bai10-HĐ3-3b(2).png">
            <a:extLst>
              <a:ext uri="{FF2B5EF4-FFF2-40B4-BE49-F238E27FC236}">
                <a16:creationId xmlns:a16="http://schemas.microsoft.com/office/drawing/2014/main" id="{38547C55-E97D-EB2E-C5CC-06BACB5D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4078" y="3834327"/>
            <a:ext cx="2207322" cy="2207322"/>
          </a:xfrm>
          <a:prstGeom prst="rect">
            <a:avLst/>
          </a:prstGeom>
          <a:noFill/>
        </p:spPr>
      </p:pic>
      <p:pic>
        <p:nvPicPr>
          <p:cNvPr id="33" name="PHẠM DUYÊN 14 - 9Slide.vn" descr="F:\AAA-LÀM ẢNH SLIDE\Bai10-HĐ3-3b(1).png">
            <a:extLst>
              <a:ext uri="{FF2B5EF4-FFF2-40B4-BE49-F238E27FC236}">
                <a16:creationId xmlns:a16="http://schemas.microsoft.com/office/drawing/2014/main" id="{E5E981B2-E438-6C35-0F89-1BA3BE87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8078" y="2187297"/>
            <a:ext cx="2207322" cy="2207322"/>
          </a:xfrm>
          <a:prstGeom prst="rect">
            <a:avLst/>
          </a:prstGeom>
          <a:noFill/>
        </p:spPr>
      </p:pic>
      <p:pic>
        <p:nvPicPr>
          <p:cNvPr id="34" name="PHẠM DUYÊN 15 - 9Slide.vn" descr="F:\AAA-LÀM ẢNH SLIDE\Bai10-HĐ3-3b(2).png">
            <a:extLst>
              <a:ext uri="{FF2B5EF4-FFF2-40B4-BE49-F238E27FC236}">
                <a16:creationId xmlns:a16="http://schemas.microsoft.com/office/drawing/2014/main" id="{58E13B69-47F3-234F-3E40-9E03284D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8078" y="3834327"/>
            <a:ext cx="2207322" cy="2207322"/>
          </a:xfrm>
          <a:prstGeom prst="rect">
            <a:avLst/>
          </a:prstGeom>
          <a:noFill/>
        </p:spPr>
      </p:pic>
      <p:pic>
        <p:nvPicPr>
          <p:cNvPr id="35" name="PHẠM DUYÊN 16 - 9Slide.vn" descr="F:\AAA-LÀM ẢNH SLIDE\Bai10-HĐ3-3b(1).png">
            <a:extLst>
              <a:ext uri="{FF2B5EF4-FFF2-40B4-BE49-F238E27FC236}">
                <a16:creationId xmlns:a16="http://schemas.microsoft.com/office/drawing/2014/main" id="{5C832A61-4CAA-B516-5BE4-96FD9BBA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2078" y="2187297"/>
            <a:ext cx="2207322" cy="2207322"/>
          </a:xfrm>
          <a:prstGeom prst="rect">
            <a:avLst/>
          </a:prstGeom>
          <a:noFill/>
        </p:spPr>
      </p:pic>
      <p:pic>
        <p:nvPicPr>
          <p:cNvPr id="36" name="PHẠM DUYÊN 17 - 9Slide.vn" descr="F:\AAA-LÀM ẢNH SLIDE\Bai10-HĐ3-3b(2).png">
            <a:extLst>
              <a:ext uri="{FF2B5EF4-FFF2-40B4-BE49-F238E27FC236}">
                <a16:creationId xmlns:a16="http://schemas.microsoft.com/office/drawing/2014/main" id="{1F5DDB17-E00F-A5C1-E863-6425AA39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2078" y="3834327"/>
            <a:ext cx="2207322" cy="2207322"/>
          </a:xfrm>
          <a:prstGeom prst="rect">
            <a:avLst/>
          </a:prstGeom>
          <a:noFill/>
        </p:spPr>
      </p:pic>
      <p:grpSp>
        <p:nvGrpSpPr>
          <p:cNvPr id="9" name="PHẠM DUYÊN 18 - 9Slide.vn">
            <a:extLst>
              <a:ext uri="{FF2B5EF4-FFF2-40B4-BE49-F238E27FC236}">
                <a16:creationId xmlns:a16="http://schemas.microsoft.com/office/drawing/2014/main" id="{7567D5FB-F51D-3DFC-0258-C5AA7139BC5B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AA7D63-7F3D-4D4E-4632-062AA034255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F9BEF4D-4009-CC11-66A6-0EC93BBDA5A6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C0FB118-6B91-2599-85DA-F3CAF1667BC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BA7986-D5CE-825F-F8E3-669AE8E1583E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5" name="PHẠM DUYÊN 19 - 9Slide.vn">
            <a:extLst>
              <a:ext uri="{FF2B5EF4-FFF2-40B4-BE49-F238E27FC236}">
                <a16:creationId xmlns:a16="http://schemas.microsoft.com/office/drawing/2014/main" id="{D5D0EC78-A8A0-643B-CB51-DCC7E0AF151D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B0D0CA6-E753-59C2-6F69-3B61143FBC4A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B7DFAC-C16D-9C7B-67AC-95BBA8C26B66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85E8C57-9F15-D321-B349-8225383C361D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835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HẠM DUYÊN 1 - 9Slide.vn">
            <a:extLst>
              <a:ext uri="{FF2B5EF4-FFF2-40B4-BE49-F238E27FC236}">
                <a16:creationId xmlns:a16="http://schemas.microsoft.com/office/drawing/2014/main" id="{87FBD102-8E10-CFB8-25ED-86B4C4AA45CB}"/>
              </a:ext>
            </a:extLst>
          </p:cNvPr>
          <p:cNvSpPr/>
          <p:nvPr/>
        </p:nvSpPr>
        <p:spPr>
          <a:xfrm>
            <a:off x="5887820" y="6712179"/>
            <a:ext cx="2420856" cy="2380167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2" name="PHẠM DUYÊN 2 - 9Slide.vn">
            <a:extLst>
              <a:ext uri="{FF2B5EF4-FFF2-40B4-BE49-F238E27FC236}">
                <a16:creationId xmlns:a16="http://schemas.microsoft.com/office/drawing/2014/main" id="{F55D2F0C-F0B7-8902-3704-217A03D0C41C}"/>
              </a:ext>
            </a:extLst>
          </p:cNvPr>
          <p:cNvSpPr/>
          <p:nvPr/>
        </p:nvSpPr>
        <p:spPr>
          <a:xfrm>
            <a:off x="3140454" y="3973629"/>
            <a:ext cx="959529" cy="1403691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3" name="PHẠM DUYÊN 3 - 9Slide.vn">
            <a:extLst>
              <a:ext uri="{FF2B5EF4-FFF2-40B4-BE49-F238E27FC236}">
                <a16:creationId xmlns:a16="http://schemas.microsoft.com/office/drawing/2014/main" id="{45F9E7C7-69B4-5616-264F-A9982BC69C98}"/>
              </a:ext>
            </a:extLst>
          </p:cNvPr>
          <p:cNvSpPr/>
          <p:nvPr/>
        </p:nvSpPr>
        <p:spPr>
          <a:xfrm>
            <a:off x="9661457" y="4104591"/>
            <a:ext cx="2502225" cy="1129053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4" name="PHẠM DUYÊN 4 - 9Slide.vn">
            <a:extLst>
              <a:ext uri="{FF2B5EF4-FFF2-40B4-BE49-F238E27FC236}">
                <a16:creationId xmlns:a16="http://schemas.microsoft.com/office/drawing/2014/main" id="{C02CC329-E934-2C23-D58A-09BC6E4852C5}"/>
              </a:ext>
            </a:extLst>
          </p:cNvPr>
          <p:cNvSpPr/>
          <p:nvPr/>
        </p:nvSpPr>
        <p:spPr>
          <a:xfrm>
            <a:off x="10267502" y="3967350"/>
            <a:ext cx="2441202" cy="1301973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5" name="PHẠM DUYÊN 5 - 9Slide.vn">
            <a:extLst>
              <a:ext uri="{FF2B5EF4-FFF2-40B4-BE49-F238E27FC236}">
                <a16:creationId xmlns:a16="http://schemas.microsoft.com/office/drawing/2014/main" id="{5A61E376-1649-ADAC-331F-0BCE54711B83}"/>
              </a:ext>
            </a:extLst>
          </p:cNvPr>
          <p:cNvSpPr/>
          <p:nvPr/>
        </p:nvSpPr>
        <p:spPr>
          <a:xfrm>
            <a:off x="13585827" y="6595710"/>
            <a:ext cx="1980081" cy="223776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6" name="PHẠM DUYÊN 6 - 9Slide.vn">
            <a:extLst>
              <a:ext uri="{FF2B5EF4-FFF2-40B4-BE49-F238E27FC236}">
                <a16:creationId xmlns:a16="http://schemas.microsoft.com/office/drawing/2014/main" id="{8B2A9507-629E-811E-F041-C9824857C86D}"/>
              </a:ext>
            </a:extLst>
          </p:cNvPr>
          <p:cNvSpPr/>
          <p:nvPr/>
        </p:nvSpPr>
        <p:spPr>
          <a:xfrm>
            <a:off x="5299889" y="6552218"/>
            <a:ext cx="2400513" cy="27565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grpSp>
        <p:nvGrpSpPr>
          <p:cNvPr id="57" name="PHẠM DUYÊN 7 - 9Slide.vn">
            <a:extLst>
              <a:ext uri="{FF2B5EF4-FFF2-40B4-BE49-F238E27FC236}">
                <a16:creationId xmlns:a16="http://schemas.microsoft.com/office/drawing/2014/main" id="{E4FC2160-F915-0BF6-1DA6-AF36E1C507BF}"/>
              </a:ext>
            </a:extLst>
          </p:cNvPr>
          <p:cNvGrpSpPr/>
          <p:nvPr/>
        </p:nvGrpSpPr>
        <p:grpSpPr>
          <a:xfrm>
            <a:off x="3514346" y="5133128"/>
            <a:ext cx="11176437" cy="1609374"/>
            <a:chOff x="1079325" y="2245431"/>
            <a:chExt cx="6851119" cy="986542"/>
          </a:xfrm>
        </p:grpSpPr>
        <p:grpSp>
          <p:nvGrpSpPr>
            <p:cNvPr id="58" name="Group 39">
              <a:extLst>
                <a:ext uri="{FF2B5EF4-FFF2-40B4-BE49-F238E27FC236}">
                  <a16:creationId xmlns:a16="http://schemas.microsoft.com/office/drawing/2014/main" id="{940366F2-77E3-95AF-6342-695B660C1AB5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74" name="Picture 8" descr="F:\AAA-LÀM ẢNH SLIDE\Bai10-HĐ3-4(7).png">
                <a:extLst>
                  <a:ext uri="{FF2B5EF4-FFF2-40B4-BE49-F238E27FC236}">
                    <a16:creationId xmlns:a16="http://schemas.microsoft.com/office/drawing/2014/main" id="{047C61E9-CF04-2070-5A76-C581A466B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F762E93-6E42-034A-C541-5C0B5EB9F917}"/>
                  </a:ext>
                </a:extLst>
              </p:cNvPr>
              <p:cNvSpPr txBox="1"/>
              <p:nvPr/>
            </p:nvSpPr>
            <p:spPr>
              <a:xfrm>
                <a:off x="1375549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59" name="Group 44">
              <a:extLst>
                <a:ext uri="{FF2B5EF4-FFF2-40B4-BE49-F238E27FC236}">
                  <a16:creationId xmlns:a16="http://schemas.microsoft.com/office/drawing/2014/main" id="{D77EF693-5952-7F8D-145C-93A2D34E64D6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72" name="Picture 8" descr="F:\AAA-LÀM ẢNH SLIDE\Bai10-HĐ3-4(7).png">
                <a:extLst>
                  <a:ext uri="{FF2B5EF4-FFF2-40B4-BE49-F238E27FC236}">
                    <a16:creationId xmlns:a16="http://schemas.microsoft.com/office/drawing/2014/main" id="{BCC53636-0DF2-9139-FD44-CBE99225D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18B975A-9245-37BA-C06E-0641DE7F2822}"/>
                  </a:ext>
                </a:extLst>
              </p:cNvPr>
              <p:cNvSpPr txBox="1"/>
              <p:nvPr/>
            </p:nvSpPr>
            <p:spPr>
              <a:xfrm>
                <a:off x="1374908" y="2669361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60" name="Group 47">
              <a:extLst>
                <a:ext uri="{FF2B5EF4-FFF2-40B4-BE49-F238E27FC236}">
                  <a16:creationId xmlns:a16="http://schemas.microsoft.com/office/drawing/2014/main" id="{09AA9CD2-502E-12D1-45D4-1D2DD1892249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70" name="Picture 8" descr="F:\AAA-LÀM ẢNH SLIDE\Bai10-HĐ3-4(7).png">
                <a:extLst>
                  <a:ext uri="{FF2B5EF4-FFF2-40B4-BE49-F238E27FC236}">
                    <a16:creationId xmlns:a16="http://schemas.microsoft.com/office/drawing/2014/main" id="{97C05A01-E323-25A5-E772-3E5601DB8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36253A-6C35-08E3-91D7-59B33C842927}"/>
                  </a:ext>
                </a:extLst>
              </p:cNvPr>
              <p:cNvSpPr txBox="1"/>
              <p:nvPr/>
            </p:nvSpPr>
            <p:spPr>
              <a:xfrm>
                <a:off x="1353981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61" name="Group 50">
              <a:extLst>
                <a:ext uri="{FF2B5EF4-FFF2-40B4-BE49-F238E27FC236}">
                  <a16:creationId xmlns:a16="http://schemas.microsoft.com/office/drawing/2014/main" id="{08E06115-6E8B-5E9C-2A5E-219A73DA6B7D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68" name="Picture 8" descr="F:\AAA-LÀM ẢNH SLIDE\Bai10-HĐ3-4(7).png">
                <a:extLst>
                  <a:ext uri="{FF2B5EF4-FFF2-40B4-BE49-F238E27FC236}">
                    <a16:creationId xmlns:a16="http://schemas.microsoft.com/office/drawing/2014/main" id="{596B5282-6FF0-A2B0-D4AE-1D8EEC6ED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917B88B-79CB-A2E5-23D5-A11DAC5A7B02}"/>
                  </a:ext>
                </a:extLst>
              </p:cNvPr>
              <p:cNvSpPr txBox="1"/>
              <p:nvPr/>
            </p:nvSpPr>
            <p:spPr>
              <a:xfrm>
                <a:off x="1353339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62" name="Group 53">
              <a:extLst>
                <a:ext uri="{FF2B5EF4-FFF2-40B4-BE49-F238E27FC236}">
                  <a16:creationId xmlns:a16="http://schemas.microsoft.com/office/drawing/2014/main" id="{A68C79D9-C282-8A0B-B260-EB9E991B291C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66" name="Picture 8" descr="F:\AAA-LÀM ẢNH SLIDE\Bai10-HĐ3-4(7).png">
                <a:extLst>
                  <a:ext uri="{FF2B5EF4-FFF2-40B4-BE49-F238E27FC236}">
                    <a16:creationId xmlns:a16="http://schemas.microsoft.com/office/drawing/2014/main" id="{5570D9EF-FD84-F0E1-EC0A-2E53C7BE4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65FB2F3-8D7C-4055-AF1F-DEAAA4E48DA6}"/>
                  </a:ext>
                </a:extLst>
              </p:cNvPr>
              <p:cNvSpPr txBox="1"/>
              <p:nvPr/>
            </p:nvSpPr>
            <p:spPr>
              <a:xfrm>
                <a:off x="1341410" y="2674283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63" name="Group 56">
              <a:extLst>
                <a:ext uri="{FF2B5EF4-FFF2-40B4-BE49-F238E27FC236}">
                  <a16:creationId xmlns:a16="http://schemas.microsoft.com/office/drawing/2014/main" id="{AFC3791F-69CF-A193-0FA9-298FB9E2D7B2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64" name="Picture 8" descr="F:\AAA-LÀM ẢNH SLIDE\Bai10-HĐ3-4(7).png">
                <a:extLst>
                  <a:ext uri="{FF2B5EF4-FFF2-40B4-BE49-F238E27FC236}">
                    <a16:creationId xmlns:a16="http://schemas.microsoft.com/office/drawing/2014/main" id="{F02A8B90-6C3A-A064-DA2A-369A0FC96B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B45CCD7-13F6-C022-4391-D1A2D325E508}"/>
                  </a:ext>
                </a:extLst>
              </p:cNvPr>
              <p:cNvSpPr txBox="1"/>
              <p:nvPr/>
            </p:nvSpPr>
            <p:spPr>
              <a:xfrm>
                <a:off x="1352851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B8E1288D-EF47-0B3F-7A67-7515A1358027}"/>
              </a:ext>
            </a:extLst>
          </p:cNvPr>
          <p:cNvGrpSpPr/>
          <p:nvPr/>
        </p:nvGrpSpPr>
        <p:grpSpPr>
          <a:xfrm>
            <a:off x="3620219" y="2134442"/>
            <a:ext cx="2388114" cy="2388111"/>
            <a:chOff x="1745369" y="893586"/>
            <a:chExt cx="1325208" cy="132520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5ECD6AB-C418-0967-DEB5-509121A44B55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8" name="Picture 2" descr="F:\AAA-LÀM ẢNH SLIDE\Bai10-HĐ3-4(1).png">
              <a:extLst>
                <a:ext uri="{FF2B5EF4-FFF2-40B4-BE49-F238E27FC236}">
                  <a16:creationId xmlns:a16="http://schemas.microsoft.com/office/drawing/2014/main" id="{5E8BB2ED-DA18-6316-2C88-AE10185C8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79" name="PHẠM DUYÊN 9 - 9Slide.vn">
            <a:extLst>
              <a:ext uri="{FF2B5EF4-FFF2-40B4-BE49-F238E27FC236}">
                <a16:creationId xmlns:a16="http://schemas.microsoft.com/office/drawing/2014/main" id="{9AA44AB2-246A-3755-84C4-FED68738BC53}"/>
              </a:ext>
            </a:extLst>
          </p:cNvPr>
          <p:cNvGrpSpPr/>
          <p:nvPr/>
        </p:nvGrpSpPr>
        <p:grpSpPr>
          <a:xfrm>
            <a:off x="8017701" y="2349761"/>
            <a:ext cx="2198445" cy="2198442"/>
            <a:chOff x="3950065" y="1006474"/>
            <a:chExt cx="1219957" cy="1219957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2952556-BB4B-0CD2-67B5-E1DD703A9F1A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9" dirty="0"/>
                <a:t>Z</a:t>
              </a:r>
            </a:p>
          </p:txBody>
        </p:sp>
        <p:pic>
          <p:nvPicPr>
            <p:cNvPr id="81" name="Picture 3" descr="F:\AAA-LÀM ẢNH SLIDE\Bai10-HĐ3-4(2).png">
              <a:extLst>
                <a:ext uri="{FF2B5EF4-FFF2-40B4-BE49-F238E27FC236}">
                  <a16:creationId xmlns:a16="http://schemas.microsoft.com/office/drawing/2014/main" id="{243000D7-C886-63EA-17AE-04D03C980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82" name="PHẠM DUYÊN 10 - 9Slide.vn">
            <a:extLst>
              <a:ext uri="{FF2B5EF4-FFF2-40B4-BE49-F238E27FC236}">
                <a16:creationId xmlns:a16="http://schemas.microsoft.com/office/drawing/2014/main" id="{C268B7CE-0413-4B80-970A-A25E4C001E4E}"/>
              </a:ext>
            </a:extLst>
          </p:cNvPr>
          <p:cNvGrpSpPr/>
          <p:nvPr/>
        </p:nvGrpSpPr>
        <p:grpSpPr>
          <a:xfrm>
            <a:off x="11922609" y="2071862"/>
            <a:ext cx="2707398" cy="2707395"/>
            <a:chOff x="5889265" y="853545"/>
            <a:chExt cx="1502385" cy="150238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056AC31-E051-5C9F-7AC0-B31AD20537BF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4" name="Picture 4" descr="F:\AAA-LÀM ẢNH SLIDE\Bai10-HĐ3-4(3).png">
              <a:extLst>
                <a:ext uri="{FF2B5EF4-FFF2-40B4-BE49-F238E27FC236}">
                  <a16:creationId xmlns:a16="http://schemas.microsoft.com/office/drawing/2014/main" id="{313642CF-AE09-27AF-092B-B7F18C818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85" name="PHẠM DUYÊN 11 - 9Slide.vn">
            <a:extLst>
              <a:ext uri="{FF2B5EF4-FFF2-40B4-BE49-F238E27FC236}">
                <a16:creationId xmlns:a16="http://schemas.microsoft.com/office/drawing/2014/main" id="{30FBD46D-16FF-CBA7-AED7-3AD7E8BC40EB}"/>
              </a:ext>
            </a:extLst>
          </p:cNvPr>
          <p:cNvGrpSpPr/>
          <p:nvPr/>
        </p:nvGrpSpPr>
        <p:grpSpPr>
          <a:xfrm>
            <a:off x="12083780" y="7475783"/>
            <a:ext cx="2385057" cy="2385054"/>
            <a:chOff x="5978701" y="3565266"/>
            <a:chExt cx="1323513" cy="132351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31FC37-7B9C-5223-DCF0-AE3CB6AB9AA2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7" name="Picture 5" descr="F:\AAA-LÀM ẢNH SLIDE\Bai10-HĐ3-4(4).png">
              <a:extLst>
                <a:ext uri="{FF2B5EF4-FFF2-40B4-BE49-F238E27FC236}">
                  <a16:creationId xmlns:a16="http://schemas.microsoft.com/office/drawing/2014/main" id="{D1FD7CEB-5452-F3D6-D170-2E8B4AE7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88" name="PHẠM DUYÊN 12 - 9Slide.vn">
            <a:extLst>
              <a:ext uri="{FF2B5EF4-FFF2-40B4-BE49-F238E27FC236}">
                <a16:creationId xmlns:a16="http://schemas.microsoft.com/office/drawing/2014/main" id="{6E1D2B2F-4570-FC02-27FD-7738931703E7}"/>
              </a:ext>
            </a:extLst>
          </p:cNvPr>
          <p:cNvGrpSpPr/>
          <p:nvPr/>
        </p:nvGrpSpPr>
        <p:grpSpPr>
          <a:xfrm>
            <a:off x="7704263" y="7278219"/>
            <a:ext cx="2780184" cy="2780181"/>
            <a:chOff x="3777367" y="3455635"/>
            <a:chExt cx="1542775" cy="154277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A6DD0ED-7CB3-452C-D7EC-8CBA7D71BA40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0" name="Picture 6" descr="F:\AAA-LÀM ẢNH SLIDE\Bai10-HĐ3-4(5).png">
              <a:extLst>
                <a:ext uri="{FF2B5EF4-FFF2-40B4-BE49-F238E27FC236}">
                  <a16:creationId xmlns:a16="http://schemas.microsoft.com/office/drawing/2014/main" id="{42B82AA7-1309-5B3C-C2FE-C15C027D1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91" name="PHẠM DUYÊN 13 - 9Slide.vn">
            <a:extLst>
              <a:ext uri="{FF2B5EF4-FFF2-40B4-BE49-F238E27FC236}">
                <a16:creationId xmlns:a16="http://schemas.microsoft.com/office/drawing/2014/main" id="{9912F9BD-0D21-C6A9-01D7-D775965D7C30}"/>
              </a:ext>
            </a:extLst>
          </p:cNvPr>
          <p:cNvGrpSpPr/>
          <p:nvPr/>
        </p:nvGrpSpPr>
        <p:grpSpPr>
          <a:xfrm>
            <a:off x="3437127" y="7086600"/>
            <a:ext cx="2754303" cy="2754300"/>
            <a:chOff x="1643767" y="3417660"/>
            <a:chExt cx="1528413" cy="152841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85EA97-6903-1369-2D8E-E337C7EC1036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3" name="Picture 7" descr="F:\AAA-LÀM ẢNH SLIDE\Bai10-HĐ3-4(6).png">
              <a:extLst>
                <a:ext uri="{FF2B5EF4-FFF2-40B4-BE49-F238E27FC236}">
                  <a16:creationId xmlns:a16="http://schemas.microsoft.com/office/drawing/2014/main" id="{CD308869-9A2B-43CA-E4FB-8C260E6BC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8" name="PHẠM DUYÊN 14 - 9Slide.vn">
            <a:extLst>
              <a:ext uri="{FF2B5EF4-FFF2-40B4-BE49-F238E27FC236}">
                <a16:creationId xmlns:a16="http://schemas.microsoft.com/office/drawing/2014/main" id="{CA24606D-3F68-83E0-501D-9E85992C5BA3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75BD6F-85C3-462A-5AF7-A9DBF14CE9C4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20783B2-1EDD-8076-BD64-C1F741C78C90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DCD652D-897C-E311-FCA8-14565AC6D347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26170-A51A-3B3E-DD5D-62FFB986DCD0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C4DA3EDB-1223-E9FC-A8F4-7C57111B40E6}"/>
              </a:ext>
            </a:extLst>
          </p:cNvPr>
          <p:cNvSpPr txBox="1"/>
          <p:nvPr/>
        </p:nvSpPr>
        <p:spPr>
          <a:xfrm>
            <a:off x="1931507" y="871242"/>
            <a:ext cx="7729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chuồng cho thỏ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46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0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1D38AF26-3E24-1347-233B-8AAC5CABAD85}"/>
              </a:ext>
            </a:extLst>
          </p:cNvPr>
          <p:cNvGrpSpPr/>
          <p:nvPr/>
        </p:nvGrpSpPr>
        <p:grpSpPr>
          <a:xfrm>
            <a:off x="1087487" y="4676097"/>
            <a:ext cx="15946179" cy="2296203"/>
            <a:chOff x="1079325" y="2245431"/>
            <a:chExt cx="6851119" cy="986542"/>
          </a:xfrm>
        </p:grpSpPr>
        <p:grpSp>
          <p:nvGrpSpPr>
            <p:cNvPr id="9" name="Group 39">
              <a:extLst>
                <a:ext uri="{FF2B5EF4-FFF2-40B4-BE49-F238E27FC236}">
                  <a16:creationId xmlns:a16="http://schemas.microsoft.com/office/drawing/2014/main" id="{C54F58DD-85D8-ACED-CC3E-735F4D845B10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>
                <a:extLst>
                  <a:ext uri="{FF2B5EF4-FFF2-40B4-BE49-F238E27FC236}">
                    <a16:creationId xmlns:a16="http://schemas.microsoft.com/office/drawing/2014/main" id="{246D01E7-D200-60C8-C61B-C3D3A85483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97EE3EC-A29D-D5C2-11BA-392210872032}"/>
                  </a:ext>
                </a:extLst>
              </p:cNvPr>
              <p:cNvSpPr txBox="1"/>
              <p:nvPr/>
            </p:nvSpPr>
            <p:spPr>
              <a:xfrm>
                <a:off x="1449663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>
              <a:extLst>
                <a:ext uri="{FF2B5EF4-FFF2-40B4-BE49-F238E27FC236}">
                  <a16:creationId xmlns:a16="http://schemas.microsoft.com/office/drawing/2014/main" id="{032BDC79-B040-B20A-6809-B6C6640408D8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>
                <a:extLst>
                  <a:ext uri="{FF2B5EF4-FFF2-40B4-BE49-F238E27FC236}">
                    <a16:creationId xmlns:a16="http://schemas.microsoft.com/office/drawing/2014/main" id="{D9F26985-CB7D-B367-599E-A21F91689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46AF9F-579A-6008-D4CA-88364D79405B}"/>
                  </a:ext>
                </a:extLst>
              </p:cNvPr>
              <p:cNvSpPr txBox="1"/>
              <p:nvPr/>
            </p:nvSpPr>
            <p:spPr>
              <a:xfrm>
                <a:off x="1459851" y="2739760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>
              <a:extLst>
                <a:ext uri="{FF2B5EF4-FFF2-40B4-BE49-F238E27FC236}">
                  <a16:creationId xmlns:a16="http://schemas.microsoft.com/office/drawing/2014/main" id="{9B8CAD9F-A868-8976-64DC-590CDB2DD34D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>
                <a:extLst>
                  <a:ext uri="{FF2B5EF4-FFF2-40B4-BE49-F238E27FC236}">
                    <a16:creationId xmlns:a16="http://schemas.microsoft.com/office/drawing/2014/main" id="{D1910CD8-C3E6-E22B-DDD9-0BEE18847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E96E0D-358D-A3E5-B916-ABAE6CBEBA50}"/>
                  </a:ext>
                </a:extLst>
              </p:cNvPr>
              <p:cNvSpPr txBox="1"/>
              <p:nvPr/>
            </p:nvSpPr>
            <p:spPr>
              <a:xfrm>
                <a:off x="1415115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>
              <a:extLst>
                <a:ext uri="{FF2B5EF4-FFF2-40B4-BE49-F238E27FC236}">
                  <a16:creationId xmlns:a16="http://schemas.microsoft.com/office/drawing/2014/main" id="{E82E3C37-5A1B-2DC6-9740-BE34F829298F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>
                <a:extLst>
                  <a:ext uri="{FF2B5EF4-FFF2-40B4-BE49-F238E27FC236}">
                    <a16:creationId xmlns:a16="http://schemas.microsoft.com/office/drawing/2014/main" id="{2A662073-7D58-F4A5-E344-8F561C4520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588515-B65C-90CD-DA61-065F53767111}"/>
                  </a:ext>
                </a:extLst>
              </p:cNvPr>
              <p:cNvSpPr txBox="1"/>
              <p:nvPr/>
            </p:nvSpPr>
            <p:spPr>
              <a:xfrm>
                <a:off x="1441673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>
              <a:extLst>
                <a:ext uri="{FF2B5EF4-FFF2-40B4-BE49-F238E27FC236}">
                  <a16:creationId xmlns:a16="http://schemas.microsoft.com/office/drawing/2014/main" id="{3B0D1042-58FD-D79C-D3BF-171E6C6A08B3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>
                <a:extLst>
                  <a:ext uri="{FF2B5EF4-FFF2-40B4-BE49-F238E27FC236}">
                    <a16:creationId xmlns:a16="http://schemas.microsoft.com/office/drawing/2014/main" id="{9AA38001-1BD8-D222-CAD1-F8DCA57F2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FC92AD-B0D3-C9E0-4E0D-2CE408C55A46}"/>
                  </a:ext>
                </a:extLst>
              </p:cNvPr>
              <p:cNvSpPr txBox="1"/>
              <p:nvPr/>
            </p:nvSpPr>
            <p:spPr>
              <a:xfrm>
                <a:off x="1440574" y="2739760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>
              <a:extLst>
                <a:ext uri="{FF2B5EF4-FFF2-40B4-BE49-F238E27FC236}">
                  <a16:creationId xmlns:a16="http://schemas.microsoft.com/office/drawing/2014/main" id="{2A322946-1546-4ECC-FE6C-3DC3DD3511B6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>
                <a:extLst>
                  <a:ext uri="{FF2B5EF4-FFF2-40B4-BE49-F238E27FC236}">
                    <a16:creationId xmlns:a16="http://schemas.microsoft.com/office/drawing/2014/main" id="{27145966-9B17-435C-8B50-A0E0CB75C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C91397-13BF-404A-7C1B-3E73B2F0069F}"/>
                  </a:ext>
                </a:extLst>
              </p:cNvPr>
              <p:cNvSpPr txBox="1"/>
              <p:nvPr/>
            </p:nvSpPr>
            <p:spPr>
              <a:xfrm>
                <a:off x="1450763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  <p:grpSp>
        <p:nvGrpSpPr>
          <p:cNvPr id="76" name="PHẠM DUYÊN 2 - 9Slide.vn">
            <a:extLst>
              <a:ext uri="{FF2B5EF4-FFF2-40B4-BE49-F238E27FC236}">
                <a16:creationId xmlns:a16="http://schemas.microsoft.com/office/drawing/2014/main" id="{B8E1288D-EF47-0B3F-7A67-7515A1358027}"/>
              </a:ext>
            </a:extLst>
          </p:cNvPr>
          <p:cNvGrpSpPr/>
          <p:nvPr/>
        </p:nvGrpSpPr>
        <p:grpSpPr>
          <a:xfrm>
            <a:off x="3620219" y="2134442"/>
            <a:ext cx="2388114" cy="2388111"/>
            <a:chOff x="1745369" y="893586"/>
            <a:chExt cx="1325208" cy="132520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5ECD6AB-C418-0967-DEB5-509121A44B55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8" name="Picture 2" descr="F:\AAA-LÀM ẢNH SLIDE\Bai10-HĐ3-4(1).png">
              <a:extLst>
                <a:ext uri="{FF2B5EF4-FFF2-40B4-BE49-F238E27FC236}">
                  <a16:creationId xmlns:a16="http://schemas.microsoft.com/office/drawing/2014/main" id="{5E8BB2ED-DA18-6316-2C88-AE10185C8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79" name="PHẠM DUYÊN 3 - 9Slide.vn">
            <a:extLst>
              <a:ext uri="{FF2B5EF4-FFF2-40B4-BE49-F238E27FC236}">
                <a16:creationId xmlns:a16="http://schemas.microsoft.com/office/drawing/2014/main" id="{9AA44AB2-246A-3755-84C4-FED68738BC53}"/>
              </a:ext>
            </a:extLst>
          </p:cNvPr>
          <p:cNvGrpSpPr/>
          <p:nvPr/>
        </p:nvGrpSpPr>
        <p:grpSpPr>
          <a:xfrm>
            <a:off x="8017701" y="2349761"/>
            <a:ext cx="2198445" cy="2198442"/>
            <a:chOff x="3950065" y="1006474"/>
            <a:chExt cx="1219957" cy="1219957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2952556-BB4B-0CD2-67B5-E1DD703A9F1A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9" dirty="0"/>
                <a:t>Z</a:t>
              </a:r>
            </a:p>
          </p:txBody>
        </p:sp>
        <p:pic>
          <p:nvPicPr>
            <p:cNvPr id="81" name="Picture 3" descr="F:\AAA-LÀM ẢNH SLIDE\Bai10-HĐ3-4(2).png">
              <a:extLst>
                <a:ext uri="{FF2B5EF4-FFF2-40B4-BE49-F238E27FC236}">
                  <a16:creationId xmlns:a16="http://schemas.microsoft.com/office/drawing/2014/main" id="{243000D7-C886-63EA-17AE-04D03C980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82" name="PHẠM DUYÊN 4 - 9Slide.vn">
            <a:extLst>
              <a:ext uri="{FF2B5EF4-FFF2-40B4-BE49-F238E27FC236}">
                <a16:creationId xmlns:a16="http://schemas.microsoft.com/office/drawing/2014/main" id="{C268B7CE-0413-4B80-970A-A25E4C001E4E}"/>
              </a:ext>
            </a:extLst>
          </p:cNvPr>
          <p:cNvGrpSpPr/>
          <p:nvPr/>
        </p:nvGrpSpPr>
        <p:grpSpPr>
          <a:xfrm>
            <a:off x="11922609" y="2071862"/>
            <a:ext cx="2707398" cy="2707395"/>
            <a:chOff x="5889265" y="853545"/>
            <a:chExt cx="1502385" cy="150238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056AC31-E051-5C9F-7AC0-B31AD20537BF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4" name="Picture 4" descr="F:\AAA-LÀM ẢNH SLIDE\Bai10-HĐ3-4(3).png">
              <a:extLst>
                <a:ext uri="{FF2B5EF4-FFF2-40B4-BE49-F238E27FC236}">
                  <a16:creationId xmlns:a16="http://schemas.microsoft.com/office/drawing/2014/main" id="{313642CF-AE09-27AF-092B-B7F18C818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85" name="PHẠM DUYÊN 5 - 9Slide.vn">
            <a:extLst>
              <a:ext uri="{FF2B5EF4-FFF2-40B4-BE49-F238E27FC236}">
                <a16:creationId xmlns:a16="http://schemas.microsoft.com/office/drawing/2014/main" id="{30FBD46D-16FF-CBA7-AED7-3AD7E8BC40EB}"/>
              </a:ext>
            </a:extLst>
          </p:cNvPr>
          <p:cNvGrpSpPr/>
          <p:nvPr/>
        </p:nvGrpSpPr>
        <p:grpSpPr>
          <a:xfrm>
            <a:off x="12083780" y="7475783"/>
            <a:ext cx="2385057" cy="2385054"/>
            <a:chOff x="5978701" y="3565266"/>
            <a:chExt cx="1323513" cy="132351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31FC37-7B9C-5223-DCF0-AE3CB6AB9AA2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7" name="Picture 5" descr="F:\AAA-LÀM ẢNH SLIDE\Bai10-HĐ3-4(4).png">
              <a:extLst>
                <a:ext uri="{FF2B5EF4-FFF2-40B4-BE49-F238E27FC236}">
                  <a16:creationId xmlns:a16="http://schemas.microsoft.com/office/drawing/2014/main" id="{D1FD7CEB-5452-F3D6-D170-2E8B4AE7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88" name="PHẠM DUYÊN 6 - 9Slide.vn">
            <a:extLst>
              <a:ext uri="{FF2B5EF4-FFF2-40B4-BE49-F238E27FC236}">
                <a16:creationId xmlns:a16="http://schemas.microsoft.com/office/drawing/2014/main" id="{6E1D2B2F-4570-FC02-27FD-7738931703E7}"/>
              </a:ext>
            </a:extLst>
          </p:cNvPr>
          <p:cNvGrpSpPr/>
          <p:nvPr/>
        </p:nvGrpSpPr>
        <p:grpSpPr>
          <a:xfrm>
            <a:off x="7704263" y="7278219"/>
            <a:ext cx="2780184" cy="2780181"/>
            <a:chOff x="3777367" y="3455635"/>
            <a:chExt cx="1542775" cy="154277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A6DD0ED-7CB3-452C-D7EC-8CBA7D71BA40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0" name="Picture 6" descr="F:\AAA-LÀM ẢNH SLIDE\Bai10-HĐ3-4(5).png">
              <a:extLst>
                <a:ext uri="{FF2B5EF4-FFF2-40B4-BE49-F238E27FC236}">
                  <a16:creationId xmlns:a16="http://schemas.microsoft.com/office/drawing/2014/main" id="{42B82AA7-1309-5B3C-C2FE-C15C027D1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91" name="PHẠM DUYÊN 7 - 9Slide.vn">
            <a:extLst>
              <a:ext uri="{FF2B5EF4-FFF2-40B4-BE49-F238E27FC236}">
                <a16:creationId xmlns:a16="http://schemas.microsoft.com/office/drawing/2014/main" id="{9912F9BD-0D21-C6A9-01D7-D775965D7C30}"/>
              </a:ext>
            </a:extLst>
          </p:cNvPr>
          <p:cNvGrpSpPr/>
          <p:nvPr/>
        </p:nvGrpSpPr>
        <p:grpSpPr>
          <a:xfrm>
            <a:off x="3437127" y="7086600"/>
            <a:ext cx="2754303" cy="2754300"/>
            <a:chOff x="1643767" y="3417660"/>
            <a:chExt cx="1528413" cy="152841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85EA97-6903-1369-2D8E-E337C7EC1036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3" name="Picture 7" descr="F:\AAA-LÀM ẢNH SLIDE\Bai10-HĐ3-4(6).png">
              <a:extLst>
                <a:ext uri="{FF2B5EF4-FFF2-40B4-BE49-F238E27FC236}">
                  <a16:creationId xmlns:a16="http://schemas.microsoft.com/office/drawing/2014/main" id="{CD308869-9A2B-43CA-E4FB-8C260E6BC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27" name="PHẠM DUYÊN 8 - 9Slide.vn">
            <a:extLst>
              <a:ext uri="{FF2B5EF4-FFF2-40B4-BE49-F238E27FC236}">
                <a16:creationId xmlns:a16="http://schemas.microsoft.com/office/drawing/2014/main" id="{3523666C-E0E8-0D61-17D0-9CCFCE7FAD81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8B9A4A7-4F6B-FBFC-6F39-ECFF74B09DD0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D4B0832-E1DE-9088-EC07-26E84B0A5B3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AC8AD6B-9E35-A191-39D9-30370F44D552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D9E42D-D1DE-658A-3422-ABB83A182104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492EA5A4-BA2F-CDC3-5219-BF9F78B4CE77}"/>
              </a:ext>
            </a:extLst>
          </p:cNvPr>
          <p:cNvSpPr txBox="1"/>
          <p:nvPr/>
        </p:nvSpPr>
        <p:spPr>
          <a:xfrm>
            <a:off x="1931507" y="871242"/>
            <a:ext cx="7729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chuồng cho thỏ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152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22956 -0.4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2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4049 0.1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1927 0.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6758 0.106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138 L 0.15977 -0.409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20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4284 -0.414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3B92E-B098-11C8-790C-F2F29FD9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64" y="2171700"/>
            <a:ext cx="13522036" cy="70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HẠM DUYÊN 1 - 9Slide.vn">
            <a:extLst>
              <a:ext uri="{FF2B5EF4-FFF2-40B4-BE49-F238E27FC236}">
                <a16:creationId xmlns:a16="http://schemas.microsoft.com/office/drawing/2014/main" id="{4F9E4A9C-107B-D3D5-73EF-96D609D03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1290" y="1799310"/>
            <a:ext cx="11205419" cy="6163590"/>
          </a:xfrm>
          <a:prstGeom prst="rect">
            <a:avLst/>
          </a:prstGeom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43323F7E-4953-DA71-14FF-BBF52304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200" y="3804"/>
            <a:ext cx="3613028" cy="1795506"/>
          </a:xfrm>
          <a:prstGeom prst="rect">
            <a:avLst/>
          </a:prstGeom>
        </p:spPr>
      </p:pic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347850" y="7915159"/>
            <a:ext cx="1592297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 4</a:t>
            </a:r>
            <a:endParaRPr lang="en-GB" sz="4400" dirty="0">
              <a:solidFill>
                <a:srgbClr val="5DC3A3"/>
              </a:solidFill>
              <a:latin typeface="+mj-lt"/>
              <a:cs typeface="Lato" panose="020F0502020204030203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C47085D-FB6F-4086-C282-5A924EF62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62300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HẠM DUYÊN 1 - 9Slide.vn">
            <a:extLst>
              <a:ext uri="{FF2B5EF4-FFF2-40B4-BE49-F238E27FC236}">
                <a16:creationId xmlns:a16="http://schemas.microsoft.com/office/drawing/2014/main" id="{B767FE42-0C67-4942-B588-AACB81F8F7F0}"/>
              </a:ext>
            </a:extLst>
          </p:cNvPr>
          <p:cNvCxnSpPr>
            <a:cxnSpLocks/>
          </p:cNvCxnSpPr>
          <p:nvPr/>
        </p:nvCxnSpPr>
        <p:spPr>
          <a:xfrm>
            <a:off x="6267450" y="5971309"/>
            <a:ext cx="0" cy="1201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PHẠM DUYÊN 2 - 9Slide.vn">
            <a:extLst>
              <a:ext uri="{FF2B5EF4-FFF2-40B4-BE49-F238E27FC236}">
                <a16:creationId xmlns:a16="http://schemas.microsoft.com/office/drawing/2014/main" id="{A1DFF081-D7B4-12B2-3814-2FCD45124351}"/>
              </a:ext>
            </a:extLst>
          </p:cNvPr>
          <p:cNvGrpSpPr/>
          <p:nvPr/>
        </p:nvGrpSpPr>
        <p:grpSpPr>
          <a:xfrm>
            <a:off x="5764919" y="696220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1A6E207B-834C-C553-CA1E-BC677E34BD1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5790F8DD-76FA-54AF-D3C6-AE9DE2D0259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8" name="PHẠM DUYÊN 3 - 9Slide.vn" descr="F:\AAA-LÀM ẢNH SLIDE\Bai10-LT1-1(3).png">
            <a:extLst>
              <a:ext uri="{FF2B5EF4-FFF2-40B4-BE49-F238E27FC236}">
                <a16:creationId xmlns:a16="http://schemas.microsoft.com/office/drawing/2014/main" id="{7F734B05-29A2-4665-435D-64D7D460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83453"/>
            <a:ext cx="9925050" cy="4008392"/>
          </a:xfrm>
          <a:prstGeom prst="ellipse">
            <a:avLst/>
          </a:prstGeom>
          <a:noFill/>
          <a:ln>
            <a:solidFill>
              <a:srgbClr val="F1ADA8"/>
            </a:solidFill>
          </a:ln>
          <a:effectLst/>
        </p:spPr>
      </p:pic>
      <p:pic>
        <p:nvPicPr>
          <p:cNvPr id="7" name="PHẠM DUYÊN 4 - 9Slide.vn" descr="F:\AAA-LÀM ẢNH SLIDE\Bai10-KP3-a.png">
            <a:extLst>
              <a:ext uri="{FF2B5EF4-FFF2-40B4-BE49-F238E27FC236}">
                <a16:creationId xmlns:a16="http://schemas.microsoft.com/office/drawing/2014/main" id="{AA861AA6-19FF-7962-7877-E4DA0F3FD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9840" t="35556" b="35556"/>
          <a:stretch/>
        </p:blipFill>
        <p:spPr bwMode="auto">
          <a:xfrm>
            <a:off x="6286501" y="2410639"/>
            <a:ext cx="4597928" cy="2647940"/>
          </a:xfrm>
          <a:prstGeom prst="rect">
            <a:avLst/>
          </a:prstGeom>
          <a:noFill/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85F2FAAF-838F-D5CC-2900-877343A9E7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30" name="PHẠM DUYÊN 6 - 9Slide.vn">
            <a:extLst>
              <a:ext uri="{FF2B5EF4-FFF2-40B4-BE49-F238E27FC236}">
                <a16:creationId xmlns:a16="http://schemas.microsoft.com/office/drawing/2014/main" id="{178A453D-AF35-C994-D391-F04EACC76C53}"/>
              </a:ext>
            </a:extLst>
          </p:cNvPr>
          <p:cNvSpPr txBox="1"/>
          <p:nvPr/>
        </p:nvSpPr>
        <p:spPr>
          <a:xfrm>
            <a:off x="796602" y="226715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cxnSp>
        <p:nvCxnSpPr>
          <p:cNvPr id="32" name="PHẠM DUYÊN 7 - 9Slide.vn">
            <a:extLst>
              <a:ext uri="{FF2B5EF4-FFF2-40B4-BE49-F238E27FC236}">
                <a16:creationId xmlns:a16="http://schemas.microsoft.com/office/drawing/2014/main" id="{7F9A0D22-F19C-DFEF-6A7C-3D3E7C9DED73}"/>
              </a:ext>
            </a:extLst>
          </p:cNvPr>
          <p:cNvCxnSpPr>
            <a:cxnSpLocks/>
          </p:cNvCxnSpPr>
          <p:nvPr/>
        </p:nvCxnSpPr>
        <p:spPr>
          <a:xfrm>
            <a:off x="3771900" y="4800600"/>
            <a:ext cx="0" cy="1600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PHẠM DUYÊN 8 - 9Slide.vn">
            <a:extLst>
              <a:ext uri="{FF2B5EF4-FFF2-40B4-BE49-F238E27FC236}">
                <a16:creationId xmlns:a16="http://schemas.microsoft.com/office/drawing/2014/main" id="{13E803F9-9D0D-D8C2-A8FD-03134A5497EC}"/>
              </a:ext>
            </a:extLst>
          </p:cNvPr>
          <p:cNvGrpSpPr/>
          <p:nvPr/>
        </p:nvGrpSpPr>
        <p:grpSpPr>
          <a:xfrm>
            <a:off x="3269369" y="6190570"/>
            <a:ext cx="1005063" cy="1038797"/>
            <a:chOff x="7632352" y="2667663"/>
            <a:chExt cx="405942" cy="419567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ECA4DC13-1167-B4E7-EB0D-A6A954B9E41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289843D9-4F7A-B1E8-313F-F6870D9AC8C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41" name="PHẠM DUYÊN 9 - 9Slide.vn">
            <a:extLst>
              <a:ext uri="{FF2B5EF4-FFF2-40B4-BE49-F238E27FC236}">
                <a16:creationId xmlns:a16="http://schemas.microsoft.com/office/drawing/2014/main" id="{F3C9D706-FEB1-5255-492C-4B6C10CADFCD}"/>
              </a:ext>
            </a:extLst>
          </p:cNvPr>
          <p:cNvCxnSpPr>
            <a:cxnSpLocks/>
          </p:cNvCxnSpPr>
          <p:nvPr/>
        </p:nvCxnSpPr>
        <p:spPr>
          <a:xfrm>
            <a:off x="8755769" y="4800600"/>
            <a:ext cx="0" cy="1600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PHẠM DUYÊN 10 - 9Slide.vn">
            <a:extLst>
              <a:ext uri="{FF2B5EF4-FFF2-40B4-BE49-F238E27FC236}">
                <a16:creationId xmlns:a16="http://schemas.microsoft.com/office/drawing/2014/main" id="{F15CE974-5ACF-58F4-EDE9-EF8C8DCCF2C1}"/>
              </a:ext>
            </a:extLst>
          </p:cNvPr>
          <p:cNvGrpSpPr/>
          <p:nvPr/>
        </p:nvGrpSpPr>
        <p:grpSpPr>
          <a:xfrm>
            <a:off x="8253237" y="6190570"/>
            <a:ext cx="1005063" cy="1038797"/>
            <a:chOff x="7632352" y="2667663"/>
            <a:chExt cx="405942" cy="419567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101CF5B6-3A98-564A-A8CD-8971AB3ED03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67B97B0B-C7D9-219E-C916-68677E1DC7F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47" name="PHẠM DUYÊN 11 - 9Slide.vn">
            <a:extLst>
              <a:ext uri="{FF2B5EF4-FFF2-40B4-BE49-F238E27FC236}">
                <a16:creationId xmlns:a16="http://schemas.microsoft.com/office/drawing/2014/main" id="{FE368CF4-ABA9-37CE-CC2B-5F173EEFAC09}"/>
              </a:ext>
            </a:extLst>
          </p:cNvPr>
          <p:cNvGrpSpPr/>
          <p:nvPr/>
        </p:nvGrpSpPr>
        <p:grpSpPr>
          <a:xfrm>
            <a:off x="11756355" y="3230336"/>
            <a:ext cx="1005063" cy="1038804"/>
            <a:chOff x="7632352" y="2667660"/>
            <a:chExt cx="405942" cy="419570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FC60341C-4114-1A56-526F-379632E2EE8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CB35ACBB-40A2-CED1-218F-E11DB0EB7F1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0" name="PHẠM DUYÊN 12 - 9Slide.vn">
            <a:extLst>
              <a:ext uri="{FF2B5EF4-FFF2-40B4-BE49-F238E27FC236}">
                <a16:creationId xmlns:a16="http://schemas.microsoft.com/office/drawing/2014/main" id="{170FD65F-365D-3764-4A69-529683A1346D}"/>
              </a:ext>
            </a:extLst>
          </p:cNvPr>
          <p:cNvGrpSpPr/>
          <p:nvPr/>
        </p:nvGrpSpPr>
        <p:grpSpPr>
          <a:xfrm>
            <a:off x="11756355" y="3236762"/>
            <a:ext cx="1005063" cy="1038797"/>
            <a:chOff x="7632352" y="2667663"/>
            <a:chExt cx="405942" cy="419567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4A33B2F8-CC82-FB33-BB59-1B6D1824275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63717943-3546-23DB-E113-728D13D237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3" name="PHẠM DUYÊN 13 - 9Slide.vn">
            <a:extLst>
              <a:ext uri="{FF2B5EF4-FFF2-40B4-BE49-F238E27FC236}">
                <a16:creationId xmlns:a16="http://schemas.microsoft.com/office/drawing/2014/main" id="{D789A36D-307E-5E15-45DF-8F7B01FD6AAA}"/>
              </a:ext>
            </a:extLst>
          </p:cNvPr>
          <p:cNvGrpSpPr/>
          <p:nvPr/>
        </p:nvGrpSpPr>
        <p:grpSpPr>
          <a:xfrm>
            <a:off x="14057528" y="3230336"/>
            <a:ext cx="1005063" cy="1038804"/>
            <a:chOff x="7632352" y="2667660"/>
            <a:chExt cx="405942" cy="419570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6FC5580D-6874-AD73-EBAA-B2537EA5DFC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88A9030D-63E9-C961-EC9C-ADF3F65DDD1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PHẠM DUYÊN 14 - 9Slide.vn">
            <a:extLst>
              <a:ext uri="{FF2B5EF4-FFF2-40B4-BE49-F238E27FC236}">
                <a16:creationId xmlns:a16="http://schemas.microsoft.com/office/drawing/2014/main" id="{0254059A-BA1B-1839-D6A3-C731DE0EA828}"/>
              </a:ext>
            </a:extLst>
          </p:cNvPr>
          <p:cNvGrpSpPr/>
          <p:nvPr/>
        </p:nvGrpSpPr>
        <p:grpSpPr>
          <a:xfrm>
            <a:off x="14057528" y="3236762"/>
            <a:ext cx="1005063" cy="1038797"/>
            <a:chOff x="7632352" y="2667663"/>
            <a:chExt cx="405942" cy="419567"/>
          </a:xfrm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F7849412-F00D-17CE-ABDB-1D9DE1F04A2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9EF8D1E4-5B98-20E9-7966-64E038E2B86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id="{57AFAD9D-CAF2-802D-17A0-669D78838F98}"/>
              </a:ext>
            </a:extLst>
          </p:cNvPr>
          <p:cNvGrpSpPr/>
          <p:nvPr/>
        </p:nvGrpSpPr>
        <p:grpSpPr>
          <a:xfrm>
            <a:off x="16449962" y="3230342"/>
            <a:ext cx="1005063" cy="1038798"/>
            <a:chOff x="7632352" y="2667662"/>
            <a:chExt cx="405942" cy="419568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D175F37D-16F4-0AC2-04CE-14428D7AAB7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16C73E7D-D677-0FF6-EB7C-DAD8BE37D3F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2" name="PHẠM DUYÊN 16 - 9Slide.vn">
            <a:extLst>
              <a:ext uri="{FF2B5EF4-FFF2-40B4-BE49-F238E27FC236}">
                <a16:creationId xmlns:a16="http://schemas.microsoft.com/office/drawing/2014/main" id="{0584FBA8-8A3C-66FE-0618-AF20821EFE6D}"/>
              </a:ext>
            </a:extLst>
          </p:cNvPr>
          <p:cNvGrpSpPr/>
          <p:nvPr/>
        </p:nvGrpSpPr>
        <p:grpSpPr>
          <a:xfrm>
            <a:off x="16452005" y="3261685"/>
            <a:ext cx="1005063" cy="1010300"/>
            <a:chOff x="7632352" y="2679172"/>
            <a:chExt cx="405942" cy="408058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48312D47-AB04-2382-2040-9D7786641C5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640787E-652F-4FEF-649E-122FD20E7503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5" name="PHẠM DUYÊN 17 - 9Slide.vn">
            <a:extLst>
              <a:ext uri="{FF2B5EF4-FFF2-40B4-BE49-F238E27FC236}">
                <a16:creationId xmlns:a16="http://schemas.microsoft.com/office/drawing/2014/main" id="{D5F96154-1808-4223-0E3B-589A28F095AF}"/>
              </a:ext>
            </a:extLst>
          </p:cNvPr>
          <p:cNvSpPr txBox="1">
            <a:spLocks/>
          </p:cNvSpPr>
          <p:nvPr/>
        </p:nvSpPr>
        <p:spPr>
          <a:xfrm>
            <a:off x="13105978" y="324747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BC13D7F1-5438-1500-FBA8-A3799B19FD24}"/>
              </a:ext>
            </a:extLst>
          </p:cNvPr>
          <p:cNvSpPr txBox="1">
            <a:spLocks/>
          </p:cNvSpPr>
          <p:nvPr/>
        </p:nvSpPr>
        <p:spPr>
          <a:xfrm>
            <a:off x="15506527" y="324747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C2A07B5D-E4F4-69FC-2C0E-647A01A67546}"/>
              </a:ext>
            </a:extLst>
          </p:cNvPr>
          <p:cNvSpPr txBox="1"/>
          <p:nvPr/>
        </p:nvSpPr>
        <p:spPr>
          <a:xfrm>
            <a:off x="2226522" y="8452625"/>
            <a:ext cx="13834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•</a:t>
            </a:r>
            <a:r>
              <a:rPr lang="en-US" sz="6000" b="1">
                <a:solidFill>
                  <a:srgbClr val="C75F09"/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 Một số cộng với 0 bằng chính số đó.</a:t>
            </a:r>
          </a:p>
        </p:txBody>
      </p:sp>
      <p:pic>
        <p:nvPicPr>
          <p:cNvPr id="2" name="PHẠM DUYÊN 20 - 9Slide.vn" descr="F:\AAA-LÀM ẢNH SLIDE\Bai10-KP3-a.png">
            <a:extLst>
              <a:ext uri="{FF2B5EF4-FFF2-40B4-BE49-F238E27FC236}">
                <a16:creationId xmlns:a16="http://schemas.microsoft.com/office/drawing/2014/main" id="{27A749F6-8715-774A-F6F3-77953051D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9840" t="35556" b="35556"/>
          <a:stretch/>
        </p:blipFill>
        <p:spPr bwMode="auto">
          <a:xfrm>
            <a:off x="1528245" y="2369638"/>
            <a:ext cx="4808616" cy="276927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PHẠM DUYÊN 21 - 9Slide.vn" descr="Orange">
                <a:extLst>
                  <a:ext uri="{FF2B5EF4-FFF2-40B4-BE49-F238E27FC236}">
                    <a16:creationId xmlns:a16="http://schemas.microsoft.com/office/drawing/2014/main" id="{7D8F5A3D-EEF4-F790-877A-DFB45057E9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9518469"/>
                  </p:ext>
                </p:extLst>
              </p:nvPr>
            </p:nvGraphicFramePr>
            <p:xfrm>
              <a:off x="2289079" y="1866323"/>
              <a:ext cx="1578236" cy="200401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78236" cy="2004014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4147206" ay="-3934943" az="-403616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8364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PHẠM DUYÊN 21 - 9Slide.vn" descr="Orange">
                <a:extLst>
                  <a:ext uri="{FF2B5EF4-FFF2-40B4-BE49-F238E27FC236}">
                    <a16:creationId xmlns:a16="http://schemas.microsoft.com/office/drawing/2014/main" id="{7D8F5A3D-EEF4-F790-877A-DFB45057E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9079" y="1866323"/>
                <a:ext cx="1578236" cy="200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PHẠM DUYÊN 22 - 9Slide.vn" descr="Orange">
                <a:extLst>
                  <a:ext uri="{FF2B5EF4-FFF2-40B4-BE49-F238E27FC236}">
                    <a16:creationId xmlns:a16="http://schemas.microsoft.com/office/drawing/2014/main" id="{9222233C-DA7B-BDC0-4982-2C859A0CC2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2091416"/>
                  </p:ext>
                </p:extLst>
              </p:nvPr>
            </p:nvGraphicFramePr>
            <p:xfrm flipH="1">
              <a:off x="4079143" y="1848001"/>
              <a:ext cx="1514354" cy="2040658"/>
            </p:xfrm>
            <a:graphic>
              <a:graphicData uri="http://schemas.microsoft.com/office/drawing/2017/model3d">
                <am3d:model3d r:embed="rId5">
                  <am3d:spPr>
                    <a:xfrm flipH="1">
                      <a:off x="0" y="0"/>
                      <a:ext cx="1514354" cy="2040658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5584882" ay="-3851270" az="-560531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8246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PHẠM DUYÊN 22 - 9Slide.vn" descr="Orange">
                <a:extLst>
                  <a:ext uri="{FF2B5EF4-FFF2-40B4-BE49-F238E27FC236}">
                    <a16:creationId xmlns:a16="http://schemas.microsoft.com/office/drawing/2014/main" id="{9222233C-DA7B-BDC0-4982-2C859A0CC2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4079143" y="1848001"/>
                <a:ext cx="1514354" cy="2040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PHẠM DUYÊN 23 - 9Slide.vn" descr="Orange">
                <a:extLst>
                  <a:ext uri="{FF2B5EF4-FFF2-40B4-BE49-F238E27FC236}">
                    <a16:creationId xmlns:a16="http://schemas.microsoft.com/office/drawing/2014/main" id="{44F98686-6EDF-FC0F-85D7-B247F6FDD9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8262485"/>
                  </p:ext>
                </p:extLst>
              </p:nvPr>
            </p:nvGraphicFramePr>
            <p:xfrm>
              <a:off x="2250488" y="2734299"/>
              <a:ext cx="1962834" cy="172346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962834" cy="1723464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2609378" ay="-1848169" az="-155450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61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PHẠM DUYÊN 23 - 9Slide.vn" descr="Orange">
                <a:extLst>
                  <a:ext uri="{FF2B5EF4-FFF2-40B4-BE49-F238E27FC236}">
                    <a16:creationId xmlns:a16="http://schemas.microsoft.com/office/drawing/2014/main" id="{44F98686-6EDF-FC0F-85D7-B247F6FDD9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50488" y="2734299"/>
                <a:ext cx="1962834" cy="1723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PHẠM DUYÊN 24 - 9Slide.vn" descr="Orange">
                <a:extLst>
                  <a:ext uri="{FF2B5EF4-FFF2-40B4-BE49-F238E27FC236}">
                    <a16:creationId xmlns:a16="http://schemas.microsoft.com/office/drawing/2014/main" id="{AF899DC7-246B-AA93-5EC4-512799C963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2498292"/>
                  </p:ext>
                </p:extLst>
              </p:nvPr>
            </p:nvGraphicFramePr>
            <p:xfrm rot="20956492">
              <a:off x="3804093" y="2846689"/>
              <a:ext cx="1364410" cy="1804894"/>
            </p:xfrm>
            <a:graphic>
              <a:graphicData uri="http://schemas.microsoft.com/office/drawing/2017/model3d">
                <am3d:model3d r:embed="rId5">
                  <am3d:spPr>
                    <a:xfrm rot="20956492">
                      <a:off x="0" y="0"/>
                      <a:ext cx="1364410" cy="1804894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5342611" ay="-3981526" az="-533734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39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PHẠM DUYÊN 24 - 9Slide.vn" descr="Orange">
                <a:extLst>
                  <a:ext uri="{FF2B5EF4-FFF2-40B4-BE49-F238E27FC236}">
                    <a16:creationId xmlns:a16="http://schemas.microsoft.com/office/drawing/2014/main" id="{AF899DC7-246B-AA93-5EC4-512799C963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956492">
                <a:off x="3804093" y="2846689"/>
                <a:ext cx="1364410" cy="18048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259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0" presetClass="entr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0" presetClass="entr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 descr="F:\AAA-LÀM ẢNH SLIDE\Bai10-LT1-1(3).png">
            <a:extLst>
              <a:ext uri="{FF2B5EF4-FFF2-40B4-BE49-F238E27FC236}">
                <a16:creationId xmlns:a16="http://schemas.microsoft.com/office/drawing/2014/main" id="{A025B702-792E-66F7-FD9C-82210991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2813353"/>
            <a:ext cx="11001375" cy="3437468"/>
          </a:xfrm>
          <a:prstGeom prst="ellipse">
            <a:avLst/>
          </a:prstGeom>
          <a:noFill/>
          <a:effectLst>
            <a:softEdge rad="127000"/>
          </a:effectLst>
        </p:spPr>
      </p:pic>
      <p:grpSp>
        <p:nvGrpSpPr>
          <p:cNvPr id="10" name="PHẠM DUYÊN 2 - 9Slide.vn">
            <a:extLst>
              <a:ext uri="{FF2B5EF4-FFF2-40B4-BE49-F238E27FC236}">
                <a16:creationId xmlns:a16="http://schemas.microsoft.com/office/drawing/2014/main" id="{9D89FBC6-358F-75DE-A757-30C9F03BB135}"/>
              </a:ext>
            </a:extLst>
          </p:cNvPr>
          <p:cNvGrpSpPr/>
          <p:nvPr/>
        </p:nvGrpSpPr>
        <p:grpSpPr>
          <a:xfrm>
            <a:off x="6209240" y="6743700"/>
            <a:ext cx="1005063" cy="1038804"/>
            <a:chOff x="7632352" y="2667660"/>
            <a:chExt cx="405942" cy="419570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5642126E-FB80-2D0F-7686-EAA934A15A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7189A91-E167-0DF5-31CF-1EC83C83244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17F1964A-4B52-F8B2-8325-F59D17632777}"/>
              </a:ext>
            </a:extLst>
          </p:cNvPr>
          <p:cNvGrpSpPr/>
          <p:nvPr/>
        </p:nvGrpSpPr>
        <p:grpSpPr>
          <a:xfrm>
            <a:off x="6209240" y="6750127"/>
            <a:ext cx="1005063" cy="1038797"/>
            <a:chOff x="7632352" y="2667663"/>
            <a:chExt cx="405942" cy="419567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CDE176BD-7CDD-64E5-5704-8C6A193F00D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3F69BA55-C36E-DC49-7A2D-EF6B3C62F18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6" name="PHẠM DUYÊN 4 - 9Slide.vn">
            <a:extLst>
              <a:ext uri="{FF2B5EF4-FFF2-40B4-BE49-F238E27FC236}">
                <a16:creationId xmlns:a16="http://schemas.microsoft.com/office/drawing/2014/main" id="{B1E4A893-41B0-9803-CC20-C3F227CCD248}"/>
              </a:ext>
            </a:extLst>
          </p:cNvPr>
          <p:cNvGrpSpPr/>
          <p:nvPr/>
        </p:nvGrpSpPr>
        <p:grpSpPr>
          <a:xfrm>
            <a:off x="8510412" y="6743700"/>
            <a:ext cx="1005063" cy="1038804"/>
            <a:chOff x="7632352" y="2667660"/>
            <a:chExt cx="405942" cy="41957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23389B23-3254-FD3A-3269-96192B6D4EE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06BBAC98-533B-8A8A-2EA2-EB56AFBB143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4479AD7B-4082-0C13-BBA5-D151F74C0B65}"/>
              </a:ext>
            </a:extLst>
          </p:cNvPr>
          <p:cNvGrpSpPr/>
          <p:nvPr/>
        </p:nvGrpSpPr>
        <p:grpSpPr>
          <a:xfrm>
            <a:off x="8510412" y="6750127"/>
            <a:ext cx="1005063" cy="1038797"/>
            <a:chOff x="7632352" y="2667663"/>
            <a:chExt cx="405942" cy="41956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62992505-4F35-A641-4150-F90FA26343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DDCA57E-DEC4-F1AD-AA55-D2A466F7C7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PHẠM DUYÊN 6 - 9Slide.vn">
            <a:extLst>
              <a:ext uri="{FF2B5EF4-FFF2-40B4-BE49-F238E27FC236}">
                <a16:creationId xmlns:a16="http://schemas.microsoft.com/office/drawing/2014/main" id="{4AFEF9DF-3139-FD5B-D133-1F14F2C65DDC}"/>
              </a:ext>
            </a:extLst>
          </p:cNvPr>
          <p:cNvGrpSpPr/>
          <p:nvPr/>
        </p:nvGrpSpPr>
        <p:grpSpPr>
          <a:xfrm>
            <a:off x="10902846" y="6743706"/>
            <a:ext cx="1005063" cy="1038798"/>
            <a:chOff x="7632352" y="2667662"/>
            <a:chExt cx="405942" cy="419568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DBCAF06-308F-A1CD-518F-81737716C49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E412C568-9442-3AC0-F1F0-E94139D0CE2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PHẠM DUYÊN 7 - 9Slide.vn">
            <a:extLst>
              <a:ext uri="{FF2B5EF4-FFF2-40B4-BE49-F238E27FC236}">
                <a16:creationId xmlns:a16="http://schemas.microsoft.com/office/drawing/2014/main" id="{F6218C34-9AB1-D082-8F4E-00EC9649BD51}"/>
              </a:ext>
            </a:extLst>
          </p:cNvPr>
          <p:cNvGrpSpPr/>
          <p:nvPr/>
        </p:nvGrpSpPr>
        <p:grpSpPr>
          <a:xfrm>
            <a:off x="10904889" y="6775049"/>
            <a:ext cx="1005063" cy="1010300"/>
            <a:chOff x="7632352" y="2679172"/>
            <a:chExt cx="405942" cy="4080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FBBBB44E-AA58-39AE-95BC-18B92071FF0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E23F1D8-45B4-5478-90B4-2C267F4F6C88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64326147-E081-B3E9-DE25-20D7B9AFF2AA}"/>
              </a:ext>
            </a:extLst>
          </p:cNvPr>
          <p:cNvSpPr txBox="1">
            <a:spLocks/>
          </p:cNvSpPr>
          <p:nvPr/>
        </p:nvSpPr>
        <p:spPr>
          <a:xfrm>
            <a:off x="7558862" y="6760843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PHẠM DUYÊN 9 - 9Slide.vn">
            <a:extLst>
              <a:ext uri="{FF2B5EF4-FFF2-40B4-BE49-F238E27FC236}">
                <a16:creationId xmlns:a16="http://schemas.microsoft.com/office/drawing/2014/main" id="{6767F12B-DC23-6746-1749-66ED2EF810EA}"/>
              </a:ext>
            </a:extLst>
          </p:cNvPr>
          <p:cNvSpPr txBox="1">
            <a:spLocks/>
          </p:cNvSpPr>
          <p:nvPr/>
        </p:nvSpPr>
        <p:spPr>
          <a:xfrm>
            <a:off x="9959411" y="6760843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178A453D-AF35-C994-D391-F04EACC76C53}"/>
              </a:ext>
            </a:extLst>
          </p:cNvPr>
          <p:cNvSpPr txBox="1"/>
          <p:nvPr/>
        </p:nvSpPr>
        <p:spPr>
          <a:xfrm>
            <a:off x="891852" y="232430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8" name="PHẠM DUYÊN 11 - 9Slide.vn" descr="F:\AAA-LÀM ẢNH SLIDE\Bai10-KP3-b.png">
            <a:extLst>
              <a:ext uri="{FF2B5EF4-FFF2-40B4-BE49-F238E27FC236}">
                <a16:creationId xmlns:a16="http://schemas.microsoft.com/office/drawing/2014/main" id="{882A9B21-7C1C-54E8-2B96-68996F06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7270" b="18286"/>
          <a:stretch>
            <a:fillRect/>
          </a:stretch>
        </p:blipFill>
        <p:spPr bwMode="auto">
          <a:xfrm>
            <a:off x="5685167" y="914400"/>
            <a:ext cx="6515589" cy="4198905"/>
          </a:xfrm>
          <a:prstGeom prst="rect">
            <a:avLst/>
          </a:prstGeom>
          <a:noFill/>
        </p:spPr>
      </p:pic>
      <p:sp>
        <p:nvSpPr>
          <p:cNvPr id="2" name="PHẠM DUYÊN 12 - 9Slide.vn">
            <a:extLst>
              <a:ext uri="{FF2B5EF4-FFF2-40B4-BE49-F238E27FC236}">
                <a16:creationId xmlns:a16="http://schemas.microsoft.com/office/drawing/2014/main" id="{0AB16C9B-2000-6CA5-A816-D3CF7F2FD58C}"/>
              </a:ext>
            </a:extLst>
          </p:cNvPr>
          <p:cNvSpPr txBox="1"/>
          <p:nvPr/>
        </p:nvSpPr>
        <p:spPr>
          <a:xfrm>
            <a:off x="2226521" y="8343900"/>
            <a:ext cx="14223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•</a:t>
            </a:r>
            <a:r>
              <a:rPr lang="en-US" sz="6000" b="1">
                <a:solidFill>
                  <a:srgbClr val="C75F09"/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 0 cộng với một số bằng chính số đó.</a:t>
            </a:r>
          </a:p>
        </p:txBody>
      </p:sp>
      <p:pic>
        <p:nvPicPr>
          <p:cNvPr id="3" name="PHẠM DUYÊN 13 - 9Slide.vn">
            <a:extLst>
              <a:ext uri="{FF2B5EF4-FFF2-40B4-BE49-F238E27FC236}">
                <a16:creationId xmlns:a16="http://schemas.microsoft.com/office/drawing/2014/main" id="{85E0B4B8-CA8D-AA6C-DCB3-FFD573BCD7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24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861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0D689D81-633A-9F71-5E31-0EE05DE3F3A9}"/>
              </a:ext>
            </a:extLst>
          </p:cNvPr>
          <p:cNvSpPr/>
          <p:nvPr/>
        </p:nvSpPr>
        <p:spPr>
          <a:xfrm>
            <a:off x="114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+ 4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5B702CAB-BE18-9213-597D-3B4873333916}"/>
              </a:ext>
            </a:extLst>
          </p:cNvPr>
          <p:cNvSpPr/>
          <p:nvPr/>
        </p:nvSpPr>
        <p:spPr>
          <a:xfrm>
            <a:off x="6858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8CE69A7A-DB01-FBD7-DBB4-655558E70115}"/>
              </a:ext>
            </a:extLst>
          </p:cNvPr>
          <p:cNvSpPr/>
          <p:nvPr/>
        </p:nvSpPr>
        <p:spPr>
          <a:xfrm>
            <a:off x="1257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114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1EC1E1EE-6EB5-5F60-C4CC-1623BDE404EE}"/>
              </a:ext>
            </a:extLst>
          </p:cNvPr>
          <p:cNvSpPr/>
          <p:nvPr/>
        </p:nvSpPr>
        <p:spPr>
          <a:xfrm>
            <a:off x="6858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+ 5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2ACDDF94-2D2C-EB5C-D322-EE22C9E7C0A3}"/>
              </a:ext>
            </a:extLst>
          </p:cNvPr>
          <p:cNvSpPr/>
          <p:nvPr/>
        </p:nvSpPr>
        <p:spPr>
          <a:xfrm>
            <a:off x="1257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E5EA9068-592A-416B-8687-AF5EB10492F1}"/>
              </a:ext>
            </a:extLst>
          </p:cNvPr>
          <p:cNvSpPr/>
          <p:nvPr/>
        </p:nvSpPr>
        <p:spPr>
          <a:xfrm>
            <a:off x="1143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08E09938-097C-A197-7A31-7A419DDFB69A}"/>
              </a:ext>
            </a:extLst>
          </p:cNvPr>
          <p:cNvSpPr/>
          <p:nvPr/>
        </p:nvSpPr>
        <p:spPr>
          <a:xfrm>
            <a:off x="6858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C5FA6FF2-C047-A9D9-723C-007605162F52}"/>
              </a:ext>
            </a:extLst>
          </p:cNvPr>
          <p:cNvSpPr/>
          <p:nvPr/>
        </p:nvSpPr>
        <p:spPr>
          <a:xfrm>
            <a:off x="12573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+ 0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91CC091E-774D-5445-0F9F-E0BDF4B2D655}"/>
              </a:ext>
            </a:extLst>
          </p:cNvPr>
          <p:cNvSpPr/>
          <p:nvPr/>
        </p:nvSpPr>
        <p:spPr>
          <a:xfrm>
            <a:off x="449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B945425F-427E-468D-B48D-1B2E8245EE57}"/>
              </a:ext>
            </a:extLst>
          </p:cNvPr>
          <p:cNvSpPr/>
          <p:nvPr/>
        </p:nvSpPr>
        <p:spPr>
          <a:xfrm>
            <a:off x="10118709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1DE10864-EC12-033D-0DE0-11712F0202AC}"/>
              </a:ext>
            </a:extLst>
          </p:cNvPr>
          <p:cNvSpPr/>
          <p:nvPr/>
        </p:nvSpPr>
        <p:spPr>
          <a:xfrm>
            <a:off x="1592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813B65BB-8BCE-A75C-21E7-0A9B0CA2D9B1}"/>
              </a:ext>
            </a:extLst>
          </p:cNvPr>
          <p:cNvSpPr/>
          <p:nvPr/>
        </p:nvSpPr>
        <p:spPr>
          <a:xfrm>
            <a:off x="449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4 - 9Slide.vn">
            <a:extLst>
              <a:ext uri="{FF2B5EF4-FFF2-40B4-BE49-F238E27FC236}">
                <a16:creationId xmlns:a16="http://schemas.microsoft.com/office/drawing/2014/main" id="{AE173791-F66F-A09E-DC94-B36DCBBCDF3F}"/>
              </a:ext>
            </a:extLst>
          </p:cNvPr>
          <p:cNvSpPr/>
          <p:nvPr/>
        </p:nvSpPr>
        <p:spPr>
          <a:xfrm>
            <a:off x="10118709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2383C5E6-8D61-6E5E-29B8-13EAAE416534}"/>
              </a:ext>
            </a:extLst>
          </p:cNvPr>
          <p:cNvSpPr/>
          <p:nvPr/>
        </p:nvSpPr>
        <p:spPr>
          <a:xfrm>
            <a:off x="1592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99CC2C1-3AAB-6F88-471F-3D8C09EFCA08}"/>
              </a:ext>
            </a:extLst>
          </p:cNvPr>
          <p:cNvSpPr/>
          <p:nvPr/>
        </p:nvSpPr>
        <p:spPr>
          <a:xfrm>
            <a:off x="4496511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17 - 9Slide.vn">
            <a:extLst>
              <a:ext uri="{FF2B5EF4-FFF2-40B4-BE49-F238E27FC236}">
                <a16:creationId xmlns:a16="http://schemas.microsoft.com/office/drawing/2014/main" id="{95631AE4-C90B-30BD-D319-E64052F8CF59}"/>
              </a:ext>
            </a:extLst>
          </p:cNvPr>
          <p:cNvSpPr/>
          <p:nvPr/>
        </p:nvSpPr>
        <p:spPr>
          <a:xfrm>
            <a:off x="10118709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0B0B8F58-C505-996C-35CD-F7D9282BF5C3}"/>
              </a:ext>
            </a:extLst>
          </p:cNvPr>
          <p:cNvSpPr/>
          <p:nvPr/>
        </p:nvSpPr>
        <p:spPr>
          <a:xfrm>
            <a:off x="15926511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19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0 - 9Slide.vn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931507" y="871242"/>
            <a:ext cx="4412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PHẠM DUYÊN 1 - 9Slide.vn">
            <a:extLst>
              <a:ext uri="{FF2B5EF4-FFF2-40B4-BE49-F238E27FC236}">
                <a16:creationId xmlns:a16="http://schemas.microsoft.com/office/drawing/2014/main" id="{C42C30F9-C149-4E49-8AF9-56032387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696073"/>
              </p:ext>
            </p:extLst>
          </p:nvPr>
        </p:nvGraphicFramePr>
        <p:xfrm>
          <a:off x="984390" y="2748695"/>
          <a:ext cx="16319224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903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PHẠM DUYÊN 3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345828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43EE8785-1A65-41A0-C87F-59D491FCB020}"/>
              </a:ext>
            </a:extLst>
          </p:cNvPr>
          <p:cNvSpPr/>
          <p:nvPr/>
        </p:nvSpPr>
        <p:spPr>
          <a:xfrm>
            <a:off x="551049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8B497AF3-018C-D95A-723E-ADE97EC8B38E}"/>
              </a:ext>
            </a:extLst>
          </p:cNvPr>
          <p:cNvSpPr/>
          <p:nvPr/>
        </p:nvSpPr>
        <p:spPr>
          <a:xfrm>
            <a:off x="7562709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7 - 9Slide.vn">
            <a:extLst>
              <a:ext uri="{FF2B5EF4-FFF2-40B4-BE49-F238E27FC236}">
                <a16:creationId xmlns:a16="http://schemas.microsoft.com/office/drawing/2014/main" id="{148F2E3B-756A-104A-BD39-0F93E0326D50}"/>
              </a:ext>
            </a:extLst>
          </p:cNvPr>
          <p:cNvSpPr/>
          <p:nvPr/>
        </p:nvSpPr>
        <p:spPr>
          <a:xfrm>
            <a:off x="9614919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10E8AE2B-0879-D9A4-DF8D-20EA57E39CB7}"/>
              </a:ext>
            </a:extLst>
          </p:cNvPr>
          <p:cNvSpPr/>
          <p:nvPr/>
        </p:nvSpPr>
        <p:spPr>
          <a:xfrm>
            <a:off x="11667131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9F643CB1-6EE4-4881-F3FF-72C95FD0BBB5}"/>
              </a:ext>
            </a:extLst>
          </p:cNvPr>
          <p:cNvSpPr/>
          <p:nvPr/>
        </p:nvSpPr>
        <p:spPr>
          <a:xfrm>
            <a:off x="13719342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9170A94C-8B06-DD7B-C74C-7C6152EE6A3E}"/>
              </a:ext>
            </a:extLst>
          </p:cNvPr>
          <p:cNvSpPr/>
          <p:nvPr/>
        </p:nvSpPr>
        <p:spPr>
          <a:xfrm>
            <a:off x="15771551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3911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A301562-3B69-A07B-AFD2-43DFC862F167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5402B3-6E35-2BE3-A72F-EDDB6390EF64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230C7E2-3F4E-CAE0-5E7A-8EE63973A49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E3E90EA-581B-7626-E24B-74D9042F7EB9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0DDA44-A522-CA66-57A8-2B91FE86970B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B7A89DDC-60B7-EB80-5C59-F30C254DE0AF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D76CDE8-D449-7B68-C028-4FEA8F27DCC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3890A5-D792-A189-DF00-E3A188DEBEA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934A5E-E4C8-E60E-67DA-DD8E9BB6CDA2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621517D9-09AA-390E-307A-8B097AA01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325" y="5981700"/>
            <a:ext cx="9812990" cy="3554746"/>
          </a:xfrm>
          <a:prstGeom prst="rect">
            <a:avLst/>
          </a:prstGeom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35DC48CE-57C6-C8D8-1E84-4A63EB51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49" y="1866900"/>
            <a:ext cx="8961742" cy="355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126</TotalTime>
  <Words>197</Words>
  <Application>Microsoft Office PowerPoint</Application>
  <PresentationFormat>Custom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Sofia Pro Soft</vt:lpstr>
      <vt:lpstr>#9Slide07 Crocante</vt:lpstr>
      <vt:lpstr>Arial</vt:lpstr>
      <vt:lpstr>UVN Huong Que Nang</vt:lpstr>
      <vt:lpstr>UTM Brewers KT</vt:lpstr>
      <vt:lpstr>UTM Cancel</vt:lpstr>
      <vt:lpstr>Arial-Rounded</vt:lpstr>
      <vt:lpstr>Quicksand</vt:lpstr>
      <vt:lpstr>#9Slide03 Sofia Pro 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22</cp:revision>
  <dcterms:created xsi:type="dcterms:W3CDTF">2006-08-16T00:00:00Z</dcterms:created>
  <dcterms:modified xsi:type="dcterms:W3CDTF">2022-11-10T04:00:49Z</dcterms:modified>
  <cp:category>9Slide.vn</cp:category>
  <dc:identifier>DAFOJ1LuU7I</dc:identifier>
</cp:coreProperties>
</file>