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sldIdLst>
    <p:sldId id="257" r:id="rId3"/>
    <p:sldId id="282" r:id="rId4"/>
    <p:sldId id="283" r:id="rId5"/>
    <p:sldId id="284" r:id="rId6"/>
    <p:sldId id="286" r:id="rId7"/>
    <p:sldId id="285" r:id="rId8"/>
    <p:sldId id="297" r:id="rId9"/>
    <p:sldId id="299" r:id="rId10"/>
    <p:sldId id="287" r:id="rId11"/>
    <p:sldId id="288" r:id="rId12"/>
    <p:sldId id="289" r:id="rId13"/>
    <p:sldId id="300" r:id="rId14"/>
    <p:sldId id="290" r:id="rId15"/>
    <p:sldId id="291" r:id="rId16"/>
    <p:sldId id="292" r:id="rId17"/>
    <p:sldId id="293" r:id="rId18"/>
    <p:sldId id="294" r:id="rId19"/>
    <p:sldId id="295" r:id="rId20"/>
    <p:sldId id="298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91" d="100"/>
          <a:sy n="91" d="100"/>
        </p:scale>
        <p:origin x="3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993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7484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8911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6536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1571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9772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129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8274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860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2756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4573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0398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88503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129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7510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9159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C681D-C0A5-465C-9D9E-66DAF711CF39}" type="datetimeFigureOut">
              <a:rPr lang="vi-VN" smtClean="0"/>
              <a:t>01/10/2024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4127231-AB87-49CB-B1BC-A601E4DF3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487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1.xml"/><Relationship Id="rId7" Type="http://schemas.openxmlformats.org/officeDocument/2006/relationships/slide" Target="slide1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slide" Target="slide12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0E7CA4A-2D59-1246-AD20-6BD21A286D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" r="1250"/>
          <a:stretch/>
        </p:blipFill>
        <p:spPr>
          <a:xfrm>
            <a:off x="5370406" y="653001"/>
            <a:ext cx="1451186" cy="1451186"/>
          </a:xfrm>
          <a:custGeom>
            <a:avLst/>
            <a:gdLst/>
            <a:ahLst/>
            <a:cxnLst/>
            <a:rect l="l" t="t" r="r" b="b"/>
            <a:pathLst>
              <a:path w="6547392" h="6547392">
                <a:moveTo>
                  <a:pt x="3273696" y="0"/>
                </a:moveTo>
                <a:cubicBezTo>
                  <a:pt x="5081708" y="0"/>
                  <a:pt x="6547392" y="1465684"/>
                  <a:pt x="6547392" y="3273696"/>
                </a:cubicBezTo>
                <a:cubicBezTo>
                  <a:pt x="6547392" y="5081708"/>
                  <a:pt x="5081708" y="6547392"/>
                  <a:pt x="3273696" y="6547392"/>
                </a:cubicBezTo>
                <a:cubicBezTo>
                  <a:pt x="1465684" y="6547392"/>
                  <a:pt x="0" y="5081708"/>
                  <a:pt x="0" y="3273696"/>
                </a:cubicBezTo>
                <a:cubicBezTo>
                  <a:pt x="0" y="1465684"/>
                  <a:pt x="1465684" y="0"/>
                  <a:pt x="3273696" y="0"/>
                </a:cubicBezTo>
                <a:close/>
              </a:path>
            </a:pathLst>
          </a:custGeom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0ADAC660-FCBF-2A43-9C4E-DAAA0040E4DA}"/>
              </a:ext>
            </a:extLst>
          </p:cNvPr>
          <p:cNvSpPr txBox="1"/>
          <p:nvPr/>
        </p:nvSpPr>
        <p:spPr>
          <a:xfrm>
            <a:off x="2816736" y="260299"/>
            <a:ext cx="6558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54167AB-C215-D343-9A50-258199562010}"/>
              </a:ext>
            </a:extLst>
          </p:cNvPr>
          <p:cNvSpPr txBox="1"/>
          <p:nvPr/>
        </p:nvSpPr>
        <p:spPr>
          <a:xfrm>
            <a:off x="1825546" y="1990642"/>
            <a:ext cx="8216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– KHỐI 1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7EA6A28-D115-B14B-8A1E-15E63819C0BB}"/>
              </a:ext>
            </a:extLst>
          </p:cNvPr>
          <p:cNvSpPr txBox="1"/>
          <p:nvPr/>
        </p:nvSpPr>
        <p:spPr>
          <a:xfrm>
            <a:off x="3740772" y="2636973"/>
            <a:ext cx="5509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6F9E9FC-09D9-AB49-904A-8D38E75AACAA}"/>
              </a:ext>
            </a:extLst>
          </p:cNvPr>
          <p:cNvSpPr txBox="1"/>
          <p:nvPr/>
        </p:nvSpPr>
        <p:spPr>
          <a:xfrm>
            <a:off x="1240089" y="3675365"/>
            <a:ext cx="10131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26, 27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F9B44A-6623-40E2-8CDE-56BB8D7F22E5}"/>
              </a:ext>
            </a:extLst>
          </p:cNvPr>
          <p:cNvSpPr txBox="1"/>
          <p:nvPr/>
        </p:nvSpPr>
        <p:spPr>
          <a:xfrm>
            <a:off x="3740772" y="4651505"/>
            <a:ext cx="4974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83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799EAE-D3F8-4096-8D34-0B763296C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3" y="417168"/>
            <a:ext cx="2715484" cy="1357742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6F721A52-8B43-4577-87A1-D6EB3B8B24F8}"/>
              </a:ext>
            </a:extLst>
          </p:cNvPr>
          <p:cNvSpPr/>
          <p:nvPr/>
        </p:nvSpPr>
        <p:spPr>
          <a:xfrm>
            <a:off x="5609771" y="1185427"/>
            <a:ext cx="4288972" cy="4223657"/>
          </a:xfrm>
          <a:prstGeom prst="roundRect">
            <a:avLst/>
          </a:prstGeom>
          <a:solidFill>
            <a:srgbClr val="FBD3D2"/>
          </a:solidFill>
          <a:ln>
            <a:solidFill>
              <a:srgbClr val="FBD3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B6E9FA-7AF8-4B10-A53C-B38A23D313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01" y="1599082"/>
            <a:ext cx="3757110" cy="21261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28577A-3193-4EB0-86CB-4BD061AF3660}"/>
              </a:ext>
            </a:extLst>
          </p:cNvPr>
          <p:cNvSpPr/>
          <p:nvPr/>
        </p:nvSpPr>
        <p:spPr>
          <a:xfrm>
            <a:off x="6843485" y="4073540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8512F7-843B-4938-98A1-74917B9AC362}"/>
              </a:ext>
            </a:extLst>
          </p:cNvPr>
          <p:cNvSpPr/>
          <p:nvPr/>
        </p:nvSpPr>
        <p:spPr>
          <a:xfrm>
            <a:off x="8114400" y="4073540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9A3FDE-27C9-4E72-BDCB-B4E6812C1E68}"/>
              </a:ext>
            </a:extLst>
          </p:cNvPr>
          <p:cNvGrpSpPr/>
          <p:nvPr/>
        </p:nvGrpSpPr>
        <p:grpSpPr>
          <a:xfrm>
            <a:off x="1177728" y="2721114"/>
            <a:ext cx="4166111" cy="707886"/>
            <a:chOff x="5223822" y="1567847"/>
            <a:chExt cx="3969163" cy="707886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7BC9ED38-CA69-4234-959B-517AB53131D3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Tìm số thích h</a:t>
              </a:r>
              <a:r>
                <a:rPr lang="en-US" sz="32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ợp</a:t>
              </a:r>
              <a:r>
                <a:rPr lang="en-US" sz="32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1B72183-DC7D-48E2-8364-C0AA11240BF5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19CC875-2F61-412B-9243-E9840D365290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C717933-7613-419F-B2B2-B1F7B35BB40A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F4DB7B9-A015-403A-AF0E-AEB599B983D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39050" y="4237046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0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4.81481E-6 L 0.17057 -0.273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-13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7D439170-273A-4D67-AB54-28956A472946}"/>
              </a:ext>
            </a:extLst>
          </p:cNvPr>
          <p:cNvSpPr/>
          <p:nvPr/>
        </p:nvSpPr>
        <p:spPr>
          <a:xfrm>
            <a:off x="5943879" y="1317171"/>
            <a:ext cx="4288972" cy="4223657"/>
          </a:xfrm>
          <a:prstGeom prst="roundRect">
            <a:avLst/>
          </a:prstGeom>
          <a:solidFill>
            <a:srgbClr val="90D7ED"/>
          </a:solidFill>
          <a:ln>
            <a:solidFill>
              <a:srgbClr val="90D7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34DF4-B17E-4D2E-B056-619281875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09" y="1730826"/>
            <a:ext cx="3757110" cy="21261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2FAF81-2DD9-46D2-9D99-4A668A8B50AF}"/>
              </a:ext>
            </a:extLst>
          </p:cNvPr>
          <p:cNvSpPr/>
          <p:nvPr/>
        </p:nvSpPr>
        <p:spPr>
          <a:xfrm>
            <a:off x="7177593" y="4205284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FEB82-4A6D-43FF-BC66-8DAAE54203A3}"/>
              </a:ext>
            </a:extLst>
          </p:cNvPr>
          <p:cNvSpPr/>
          <p:nvPr/>
        </p:nvSpPr>
        <p:spPr>
          <a:xfrm>
            <a:off x="8448508" y="4205284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4D682D-B39E-4B08-AF59-8C645E38D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3" y="417168"/>
            <a:ext cx="2715484" cy="13577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270BF46-64E0-48D4-87CA-8AC2DB1AA034}"/>
              </a:ext>
            </a:extLst>
          </p:cNvPr>
          <p:cNvGrpSpPr/>
          <p:nvPr/>
        </p:nvGrpSpPr>
        <p:grpSpPr>
          <a:xfrm>
            <a:off x="1177728" y="2721114"/>
            <a:ext cx="4166111" cy="707886"/>
            <a:chOff x="5223822" y="1567847"/>
            <a:chExt cx="3969163" cy="707886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6DCDE487-2EB8-40E0-99AF-856D03BEC701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Tìm số thích h</a:t>
              </a:r>
              <a:r>
                <a:rPr lang="en-US" sz="32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ợp</a:t>
              </a:r>
              <a:r>
                <a:rPr lang="en-US" sz="32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5886CDC-47D9-47C0-840F-B3A45DCF67A1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B182784E-1A34-4173-ADCB-AA3F32811A0F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E611E0-7DC6-4E8A-8348-F802FB37AC01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834D04A-D724-4661-96B6-1D54AFD2D35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39050" y="4237046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6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6 -0.00764 L 0.0668 -0.275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3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C9A95492-3D2E-4A7F-B960-6A7E0049CB90}"/>
              </a:ext>
            </a:extLst>
          </p:cNvPr>
          <p:cNvSpPr/>
          <p:nvPr/>
        </p:nvSpPr>
        <p:spPr>
          <a:xfrm>
            <a:off x="5592186" y="1115089"/>
            <a:ext cx="5422085" cy="4223657"/>
          </a:xfrm>
          <a:prstGeom prst="roundRect">
            <a:avLst/>
          </a:prstGeom>
          <a:solidFill>
            <a:srgbClr val="FAD5E5"/>
          </a:solidFill>
          <a:ln>
            <a:solidFill>
              <a:srgbClr val="FAD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6F717-CAAB-4D4E-91CA-21A8D37A1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17" y="1528744"/>
            <a:ext cx="3757109" cy="21261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1FF2F8-3A98-48D2-AE9F-38FB7AD54B9D}"/>
              </a:ext>
            </a:extLst>
          </p:cNvPr>
          <p:cNvSpPr/>
          <p:nvPr/>
        </p:nvSpPr>
        <p:spPr>
          <a:xfrm>
            <a:off x="7423778" y="4139971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3B6BDD"/>
                </a:solidFill>
              </a:rPr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FF68E3-A7B3-481A-9C5E-3EDBF1220B01}"/>
              </a:ext>
            </a:extLst>
          </p:cNvPr>
          <p:cNvSpPr/>
          <p:nvPr/>
        </p:nvSpPr>
        <p:spPr>
          <a:xfrm>
            <a:off x="8657492" y="4139971"/>
            <a:ext cx="602343" cy="566057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3B6BDD"/>
                </a:solidFill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E8CFEB-EC5C-46DD-AFD1-13835DAF6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3" y="417168"/>
            <a:ext cx="2715484" cy="135774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DAD4BF-E140-4FFD-B23C-005864FA67A2}"/>
              </a:ext>
            </a:extLst>
          </p:cNvPr>
          <p:cNvGrpSpPr/>
          <p:nvPr/>
        </p:nvGrpSpPr>
        <p:grpSpPr>
          <a:xfrm>
            <a:off x="1177728" y="2721114"/>
            <a:ext cx="4166111" cy="707886"/>
            <a:chOff x="5223822" y="1567847"/>
            <a:chExt cx="3969163" cy="707886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9ABF00A1-2C73-45AA-ACD3-EDDFE0B6B0A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Tìm số thích h</a:t>
              </a:r>
              <a:r>
                <a:rPr lang="en-US" sz="32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ợp</a:t>
              </a:r>
              <a:r>
                <a:rPr lang="en-US" sz="32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.</a:t>
              </a:r>
              <a:endParaRPr lang="en-GB" sz="32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98EDC0C-7B07-4780-BBBC-9A9A5493013D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ADF57F8-53A2-4237-9C08-5886C35D5F0F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27E4AA-3CF5-43D8-AA3B-DA131529549B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0E4F94D-69DF-4F88-A2E2-6754967D9AC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39050" y="4237046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2.59259E-6 L 0.12149 -0.295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97902-2BE2-4B0A-ADF1-56F587F72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36" y="275106"/>
            <a:ext cx="2205230" cy="1102615"/>
          </a:xfrm>
          <a:prstGeom prst="rect">
            <a:avLst/>
          </a:prstGeom>
        </p:spPr>
      </p:pic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48BFFFA2-9711-47B7-891A-00EF9EAC19F8}"/>
              </a:ext>
            </a:extLst>
          </p:cNvPr>
          <p:cNvSpPr/>
          <p:nvPr/>
        </p:nvSpPr>
        <p:spPr>
          <a:xfrm>
            <a:off x="4483865" y="1385885"/>
            <a:ext cx="2946796" cy="181323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064292CD-84CC-416E-A4E6-921F43B739E2}"/>
              </a:ext>
            </a:extLst>
          </p:cNvPr>
          <p:cNvSpPr/>
          <p:nvPr/>
        </p:nvSpPr>
        <p:spPr>
          <a:xfrm>
            <a:off x="7790999" y="1385885"/>
            <a:ext cx="2946796" cy="181323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3D4C7739-0992-4E0E-A81B-EA650852635B}"/>
              </a:ext>
            </a:extLst>
          </p:cNvPr>
          <p:cNvSpPr/>
          <p:nvPr/>
        </p:nvSpPr>
        <p:spPr>
          <a:xfrm>
            <a:off x="4513258" y="3610580"/>
            <a:ext cx="2946796" cy="181323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6AA9229B-73FA-4D15-8C15-053C33BB1861}"/>
              </a:ext>
            </a:extLst>
          </p:cNvPr>
          <p:cNvSpPr/>
          <p:nvPr/>
        </p:nvSpPr>
        <p:spPr>
          <a:xfrm>
            <a:off x="7719706" y="3470051"/>
            <a:ext cx="2946796" cy="181323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74EC76B1-3B5A-45F2-ADD7-4009901A7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709" y="1525137"/>
            <a:ext cx="2815224" cy="1593112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FFD89FEF-FBD0-444D-8286-BBDC334C75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426" y="1594554"/>
            <a:ext cx="2486361" cy="140701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FB8E7CD6-C8B8-4C14-A17A-17F7778BBF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01" y="3756386"/>
            <a:ext cx="2785832" cy="1576477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B31CA2F3-BC9E-40A5-8DEC-F2C4107631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962" y="3629247"/>
            <a:ext cx="2755807" cy="155948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7E6642D-F494-40B8-B6C9-394356EFA378}"/>
              </a:ext>
            </a:extLst>
          </p:cNvPr>
          <p:cNvGrpSpPr/>
          <p:nvPr/>
        </p:nvGrpSpPr>
        <p:grpSpPr>
          <a:xfrm>
            <a:off x="6292676" y="275106"/>
            <a:ext cx="4166111" cy="707886"/>
            <a:chOff x="5223822" y="1567847"/>
            <a:chExt cx="3969163" cy="707886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2575AE51-B37C-498E-940E-15E097FB99FB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5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So sánh</a:t>
              </a:r>
              <a:endParaRPr lang="en-GB" sz="3600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6852727-2A96-40F5-B145-056224DC4095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83CA1C6-40A1-4851-99B4-9DB331BCEAD6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3732C97-C90D-45A8-A33C-20670713D653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3486906-78CA-4799-8AF8-98EC638A46A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353510" y="3001564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89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814B863A-F9C5-4497-BAE2-B0533BA1538C}"/>
              </a:ext>
            </a:extLst>
          </p:cNvPr>
          <p:cNvSpPr/>
          <p:nvPr/>
        </p:nvSpPr>
        <p:spPr>
          <a:xfrm>
            <a:off x="5188856" y="1991409"/>
            <a:ext cx="5174344" cy="33610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69DAA-0688-455B-8FA5-3189384DC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14" y="2225003"/>
            <a:ext cx="4941069" cy="2796109"/>
          </a:xfrm>
          <a:prstGeom prst="rect">
            <a:avLst/>
          </a:prstGeom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C84D9120-D811-48D8-9FD8-666C72419F0C}"/>
              </a:ext>
            </a:extLst>
          </p:cNvPr>
          <p:cNvSpPr/>
          <p:nvPr/>
        </p:nvSpPr>
        <p:spPr>
          <a:xfrm>
            <a:off x="6386285" y="5483118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B4A3E217-2190-40EB-A365-FAB10E2DB65D}"/>
              </a:ext>
            </a:extLst>
          </p:cNvPr>
          <p:cNvSpPr/>
          <p:nvPr/>
        </p:nvSpPr>
        <p:spPr>
          <a:xfrm>
            <a:off x="8447313" y="5483118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A09DFC-6A42-4F7D-AA27-5FFDA8700ECC}"/>
              </a:ext>
            </a:extLst>
          </p:cNvPr>
          <p:cNvSpPr/>
          <p:nvPr/>
        </p:nvSpPr>
        <p:spPr>
          <a:xfrm>
            <a:off x="7416799" y="5483118"/>
            <a:ext cx="718457" cy="718457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B3E30E9D-3AF6-4C54-81AB-01947919CBF5}"/>
              </a:ext>
            </a:extLst>
          </p:cNvPr>
          <p:cNvSpPr/>
          <p:nvPr/>
        </p:nvSpPr>
        <p:spPr>
          <a:xfrm>
            <a:off x="6458857" y="5548435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A51D61-F5B8-4B69-B85D-4C72AD1D7148}"/>
              </a:ext>
            </a:extLst>
          </p:cNvPr>
          <p:cNvSpPr/>
          <p:nvPr/>
        </p:nvSpPr>
        <p:spPr>
          <a:xfrm>
            <a:off x="7453084" y="5515777"/>
            <a:ext cx="645886" cy="6458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87E0FCC4-0F85-40E8-BF99-3F9D03D985E7}"/>
              </a:ext>
            </a:extLst>
          </p:cNvPr>
          <p:cNvSpPr/>
          <p:nvPr/>
        </p:nvSpPr>
        <p:spPr>
          <a:xfrm>
            <a:off x="8519884" y="5548435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BBDFAE-4701-41BC-AD49-03AB87876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" y="405763"/>
            <a:ext cx="2715484" cy="135774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394C685-0E06-42DA-A489-5B60850E4146}"/>
              </a:ext>
            </a:extLst>
          </p:cNvPr>
          <p:cNvGrpSpPr/>
          <p:nvPr/>
        </p:nvGrpSpPr>
        <p:grpSpPr>
          <a:xfrm>
            <a:off x="6197089" y="696337"/>
            <a:ext cx="4166111" cy="707886"/>
            <a:chOff x="5223822" y="1567847"/>
            <a:chExt cx="3969163" cy="707886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5AD029F5-1B7B-4601-BC1D-79B4F9D927C8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So sánh</a:t>
              </a:r>
              <a:endParaRPr lang="en-GB" sz="3600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692405-0A28-46D8-A86B-8A978DB8A4CE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25114F8-A57D-4486-8BB2-7D6292852D57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6E16D5-AB37-4FD6-A5BB-76157251A8C4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6EA9B14-44D3-4ACA-8D0F-72EA3ED48E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145323" y="3056583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6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2F5981B0-8F7C-42E2-A341-BA860C91F167}"/>
              </a:ext>
            </a:extLst>
          </p:cNvPr>
          <p:cNvSpPr/>
          <p:nvPr/>
        </p:nvSpPr>
        <p:spPr>
          <a:xfrm>
            <a:off x="4942671" y="1748458"/>
            <a:ext cx="5174344" cy="33610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30FD210C-55AE-4C6D-93DA-EBA204C1A252}"/>
              </a:ext>
            </a:extLst>
          </p:cNvPr>
          <p:cNvSpPr/>
          <p:nvPr/>
        </p:nvSpPr>
        <p:spPr>
          <a:xfrm>
            <a:off x="6140100" y="5240167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58E6562C-BCE8-4619-A8A4-D5E8B02DF439}"/>
              </a:ext>
            </a:extLst>
          </p:cNvPr>
          <p:cNvSpPr/>
          <p:nvPr/>
        </p:nvSpPr>
        <p:spPr>
          <a:xfrm>
            <a:off x="8201128" y="5240167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27F6BA-FA0C-4438-BA45-1097943261AA}"/>
              </a:ext>
            </a:extLst>
          </p:cNvPr>
          <p:cNvSpPr/>
          <p:nvPr/>
        </p:nvSpPr>
        <p:spPr>
          <a:xfrm>
            <a:off x="7170614" y="5240167"/>
            <a:ext cx="718457" cy="718457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8220EB9C-62BE-4C36-97F7-E5D4C6458895}"/>
              </a:ext>
            </a:extLst>
          </p:cNvPr>
          <p:cNvSpPr/>
          <p:nvPr/>
        </p:nvSpPr>
        <p:spPr>
          <a:xfrm>
            <a:off x="6212672" y="5305484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A2B72A-6BDF-47F1-A926-41CE179A1A57}"/>
              </a:ext>
            </a:extLst>
          </p:cNvPr>
          <p:cNvSpPr/>
          <p:nvPr/>
        </p:nvSpPr>
        <p:spPr>
          <a:xfrm>
            <a:off x="7206899" y="5272826"/>
            <a:ext cx="645886" cy="6458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62055E1E-336D-4667-AADA-A6CBC57EDF61}"/>
              </a:ext>
            </a:extLst>
          </p:cNvPr>
          <p:cNvSpPr/>
          <p:nvPr/>
        </p:nvSpPr>
        <p:spPr>
          <a:xfrm>
            <a:off x="8273699" y="5305484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B29FD7-E9E1-48F7-9F33-7C24F423E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157" y="2107446"/>
            <a:ext cx="4689506" cy="2653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EF1DCC-909C-4DBF-96B7-6B5013CCA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" y="405763"/>
            <a:ext cx="2715484" cy="135774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4D67BC-4ED0-44AB-91D7-73E81F7F98A4}"/>
              </a:ext>
            </a:extLst>
          </p:cNvPr>
          <p:cNvGrpSpPr/>
          <p:nvPr/>
        </p:nvGrpSpPr>
        <p:grpSpPr>
          <a:xfrm>
            <a:off x="6096000" y="545433"/>
            <a:ext cx="4166111" cy="707886"/>
            <a:chOff x="5223822" y="1567847"/>
            <a:chExt cx="3969163" cy="707886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A1F5EBCD-56A5-4C98-9D74-836E8C28F849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So sánh</a:t>
              </a:r>
              <a:endParaRPr lang="en-GB" sz="3600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9B97FBB-00E7-497C-B36F-2B29F3FF64A2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C279890-C76D-44B3-B34C-24DCF94BF965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CF53A84-DAC3-4F36-A2BD-E8664E5C9B3F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1F4A0B4-AC5C-4786-8335-B955A951A4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76135" y="3126413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C73D009B-071A-4534-A012-D51B3699144F}"/>
              </a:ext>
            </a:extLst>
          </p:cNvPr>
          <p:cNvSpPr/>
          <p:nvPr/>
        </p:nvSpPr>
        <p:spPr>
          <a:xfrm>
            <a:off x="4854748" y="1763505"/>
            <a:ext cx="5174344" cy="33610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A334C085-E164-49C8-B724-205929A49523}"/>
              </a:ext>
            </a:extLst>
          </p:cNvPr>
          <p:cNvSpPr/>
          <p:nvPr/>
        </p:nvSpPr>
        <p:spPr>
          <a:xfrm>
            <a:off x="6052177" y="5255214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B0471B5E-D94F-44D1-B4FE-3FE8DC0B8D57}"/>
              </a:ext>
            </a:extLst>
          </p:cNvPr>
          <p:cNvSpPr/>
          <p:nvPr/>
        </p:nvSpPr>
        <p:spPr>
          <a:xfrm>
            <a:off x="8113205" y="5255214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CAC8DA-2FEA-4CD4-84A2-B345FC8036A0}"/>
              </a:ext>
            </a:extLst>
          </p:cNvPr>
          <p:cNvSpPr/>
          <p:nvPr/>
        </p:nvSpPr>
        <p:spPr>
          <a:xfrm>
            <a:off x="7082691" y="5255214"/>
            <a:ext cx="718457" cy="718457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5BAADB90-9542-4A78-8014-25FC982AD261}"/>
              </a:ext>
            </a:extLst>
          </p:cNvPr>
          <p:cNvSpPr/>
          <p:nvPr/>
        </p:nvSpPr>
        <p:spPr>
          <a:xfrm>
            <a:off x="6124749" y="5320531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BB853B-07C2-4B5B-9FD0-C9AE2132DE96}"/>
              </a:ext>
            </a:extLst>
          </p:cNvPr>
          <p:cNvSpPr/>
          <p:nvPr/>
        </p:nvSpPr>
        <p:spPr>
          <a:xfrm>
            <a:off x="7118976" y="5287873"/>
            <a:ext cx="645886" cy="6458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3E7BEFD2-1C58-4A9F-ABF3-3F1B62EAB9AC}"/>
              </a:ext>
            </a:extLst>
          </p:cNvPr>
          <p:cNvSpPr/>
          <p:nvPr/>
        </p:nvSpPr>
        <p:spPr>
          <a:xfrm>
            <a:off x="8185776" y="5320531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19A5C1-BAF7-4009-BE95-7CB6DD625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31" y="2080143"/>
            <a:ext cx="4828466" cy="2732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2F6D44-453E-4344-B921-69744D9B62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" y="405763"/>
            <a:ext cx="2715484" cy="13577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9B6D1AC-4B7C-4CD0-AD84-D3912A875F57}"/>
              </a:ext>
            </a:extLst>
          </p:cNvPr>
          <p:cNvGrpSpPr/>
          <p:nvPr/>
        </p:nvGrpSpPr>
        <p:grpSpPr>
          <a:xfrm>
            <a:off x="6096000" y="281170"/>
            <a:ext cx="4166111" cy="707886"/>
            <a:chOff x="5223822" y="1567847"/>
            <a:chExt cx="3969163" cy="707886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0F221DEE-7ABE-4CA9-9B4B-2E8F5B81C2CC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So sánh</a:t>
              </a:r>
              <a:endParaRPr lang="en-GB" sz="3600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B607568-F1D8-4C33-8251-4987D2C1CFF2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8158A96-4870-46ED-9D40-3CD9EB89B64F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C2F6AA-0C1A-4978-8C4D-3901A3C88FFF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75BDC41-17CD-4A1A-B718-E0C593F28D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00696" y="2574238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6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2B7821AF-0577-449B-95B8-2469AF3C74FC}"/>
              </a:ext>
            </a:extLst>
          </p:cNvPr>
          <p:cNvSpPr/>
          <p:nvPr/>
        </p:nvSpPr>
        <p:spPr>
          <a:xfrm>
            <a:off x="4819579" y="1763505"/>
            <a:ext cx="5174344" cy="336108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4E72A5C7-613F-4074-BBC5-D8FCF3C971C1}"/>
              </a:ext>
            </a:extLst>
          </p:cNvPr>
          <p:cNvSpPr/>
          <p:nvPr/>
        </p:nvSpPr>
        <p:spPr>
          <a:xfrm>
            <a:off x="6017008" y="5255214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76085C5F-7082-408B-8F4F-307174EB0EC9}"/>
              </a:ext>
            </a:extLst>
          </p:cNvPr>
          <p:cNvSpPr/>
          <p:nvPr/>
        </p:nvSpPr>
        <p:spPr>
          <a:xfrm>
            <a:off x="8078036" y="5255214"/>
            <a:ext cx="718457" cy="718457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4329D2-8F29-4C1E-9E42-3791281E28B3}"/>
              </a:ext>
            </a:extLst>
          </p:cNvPr>
          <p:cNvSpPr/>
          <p:nvPr/>
        </p:nvSpPr>
        <p:spPr>
          <a:xfrm>
            <a:off x="7047522" y="5255214"/>
            <a:ext cx="718457" cy="718457"/>
          </a:xfrm>
          <a:prstGeom prst="ellipse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?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F25FAA78-9239-402B-94A3-31A3C8E4988A}"/>
              </a:ext>
            </a:extLst>
          </p:cNvPr>
          <p:cNvSpPr/>
          <p:nvPr/>
        </p:nvSpPr>
        <p:spPr>
          <a:xfrm>
            <a:off x="6089580" y="5320531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7B7622-F2F5-4B69-82F6-95F8ED7639C8}"/>
              </a:ext>
            </a:extLst>
          </p:cNvPr>
          <p:cNvSpPr/>
          <p:nvPr/>
        </p:nvSpPr>
        <p:spPr>
          <a:xfrm>
            <a:off x="7083807" y="5287873"/>
            <a:ext cx="645886" cy="64588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EC88A652-0298-4BB7-95CF-F872505DFB8F}"/>
              </a:ext>
            </a:extLst>
          </p:cNvPr>
          <p:cNvSpPr/>
          <p:nvPr/>
        </p:nvSpPr>
        <p:spPr>
          <a:xfrm>
            <a:off x="8150607" y="5320531"/>
            <a:ext cx="573314" cy="5805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3B6BDD"/>
                </a:solidFill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CF74F2-5C46-4E96-86CB-FBCFD5733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48" y="2016414"/>
            <a:ext cx="5045603" cy="2855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E4338E-AE05-4542-92BC-B144A1E63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" y="405763"/>
            <a:ext cx="2715484" cy="135774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3D81642-11F2-4443-A5E2-47F2F1FA5A77}"/>
              </a:ext>
            </a:extLst>
          </p:cNvPr>
          <p:cNvGrpSpPr/>
          <p:nvPr/>
        </p:nvGrpSpPr>
        <p:grpSpPr>
          <a:xfrm>
            <a:off x="5421364" y="560175"/>
            <a:ext cx="4166111" cy="707886"/>
            <a:chOff x="5223822" y="1567847"/>
            <a:chExt cx="3969163" cy="707886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F179F21A-595C-43D6-ACB1-AF7D01B35667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6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So sánh</a:t>
              </a:r>
              <a:endParaRPr lang="en-GB" sz="3600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72C80F8-9381-4B16-895F-D6A2B198BAAD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8317418-7EAF-4389-BADC-86908C523B9B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35A3178-FD3A-4CAE-A0A7-1121FD85AE48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EE64EDA-DCE8-4F08-AD6B-688DDD8CA14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716757" y="3290685"/>
            <a:ext cx="1964529" cy="196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0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0E549-076F-40B1-986A-50DB04387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8" y="249217"/>
            <a:ext cx="2465604" cy="1232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7B6347-B76C-4EFB-8B0D-C77579608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97" y="3753816"/>
            <a:ext cx="3631231" cy="2675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37918-E37A-40F4-A3AD-121A42BCF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373" y="3598510"/>
            <a:ext cx="4052773" cy="2986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8DB6E4-B5AE-4C10-A563-7A2E563ED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42" y="2343393"/>
            <a:ext cx="2082912" cy="1534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D9D213-434A-4426-9D60-488ABDEB7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39" y="2303586"/>
            <a:ext cx="2082914" cy="15347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094B06A-8DAB-476E-8011-A9782F6A5640}"/>
              </a:ext>
            </a:extLst>
          </p:cNvPr>
          <p:cNvGrpSpPr/>
          <p:nvPr/>
        </p:nvGrpSpPr>
        <p:grpSpPr>
          <a:xfrm>
            <a:off x="4683657" y="531812"/>
            <a:ext cx="3593639" cy="1771774"/>
            <a:chOff x="367726" y="2041062"/>
            <a:chExt cx="3593639" cy="1771774"/>
          </a:xfrm>
        </p:grpSpPr>
        <p:sp>
          <p:nvSpPr>
            <p:cNvPr id="9" name="Cloud Callout 9">
              <a:extLst>
                <a:ext uri="{FF2B5EF4-FFF2-40B4-BE49-F238E27FC236}">
                  <a16:creationId xmlns:a16="http://schemas.microsoft.com/office/drawing/2014/main" id="{187FD298-4C5A-4FBB-8A10-7C41F9D496AB}"/>
                </a:ext>
              </a:extLst>
            </p:cNvPr>
            <p:cNvSpPr>
              <a:spLocks/>
            </p:cNvSpPr>
            <p:nvPr/>
          </p:nvSpPr>
          <p:spPr>
            <a:xfrm>
              <a:off x="367726" y="2041062"/>
              <a:ext cx="3593639" cy="1771774"/>
            </a:xfrm>
            <a:prstGeom prst="cloudCallout">
              <a:avLst>
                <a:gd name="adj1" fmla="val 54027"/>
                <a:gd name="adj2" fmla="val 54272"/>
              </a:avLst>
            </a:prstGeom>
            <a:solidFill>
              <a:srgbClr val="FFF8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GB" sz="2000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BD227F-0674-486F-AE2E-5C65563FA4C5}"/>
                </a:ext>
              </a:extLst>
            </p:cNvPr>
            <p:cNvSpPr txBox="1"/>
            <p:nvPr/>
          </p:nvSpPr>
          <p:spPr>
            <a:xfrm>
              <a:off x="733310" y="2265229"/>
              <a:ext cx="28624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dirty="0">
                  <a:solidFill>
                    <a:srgbClr val="40505E"/>
                  </a:solidFill>
                  <a:latin typeface="SVN-Avo" panose="02040603050506020204" pitchFamily="18" charset="0"/>
                  <a:cs typeface="Lato Heavy" panose="020F0502020204030203" pitchFamily="34" charset="0"/>
                </a:rPr>
                <a:t>4. Cho mỗi chuồng một xe cỏ để số dê trong chuồng ít hơn số bó cỏ.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99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908E-7 2.68744E-6 L -0.3353 0.37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65" y="18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9 -0.0368 L 0.47526 0.364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160BD-0F7F-4F61-9C3B-15BD314A7933}"/>
              </a:ext>
            </a:extLst>
          </p:cNvPr>
          <p:cNvSpPr txBox="1"/>
          <p:nvPr/>
        </p:nvSpPr>
        <p:spPr>
          <a:xfrm>
            <a:off x="3391948" y="2612317"/>
            <a:ext cx="5625258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GB" sz="8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358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CFAABB6-6404-48B3-B027-E51E14BF6B8F}"/>
              </a:ext>
            </a:extLst>
          </p:cNvPr>
          <p:cNvSpPr/>
          <p:nvPr/>
        </p:nvSpPr>
        <p:spPr>
          <a:xfrm>
            <a:off x="3254474" y="3697661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88EC4-4D4F-4FBE-8ED9-6B0F0E40747D}"/>
              </a:ext>
            </a:extLst>
          </p:cNvPr>
          <p:cNvSpPr txBox="1">
            <a:spLocks/>
          </p:cNvSpPr>
          <p:nvPr/>
        </p:nvSpPr>
        <p:spPr>
          <a:xfrm>
            <a:off x="4368745" y="5097557"/>
            <a:ext cx="4972494" cy="81240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000" dirty="0" err="1">
                <a:solidFill>
                  <a:srgbClr val="40505E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hai</a:t>
            </a:r>
            <a:r>
              <a:rPr lang="en-GB" sz="5000" dirty="0">
                <a:solidFill>
                  <a:srgbClr val="40505E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5000" b="1" dirty="0" err="1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bé</a:t>
            </a:r>
            <a:r>
              <a:rPr lang="en-GB" sz="5000" b="1" dirty="0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5000" b="1" dirty="0" err="1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hơn</a:t>
            </a:r>
            <a:r>
              <a:rPr lang="en-GB" sz="5000" b="1" dirty="0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5000" dirty="0" err="1">
                <a:solidFill>
                  <a:srgbClr val="40505E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ba</a:t>
            </a:r>
            <a:endParaRPr lang="en-GB" sz="5000" dirty="0">
              <a:solidFill>
                <a:srgbClr val="40505E"/>
              </a:solidFill>
              <a:latin typeface="SVN-Avo" panose="02040603050506020204" pitchFamily="18" charset="0"/>
              <a:cs typeface="Lato Heavy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3681C5-7683-482E-B76E-77D70F4CC93F}"/>
              </a:ext>
            </a:extLst>
          </p:cNvPr>
          <p:cNvSpPr txBox="1">
            <a:spLocks/>
          </p:cNvSpPr>
          <p:nvPr/>
        </p:nvSpPr>
        <p:spPr>
          <a:xfrm>
            <a:off x="3303750" y="3591669"/>
            <a:ext cx="622249" cy="79732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0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3BD451-9DE4-4D59-A0F2-0653C7D3BC8A}"/>
              </a:ext>
            </a:extLst>
          </p:cNvPr>
          <p:cNvSpPr txBox="1">
            <a:spLocks/>
          </p:cNvSpPr>
          <p:nvPr/>
        </p:nvSpPr>
        <p:spPr>
          <a:xfrm>
            <a:off x="6022876" y="3587054"/>
            <a:ext cx="512783" cy="79732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0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6" name="Rounded Rectangle 63">
            <a:extLst>
              <a:ext uri="{FF2B5EF4-FFF2-40B4-BE49-F238E27FC236}">
                <a16:creationId xmlns:a16="http://schemas.microsoft.com/office/drawing/2014/main" id="{FC895AC0-3553-4289-9E5C-3994CFAFBE68}"/>
              </a:ext>
            </a:extLst>
          </p:cNvPr>
          <p:cNvSpPr/>
          <p:nvPr/>
        </p:nvSpPr>
        <p:spPr>
          <a:xfrm>
            <a:off x="5945438" y="3716720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7" name="Rounded Rectangle 64">
            <a:extLst>
              <a:ext uri="{FF2B5EF4-FFF2-40B4-BE49-F238E27FC236}">
                <a16:creationId xmlns:a16="http://schemas.microsoft.com/office/drawing/2014/main" id="{FA64CC35-00BF-4366-8124-37238D370710}"/>
              </a:ext>
            </a:extLst>
          </p:cNvPr>
          <p:cNvSpPr/>
          <p:nvPr/>
        </p:nvSpPr>
        <p:spPr>
          <a:xfrm>
            <a:off x="8290405" y="3716720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8" name="Rounded Rectangle 65">
            <a:extLst>
              <a:ext uri="{FF2B5EF4-FFF2-40B4-BE49-F238E27FC236}">
                <a16:creationId xmlns:a16="http://schemas.microsoft.com/office/drawing/2014/main" id="{17B41134-9D7F-49B0-AAF0-6E23670037D7}"/>
              </a:ext>
            </a:extLst>
          </p:cNvPr>
          <p:cNvSpPr/>
          <p:nvPr/>
        </p:nvSpPr>
        <p:spPr>
          <a:xfrm>
            <a:off x="3117147" y="3618857"/>
            <a:ext cx="835570" cy="779991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2</a:t>
            </a:r>
          </a:p>
        </p:txBody>
      </p:sp>
      <p:sp>
        <p:nvSpPr>
          <p:cNvPr id="9" name="Rounded Rectangle 66">
            <a:extLst>
              <a:ext uri="{FF2B5EF4-FFF2-40B4-BE49-F238E27FC236}">
                <a16:creationId xmlns:a16="http://schemas.microsoft.com/office/drawing/2014/main" id="{3FFB5FAA-D3AC-49DF-ACCC-7DCD10AA1227}"/>
              </a:ext>
            </a:extLst>
          </p:cNvPr>
          <p:cNvSpPr/>
          <p:nvPr/>
        </p:nvSpPr>
        <p:spPr>
          <a:xfrm>
            <a:off x="8290404" y="3585326"/>
            <a:ext cx="881305" cy="797321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3</a:t>
            </a:r>
          </a:p>
        </p:txBody>
      </p:sp>
      <p:sp>
        <p:nvSpPr>
          <p:cNvPr id="10" name="Rounded Rectangle 67">
            <a:extLst>
              <a:ext uri="{FF2B5EF4-FFF2-40B4-BE49-F238E27FC236}">
                <a16:creationId xmlns:a16="http://schemas.microsoft.com/office/drawing/2014/main" id="{E5F1A334-60C9-4CDE-9859-7A8901438F4D}"/>
              </a:ext>
            </a:extLst>
          </p:cNvPr>
          <p:cNvSpPr/>
          <p:nvPr/>
        </p:nvSpPr>
        <p:spPr>
          <a:xfrm>
            <a:off x="5893303" y="3587054"/>
            <a:ext cx="771925" cy="797322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3123190-2D34-4458-872F-4BA942CE8DF2}"/>
              </a:ext>
            </a:extLst>
          </p:cNvPr>
          <p:cNvSpPr txBox="1">
            <a:spLocks/>
          </p:cNvSpPr>
          <p:nvPr/>
        </p:nvSpPr>
        <p:spPr>
          <a:xfrm>
            <a:off x="926592" y="5143175"/>
            <a:ext cx="2935970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err="1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Kết</a:t>
            </a:r>
            <a:r>
              <a:rPr lang="en-GB" sz="4000" b="1" dirty="0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luận</a:t>
            </a:r>
            <a:r>
              <a:rPr lang="en-GB" sz="4000" b="1" dirty="0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C71BA3-5A0C-49E6-AA68-74F404533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7"/>
          <a:stretch/>
        </p:blipFill>
        <p:spPr>
          <a:xfrm>
            <a:off x="2199522" y="1230669"/>
            <a:ext cx="2774915" cy="2413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FBE895-4F3F-4A9A-ADFE-C9D280C5D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61" y="1477852"/>
            <a:ext cx="3419341" cy="1919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C6AC5B-DD1D-4B34-8D06-C7712C7027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40" y="224561"/>
            <a:ext cx="2468715" cy="123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4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1969D64B-4621-438A-A45F-6C138AB58CD1}"/>
              </a:ext>
            </a:extLst>
          </p:cNvPr>
          <p:cNvSpPr/>
          <p:nvPr/>
        </p:nvSpPr>
        <p:spPr>
          <a:xfrm>
            <a:off x="3316079" y="3321244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733B6-B13E-4619-8414-FD5650EB402A}"/>
              </a:ext>
            </a:extLst>
          </p:cNvPr>
          <p:cNvSpPr txBox="1">
            <a:spLocks/>
          </p:cNvSpPr>
          <p:nvPr/>
        </p:nvSpPr>
        <p:spPr>
          <a:xfrm>
            <a:off x="3853120" y="4659754"/>
            <a:ext cx="5611581" cy="89854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000" dirty="0" err="1">
                <a:solidFill>
                  <a:srgbClr val="40505E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sáu</a:t>
            </a:r>
            <a:r>
              <a:rPr lang="en-GB" sz="5000" dirty="0">
                <a:solidFill>
                  <a:srgbClr val="40505E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5000" b="1" dirty="0" err="1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bé</a:t>
            </a:r>
            <a:r>
              <a:rPr lang="en-GB" sz="5000" b="1" dirty="0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5000" b="1" dirty="0" err="1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hơn</a:t>
            </a:r>
            <a:r>
              <a:rPr lang="en-GB" sz="5000" b="1" dirty="0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5000" dirty="0" err="1">
                <a:solidFill>
                  <a:srgbClr val="40505E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tám</a:t>
            </a:r>
            <a:endParaRPr lang="en-GB" sz="5000" dirty="0">
              <a:solidFill>
                <a:srgbClr val="40505E"/>
              </a:solidFill>
              <a:latin typeface="SVN-Avo" panose="02040603050506020204" pitchFamily="18" charset="0"/>
              <a:cs typeface="Lato Heavy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7607CF-3606-4209-AED1-276CB7C317B0}"/>
              </a:ext>
            </a:extLst>
          </p:cNvPr>
          <p:cNvSpPr txBox="1">
            <a:spLocks/>
          </p:cNvSpPr>
          <p:nvPr/>
        </p:nvSpPr>
        <p:spPr>
          <a:xfrm>
            <a:off x="3365355" y="3215252"/>
            <a:ext cx="622249" cy="79732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0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63BE-6500-489B-928D-333A4C11C604}"/>
              </a:ext>
            </a:extLst>
          </p:cNvPr>
          <p:cNvSpPr txBox="1">
            <a:spLocks/>
          </p:cNvSpPr>
          <p:nvPr/>
        </p:nvSpPr>
        <p:spPr>
          <a:xfrm>
            <a:off x="5903638" y="3210637"/>
            <a:ext cx="512783" cy="79732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50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6" name="Rounded Rectangle 63">
            <a:extLst>
              <a:ext uri="{FF2B5EF4-FFF2-40B4-BE49-F238E27FC236}">
                <a16:creationId xmlns:a16="http://schemas.microsoft.com/office/drawing/2014/main" id="{CC2BF948-E122-4639-9F69-205CCECEC79F}"/>
              </a:ext>
            </a:extLst>
          </p:cNvPr>
          <p:cNvSpPr/>
          <p:nvPr/>
        </p:nvSpPr>
        <p:spPr>
          <a:xfrm>
            <a:off x="5826200" y="334030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7" name="Rounded Rectangle 64">
            <a:extLst>
              <a:ext uri="{FF2B5EF4-FFF2-40B4-BE49-F238E27FC236}">
                <a16:creationId xmlns:a16="http://schemas.microsoft.com/office/drawing/2014/main" id="{EC980A6B-CA89-4495-B350-BD2BF43C1ADF}"/>
              </a:ext>
            </a:extLst>
          </p:cNvPr>
          <p:cNvSpPr/>
          <p:nvPr/>
        </p:nvSpPr>
        <p:spPr>
          <a:xfrm>
            <a:off x="8352010" y="334030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/>
              <a:t>?</a:t>
            </a:r>
          </a:p>
        </p:txBody>
      </p:sp>
      <p:sp>
        <p:nvSpPr>
          <p:cNvPr id="8" name="Rounded Rectangle 65">
            <a:extLst>
              <a:ext uri="{FF2B5EF4-FFF2-40B4-BE49-F238E27FC236}">
                <a16:creationId xmlns:a16="http://schemas.microsoft.com/office/drawing/2014/main" id="{8B4DA158-545F-4379-8FB1-D47F4301A648}"/>
              </a:ext>
            </a:extLst>
          </p:cNvPr>
          <p:cNvSpPr/>
          <p:nvPr/>
        </p:nvSpPr>
        <p:spPr>
          <a:xfrm>
            <a:off x="3319621" y="332124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6</a:t>
            </a:r>
          </a:p>
        </p:txBody>
      </p:sp>
      <p:sp>
        <p:nvSpPr>
          <p:cNvPr id="9" name="Rounded Rectangle 66">
            <a:extLst>
              <a:ext uri="{FF2B5EF4-FFF2-40B4-BE49-F238E27FC236}">
                <a16:creationId xmlns:a16="http://schemas.microsoft.com/office/drawing/2014/main" id="{C377F333-1953-4E60-9516-F8E08C24D0ED}"/>
              </a:ext>
            </a:extLst>
          </p:cNvPr>
          <p:cNvSpPr/>
          <p:nvPr/>
        </p:nvSpPr>
        <p:spPr>
          <a:xfrm>
            <a:off x="8352009" y="333857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8</a:t>
            </a:r>
          </a:p>
        </p:txBody>
      </p:sp>
      <p:sp>
        <p:nvSpPr>
          <p:cNvPr id="10" name="Rounded Rectangle 67">
            <a:extLst>
              <a:ext uri="{FF2B5EF4-FFF2-40B4-BE49-F238E27FC236}">
                <a16:creationId xmlns:a16="http://schemas.microsoft.com/office/drawing/2014/main" id="{D2009671-91BF-4792-B77F-91B76E93BEB5}"/>
              </a:ext>
            </a:extLst>
          </p:cNvPr>
          <p:cNvSpPr/>
          <p:nvPr/>
        </p:nvSpPr>
        <p:spPr>
          <a:xfrm>
            <a:off x="5838019" y="3338573"/>
            <a:ext cx="667657" cy="667657"/>
          </a:xfrm>
          <a:prstGeom prst="roundRect">
            <a:avLst/>
          </a:prstGeom>
          <a:solidFill>
            <a:srgbClr val="C7EAFC"/>
          </a:solidFill>
          <a:ln>
            <a:solidFill>
              <a:srgbClr val="C7E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rgbClr val="3B6BDD"/>
                </a:solidFill>
              </a:rPr>
              <a:t>&lt;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E1704B-4255-45CE-A170-2C287C9A5D44}"/>
              </a:ext>
            </a:extLst>
          </p:cNvPr>
          <p:cNvSpPr txBox="1">
            <a:spLocks/>
          </p:cNvSpPr>
          <p:nvPr/>
        </p:nvSpPr>
        <p:spPr>
          <a:xfrm>
            <a:off x="1097605" y="4834759"/>
            <a:ext cx="3259387" cy="89854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 err="1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Kết</a:t>
            </a:r>
            <a:r>
              <a:rPr lang="en-GB" sz="4000" b="1" dirty="0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luận</a:t>
            </a:r>
            <a:r>
              <a:rPr lang="en-GB" sz="4000" b="1" dirty="0">
                <a:solidFill>
                  <a:srgbClr val="3B6BDD"/>
                </a:solidFill>
                <a:latin typeface="SVN-Avo" panose="02040603050506020204" pitchFamily="18" charset="0"/>
                <a:cs typeface="Lato Heavy" panose="020F0502020204030203" pitchFamily="34" charset="0"/>
              </a:rPr>
              <a:t>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9E5CE7-B082-465E-AA41-007C43394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00" y="1453456"/>
            <a:ext cx="3223957" cy="136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6F74A1-0992-44A1-B0F9-D25B4A1FA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920" y="1265099"/>
            <a:ext cx="3321769" cy="18662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0BE23D-50CD-4AD3-8A25-FA2FBE399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4" y="195527"/>
            <a:ext cx="3024064" cy="151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3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87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998755-658E-4B27-BF1A-C196C677E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655" y="2429042"/>
            <a:ext cx="3130052" cy="3113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98824C-04FD-455D-B563-D27C09DD94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05" y="182881"/>
            <a:ext cx="3417646" cy="170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10C03D-3424-4399-B5AC-E381ABBC7E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70" y="2131839"/>
            <a:ext cx="3778106" cy="37781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F1A089-B145-40AA-8EE9-15DE53AD6415}"/>
              </a:ext>
            </a:extLst>
          </p:cNvPr>
          <p:cNvGrpSpPr/>
          <p:nvPr/>
        </p:nvGrpSpPr>
        <p:grpSpPr>
          <a:xfrm>
            <a:off x="4666655" y="736742"/>
            <a:ext cx="4761123" cy="830997"/>
            <a:chOff x="5223822" y="1506291"/>
            <a:chExt cx="4761123" cy="830997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0FEB326D-4F46-4772-A360-CAFBA1CA87EB}"/>
                </a:ext>
              </a:extLst>
            </p:cNvPr>
            <p:cNvSpPr txBox="1">
              <a:spLocks/>
            </p:cNvSpPr>
            <p:nvPr/>
          </p:nvSpPr>
          <p:spPr>
            <a:xfrm>
              <a:off x="6079260" y="1706004"/>
              <a:ext cx="3905685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Tập viết dấu &lt;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96690BA-086B-4847-8395-B2188392AD73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9CE8CC5-84A7-475E-9345-D79E55A3890D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9A17B1-A0B6-4CF5-AE4C-B9F57240A803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4A17F-09F6-4A44-BF22-476127703D3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2142" y="5398098"/>
            <a:ext cx="1539844" cy="1023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8332D3-F675-40F0-99EF-65A91F60E28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534" y="4816334"/>
            <a:ext cx="1297385" cy="116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0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3391948" y="2612317"/>
            <a:ext cx="5625258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  <a:latin typeface="SVN-Avo" panose="02040603050506020204" pitchFamily="18" charset="0"/>
                <a:cs typeface="Arial-SGK-TV" pitchFamily="2" charset="0"/>
              </a:rPr>
              <a:t>TH</a:t>
            </a:r>
            <a:r>
              <a:rPr lang="vi-VN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GB" sz="8800" b="1" dirty="0">
                <a:solidFill>
                  <a:srgbClr val="C00000"/>
                </a:solidFill>
                <a:latin typeface="SVN-Avo" panose="02040603050506020204" pitchFamily="18" charset="0"/>
                <a:cs typeface="Arial-SGK-TV" pitchFamily="2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  <a:extLst>
              <a:ext uri="{FF2B5EF4-FFF2-40B4-BE49-F238E27FC236}">
                <a16:creationId xmlns:a16="http://schemas.microsoft.com/office/drawing/2014/main" id="{402715FA-34CE-4D1D-A5B6-A2EA15B570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154" y="623155"/>
            <a:ext cx="9976338" cy="561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C8B59-949F-49DE-89DC-96988815D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7" y="343458"/>
            <a:ext cx="1536516" cy="768258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93BF8AE4-4D2C-439A-BF31-69210F9D24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10"/>
          <a:stretch/>
        </p:blipFill>
        <p:spPr>
          <a:xfrm>
            <a:off x="507950" y="2213505"/>
            <a:ext cx="3627066" cy="3187659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BE166345-1797-4B94-A384-97A906C77F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0" r="33525"/>
          <a:stretch/>
        </p:blipFill>
        <p:spPr>
          <a:xfrm>
            <a:off x="3863459" y="2181146"/>
            <a:ext cx="3719830" cy="3220018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D09412D5-58AA-49A1-BBF9-A5F1E26CDA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3"/>
          <a:stretch/>
        </p:blipFill>
        <p:spPr>
          <a:xfrm>
            <a:off x="7358543" y="2181146"/>
            <a:ext cx="3737350" cy="32700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DDBA1F3-EAA7-4BEB-BE4C-65B56F6D68C9}"/>
              </a:ext>
            </a:extLst>
          </p:cNvPr>
          <p:cNvGrpSpPr/>
          <p:nvPr/>
        </p:nvGrpSpPr>
        <p:grpSpPr>
          <a:xfrm>
            <a:off x="3640318" y="1135497"/>
            <a:ext cx="4589281" cy="707886"/>
            <a:chOff x="5223822" y="1567847"/>
            <a:chExt cx="4372328" cy="707886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CB7A2847-9886-41FF-BD7B-BE08665700A6}"/>
                </a:ext>
              </a:extLst>
            </p:cNvPr>
            <p:cNvSpPr txBox="1">
              <a:spLocks/>
            </p:cNvSpPr>
            <p:nvPr/>
          </p:nvSpPr>
          <p:spPr>
            <a:xfrm>
              <a:off x="6042191" y="1706006"/>
              <a:ext cx="3553959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dirty="0">
                  <a:solidFill>
                    <a:srgbClr val="002060"/>
                  </a:solidFill>
                  <a:uFillTx/>
                  <a:latin typeface="SVN-Avo" panose="02040603050506020204" pitchFamily="18" charset="0"/>
                  <a:cs typeface="Lato" panose="020F0502020204030203" pitchFamily="34" charset="0"/>
                </a:rPr>
                <a:t>Tìm số thích h</a:t>
              </a:r>
              <a:r>
                <a:rPr lang="en-US" sz="3200" dirty="0" err="1">
                  <a:solidFill>
                    <a:srgbClr val="002060"/>
                  </a:solidFill>
                  <a:latin typeface="SVN-Avo" panose="02040603050506020204" pitchFamily="18" charset="0"/>
                  <a:cs typeface="Lato" panose="020F0502020204030203" pitchFamily="34" charset="0"/>
                </a:rPr>
                <a:t>ợp</a:t>
              </a:r>
              <a:r>
                <a:rPr lang="en-US" sz="3200" dirty="0">
                  <a:solidFill>
                    <a:srgbClr val="002060"/>
                  </a:solidFill>
                  <a:latin typeface="SVN-Avo" panose="02040603050506020204" pitchFamily="18" charset="0"/>
                  <a:cs typeface="Lato" panose="020F0502020204030203" pitchFamily="34" charset="0"/>
                </a:rPr>
                <a:t>.</a:t>
              </a:r>
              <a:endParaRPr lang="en-GB" sz="3200" dirty="0">
                <a:solidFill>
                  <a:srgbClr val="002060"/>
                </a:solidFill>
                <a:uFillTx/>
                <a:latin typeface="SVN-Avo" panose="02040603050506020204" pitchFamily="18" charset="0"/>
                <a:cs typeface="Lato" panose="020F0502020204030203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AFA0EEA-4EC3-42A8-AE47-3D6C90D302F8}"/>
                </a:ext>
              </a:extLst>
            </p:cNvPr>
            <p:cNvGrpSpPr/>
            <p:nvPr/>
          </p:nvGrpSpPr>
          <p:grpSpPr>
            <a:xfrm>
              <a:off x="5223822" y="1567847"/>
              <a:ext cx="708441" cy="707886"/>
              <a:chOff x="3174278" y="298879"/>
              <a:chExt cx="605826" cy="70788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3BEFBBE-AA4E-4AD1-8C19-A168DAB5DEF8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D624FD-BDA1-41B1-B1D1-D519A9EDEC9A}"/>
                  </a:ext>
                </a:extLst>
              </p:cNvPr>
              <p:cNvSpPr txBox="1"/>
              <p:nvPr/>
            </p:nvSpPr>
            <p:spPr>
              <a:xfrm>
                <a:off x="3279902" y="298879"/>
                <a:ext cx="30168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5798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172</Words>
  <Application>Microsoft Office PowerPoint</Application>
  <PresentationFormat>Widescreen</PresentationFormat>
  <Paragraphs>74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Arial-SGK-TV</vt:lpstr>
      <vt:lpstr>Lato</vt:lpstr>
      <vt:lpstr>Lato Heavy</vt:lpstr>
      <vt:lpstr>SVN-Avo</vt:lpstr>
      <vt:lpstr>Times New Roman</vt:lpstr>
      <vt:lpstr>Trebuchet MS</vt:lpstr>
      <vt:lpstr>UTM Cookies</vt:lpstr>
      <vt:lpstr>Wingdings 3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130</cp:revision>
  <dcterms:created xsi:type="dcterms:W3CDTF">2021-06-02T01:34:28Z</dcterms:created>
  <dcterms:modified xsi:type="dcterms:W3CDTF">2024-10-01T05:24:55Z</dcterms:modified>
</cp:coreProperties>
</file>