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56" r:id="rId3"/>
    <p:sldId id="316" r:id="rId4"/>
    <p:sldId id="317" r:id="rId5"/>
    <p:sldId id="328" r:id="rId6"/>
    <p:sldId id="318" r:id="rId7"/>
    <p:sldId id="330" r:id="rId8"/>
    <p:sldId id="327" r:id="rId9"/>
    <p:sldId id="321" r:id="rId10"/>
    <p:sldId id="322" r:id="rId11"/>
    <p:sldId id="323" r:id="rId12"/>
    <p:sldId id="324" r:id="rId13"/>
    <p:sldId id="325" r:id="rId14"/>
    <p:sldId id="326" r:id="rId15"/>
    <p:sldId id="29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9A"/>
    <a:srgbClr val="E07235"/>
    <a:srgbClr val="EB54E9"/>
    <a:srgbClr val="D34CD6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7.03704" units="1/cm"/>
          <inkml:channelProperty channel="Y" name="resolution" value="37.5" units="1/cm"/>
          <inkml:channelProperty channel="T" name="resolution" value="1" units="1/dev"/>
        </inkml:channelProperties>
      </inkml:inkSource>
      <inkml:timestamp xml:id="ts0" timeString="2024-10-10T07:13:12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19621 6604 0,'64'-21'63,"-22"-21"-48,-21 42-15,1 0 47,20 0-16,0 0 1,-21 0 46,-21 42-47,0-21 0,0 0 1,0 22-1,0-1 0,0 21 0,-42 22 1,21-64-1,-106 0 0,106 1 0,0-22 1,42 0 139,0 0-155,0 0 0,21 0 15,-20 21 94,-22 0-109,0 0 15,0 43 0,42-1 0,-42-42 1,0 0-1,0 1 0,0 20 0,0-21 16,-21 21-47,21-20 31,-21-22-31,21 21 16,-22 0 0,-20 0 31,21 0-16,-21 0 0,20-21 0,-20 0 79</inkml:trace>
  <inkml:trace contextRef="#ctx0" brushRef="#br0" timeOffset="245298.3715">16065 8678 0,'22'0'31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customXml" Target="../ink/ink1.xml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1D337A-D609-45D9-86D9-8CF923A50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21" y="122501"/>
            <a:ext cx="9221184" cy="63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DE9ECE-3938-4ED9-B480-39F7781E1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19" y="491637"/>
            <a:ext cx="1670428" cy="8352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856F127-E2BE-4E31-B804-A6A07F952157}"/>
              </a:ext>
            </a:extLst>
          </p:cNvPr>
          <p:cNvGrpSpPr/>
          <p:nvPr/>
        </p:nvGrpSpPr>
        <p:grpSpPr>
          <a:xfrm>
            <a:off x="7124689" y="1328397"/>
            <a:ext cx="2761930" cy="3077404"/>
            <a:chOff x="5547680" y="957336"/>
            <a:chExt cx="2761930" cy="3077404"/>
          </a:xfrm>
        </p:grpSpPr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3B229E7C-64ED-4F18-AE3B-E5945F51BF7C}"/>
                </a:ext>
              </a:extLst>
            </p:cNvPr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2A8A59F-FA3A-40D5-A31E-061BE994D522}"/>
                  </a:ext>
                </a:extLst>
              </p:cNvPr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64F3C03-BD74-45B0-B34A-CC759CABAE73}"/>
                  </a:ext>
                </a:extLst>
              </p:cNvPr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98A258F3-86A8-450E-9E2C-383D717ECC69}"/>
                </a:ext>
              </a:extLst>
            </p:cNvPr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0167D97-BF51-43BC-BE97-3FB6B98E5E70}"/>
                </a:ext>
              </a:extLst>
            </p:cNvPr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B1FA4F0-72AF-43FC-A75E-77FFC0960E2D}"/>
                </a:ext>
              </a:extLst>
            </p:cNvPr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297DA4E-6B15-428F-917C-F22EB95021BE}"/>
                </a:ext>
              </a:extLst>
            </p:cNvPr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>
            <a:extLst>
              <a:ext uri="{FF2B5EF4-FFF2-40B4-BE49-F238E27FC236}">
                <a16:creationId xmlns:a16="http://schemas.microsoft.com/office/drawing/2014/main" id="{63AF353D-2E0D-4609-9B90-328EF9EC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254" y="4405801"/>
            <a:ext cx="1739092" cy="181069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F04643-2568-47A9-8214-A5A9FEE7B382}"/>
              </a:ext>
            </a:extLst>
          </p:cNvPr>
          <p:cNvGrpSpPr/>
          <p:nvPr/>
        </p:nvGrpSpPr>
        <p:grpSpPr>
          <a:xfrm>
            <a:off x="2016898" y="3497793"/>
            <a:ext cx="2779509" cy="1193720"/>
            <a:chOff x="1457620" y="2417278"/>
            <a:chExt cx="3050680" cy="1310180"/>
          </a:xfrm>
        </p:grpSpPr>
        <p:sp>
          <p:nvSpPr>
            <p:cNvPr id="13" name="Cloud Callout 12">
              <a:extLst>
                <a:ext uri="{FF2B5EF4-FFF2-40B4-BE49-F238E27FC236}">
                  <a16:creationId xmlns:a16="http://schemas.microsoft.com/office/drawing/2014/main" id="{65F1D855-1B1C-4202-9D05-A2DE13842743}"/>
                </a:ext>
              </a:extLst>
            </p:cNvPr>
            <p:cNvSpPr/>
            <p:nvPr/>
          </p:nvSpPr>
          <p:spPr>
            <a:xfrm>
              <a:off x="1457620" y="2417278"/>
              <a:ext cx="3050680" cy="131018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05A121-D0B5-4FAA-8D1D-AF9E8B6A372F}"/>
                </a:ext>
              </a:extLst>
            </p:cNvPr>
            <p:cNvSpPr txBox="1"/>
            <p:nvPr/>
          </p:nvSpPr>
          <p:spPr>
            <a:xfrm>
              <a:off x="1801216" y="2664032"/>
              <a:ext cx="2561843" cy="77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15" name="Picture 2" descr="F:\AAA-LÀM ẢNH SLIDE\Bai5-HĐ2-2(1[1]).png">
            <a:extLst>
              <a:ext uri="{FF2B5EF4-FFF2-40B4-BE49-F238E27FC236}">
                <a16:creationId xmlns:a16="http://schemas.microsoft.com/office/drawing/2014/main" id="{61840A5B-E69E-46EB-B40F-AAA3BDC2C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307" y="1773590"/>
            <a:ext cx="4601670" cy="1074420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>
            <a:extLst>
              <a:ext uri="{FF2B5EF4-FFF2-40B4-BE49-F238E27FC236}">
                <a16:creationId xmlns:a16="http://schemas.microsoft.com/office/drawing/2014/main" id="{D18D0141-4741-430D-8BF8-85565C84C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1964" y="1843440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>
            <a:extLst>
              <a:ext uri="{FF2B5EF4-FFF2-40B4-BE49-F238E27FC236}">
                <a16:creationId xmlns:a16="http://schemas.microsoft.com/office/drawing/2014/main" id="{79CB6146-FA1E-4200-847A-A6F7AC55E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8654" y="1843440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>
            <a:extLst>
              <a:ext uri="{FF2B5EF4-FFF2-40B4-BE49-F238E27FC236}">
                <a16:creationId xmlns:a16="http://schemas.microsoft.com/office/drawing/2014/main" id="{DAB6799A-3E05-4E8E-8F2D-E7829F731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4394" y="1843440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>
            <a:extLst>
              <a:ext uri="{FF2B5EF4-FFF2-40B4-BE49-F238E27FC236}">
                <a16:creationId xmlns:a16="http://schemas.microsoft.com/office/drawing/2014/main" id="{17847E2F-E538-43B3-A9BD-099E58FE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7384" y="1843440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>
            <a:extLst>
              <a:ext uri="{FF2B5EF4-FFF2-40B4-BE49-F238E27FC236}">
                <a16:creationId xmlns:a16="http://schemas.microsoft.com/office/drawing/2014/main" id="{536718FD-2558-4EFE-B5E4-401731EBF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5514" y="1843440"/>
            <a:ext cx="478047" cy="800209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>
            <a:extLst>
              <a:ext uri="{FF2B5EF4-FFF2-40B4-BE49-F238E27FC236}">
                <a16:creationId xmlns:a16="http://schemas.microsoft.com/office/drawing/2014/main" id="{2910F89C-925A-4165-A912-6BCD39BC3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8404" y="1843440"/>
            <a:ext cx="478047" cy="800209"/>
          </a:xfrm>
          <a:prstGeom prst="rect">
            <a:avLst/>
          </a:prstGeom>
          <a:noFill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B266959-5AED-496B-A19D-929BF73294BE}"/>
              </a:ext>
            </a:extLst>
          </p:cNvPr>
          <p:cNvSpPr txBox="1"/>
          <p:nvPr/>
        </p:nvSpPr>
        <p:spPr>
          <a:xfrm>
            <a:off x="8240699" y="133118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EFAF72-19B2-4872-AF9B-5822C9649044}"/>
              </a:ext>
            </a:extLst>
          </p:cNvPr>
          <p:cNvSpPr txBox="1"/>
          <p:nvPr/>
        </p:nvSpPr>
        <p:spPr>
          <a:xfrm>
            <a:off x="7684439" y="2674206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6020BF-A26F-412D-8E68-C016B3DD2DD3}"/>
              </a:ext>
            </a:extLst>
          </p:cNvPr>
          <p:cNvSpPr txBox="1"/>
          <p:nvPr/>
        </p:nvSpPr>
        <p:spPr>
          <a:xfrm>
            <a:off x="8762669" y="2674206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3E83A0-CCFC-4265-94AA-767F2BBA9EFA}"/>
              </a:ext>
            </a:extLst>
          </p:cNvPr>
          <p:cNvGrpSpPr/>
          <p:nvPr/>
        </p:nvGrpSpPr>
        <p:grpSpPr>
          <a:xfrm>
            <a:off x="7628510" y="2651346"/>
            <a:ext cx="684771" cy="830997"/>
            <a:chOff x="6051501" y="2280285"/>
            <a:chExt cx="684771" cy="830997"/>
          </a:xfrm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193C4CCF-8263-42E2-8C54-8C4B9D1C990B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77791D-3C47-42D1-9EFE-373FB5F1DBE1}"/>
                </a:ext>
              </a:extLst>
            </p:cNvPr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08E3AE-FA0F-45C4-89B3-7BADE62019B3}"/>
              </a:ext>
            </a:extLst>
          </p:cNvPr>
          <p:cNvGrpSpPr/>
          <p:nvPr/>
        </p:nvGrpSpPr>
        <p:grpSpPr>
          <a:xfrm>
            <a:off x="8695310" y="2655156"/>
            <a:ext cx="684771" cy="830997"/>
            <a:chOff x="6051501" y="2280285"/>
            <a:chExt cx="684771" cy="830997"/>
          </a:xfrm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DF1D728B-C025-49A4-BACF-D825FB79662E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3B815F-0B96-4EE4-971C-647DD14E1703}"/>
                </a:ext>
              </a:extLst>
            </p:cNvPr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92D4E-C3D2-4762-8FF7-686BCCCBE60D}"/>
              </a:ext>
            </a:extLst>
          </p:cNvPr>
          <p:cNvGrpSpPr/>
          <p:nvPr/>
        </p:nvGrpSpPr>
        <p:grpSpPr>
          <a:xfrm>
            <a:off x="2814794" y="617701"/>
            <a:ext cx="1837246" cy="830997"/>
            <a:chOff x="5113689" y="693343"/>
            <a:chExt cx="1837246" cy="830997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865F919F-8F25-4F5D-BBA3-B6D7CDF8BD53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1E07501-0AA9-4A7A-84C9-AB6E02A2E5B7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4274BEA-AC7A-46D6-AF16-872943EEAD87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6EC7856-AE0F-4BF2-9711-38DAAEB7C16F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32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4EB14-4E02-45C9-B4E6-3B8FFA191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6" y="326031"/>
            <a:ext cx="1670428" cy="835215"/>
          </a:xfrm>
          <a:prstGeom prst="rect">
            <a:avLst/>
          </a:prstGeom>
        </p:spPr>
      </p:pic>
      <p:grpSp>
        <p:nvGrpSpPr>
          <p:cNvPr id="3" name="Group 56">
            <a:extLst>
              <a:ext uri="{FF2B5EF4-FFF2-40B4-BE49-F238E27FC236}">
                <a16:creationId xmlns:a16="http://schemas.microsoft.com/office/drawing/2014/main" id="{81CAEF94-24A0-4691-9E50-8B3E4EC33979}"/>
              </a:ext>
            </a:extLst>
          </p:cNvPr>
          <p:cNvGrpSpPr/>
          <p:nvPr/>
        </p:nvGrpSpPr>
        <p:grpSpPr>
          <a:xfrm>
            <a:off x="6952411" y="1709255"/>
            <a:ext cx="2761930" cy="3077404"/>
            <a:chOff x="5547680" y="957336"/>
            <a:chExt cx="2761930" cy="3077404"/>
          </a:xfrm>
        </p:grpSpPr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8A230535-AC7D-4DFC-B6AF-548F0E377D71}"/>
                </a:ext>
              </a:extLst>
            </p:cNvPr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421635B-B515-4812-9C09-EB62EF40FB60}"/>
                  </a:ext>
                </a:extLst>
              </p:cNvPr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026C8ED-E20C-49F4-9F34-E2E9EA9540AA}"/>
                  </a:ext>
                </a:extLst>
              </p:cNvPr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4E54C826-F4C8-4180-A766-0C8722AC99EC}"/>
                </a:ext>
              </a:extLst>
            </p:cNvPr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90DA3FB-815C-413D-8E92-5A636DEB2469}"/>
                </a:ext>
              </a:extLst>
            </p:cNvPr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C1695C3-965B-4B0B-B4B0-9C71DD371440}"/>
                </a:ext>
              </a:extLst>
            </p:cNvPr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C09B108-D352-4745-88BD-93C539C4410D}"/>
                </a:ext>
              </a:extLst>
            </p:cNvPr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>
            <a:extLst>
              <a:ext uri="{FF2B5EF4-FFF2-40B4-BE49-F238E27FC236}">
                <a16:creationId xmlns:a16="http://schemas.microsoft.com/office/drawing/2014/main" id="{141D419D-87C8-460D-A347-05BA7706B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507" y="4622719"/>
            <a:ext cx="1739092" cy="1810693"/>
          </a:xfrm>
          <a:prstGeom prst="rect">
            <a:avLst/>
          </a:prstGeom>
          <a:noFill/>
        </p:spPr>
      </p:pic>
      <p:grpSp>
        <p:nvGrpSpPr>
          <p:cNvPr id="12" name="Group 53">
            <a:extLst>
              <a:ext uri="{FF2B5EF4-FFF2-40B4-BE49-F238E27FC236}">
                <a16:creationId xmlns:a16="http://schemas.microsoft.com/office/drawing/2014/main" id="{C3E432F5-DB27-4F81-A51D-24BE2D0F4CC4}"/>
              </a:ext>
            </a:extLst>
          </p:cNvPr>
          <p:cNvGrpSpPr/>
          <p:nvPr/>
        </p:nvGrpSpPr>
        <p:grpSpPr>
          <a:xfrm>
            <a:off x="2201606" y="3778868"/>
            <a:ext cx="2761930" cy="1193720"/>
            <a:chOff x="1457620" y="2417278"/>
            <a:chExt cx="3031386" cy="1310180"/>
          </a:xfrm>
        </p:grpSpPr>
        <p:sp>
          <p:nvSpPr>
            <p:cNvPr id="13" name="Cloud Callout 12">
              <a:extLst>
                <a:ext uri="{FF2B5EF4-FFF2-40B4-BE49-F238E27FC236}">
                  <a16:creationId xmlns:a16="http://schemas.microsoft.com/office/drawing/2014/main" id="{33E1A9B3-F7A8-4966-A52C-10B94C1B1E1E}"/>
                </a:ext>
              </a:extLst>
            </p:cNvPr>
            <p:cNvSpPr/>
            <p:nvPr/>
          </p:nvSpPr>
          <p:spPr>
            <a:xfrm>
              <a:off x="1457620" y="2417278"/>
              <a:ext cx="3031386" cy="131018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A95A55-4BC6-4E89-885A-99A9259FDF50}"/>
                </a:ext>
              </a:extLst>
            </p:cNvPr>
            <p:cNvSpPr txBox="1"/>
            <p:nvPr/>
          </p:nvSpPr>
          <p:spPr>
            <a:xfrm>
              <a:off x="1766522" y="2687943"/>
              <a:ext cx="2656070" cy="77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15" name="Picture 2" descr="F:\AAA-LÀM ẢNH SLIDE\Bai5-HĐ2-2(1[1]).png">
            <a:extLst>
              <a:ext uri="{FF2B5EF4-FFF2-40B4-BE49-F238E27FC236}">
                <a16:creationId xmlns:a16="http://schemas.microsoft.com/office/drawing/2014/main" id="{164B9E60-7FE4-4CC5-A07D-4D2F8DC09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0906" y="2231277"/>
            <a:ext cx="4601670" cy="1074420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>
            <a:extLst>
              <a:ext uri="{FF2B5EF4-FFF2-40B4-BE49-F238E27FC236}">
                <a16:creationId xmlns:a16="http://schemas.microsoft.com/office/drawing/2014/main" id="{E743A1B4-E22E-41F2-9D48-2AE8AAA35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0563" y="2310652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>
            <a:extLst>
              <a:ext uri="{FF2B5EF4-FFF2-40B4-BE49-F238E27FC236}">
                <a16:creationId xmlns:a16="http://schemas.microsoft.com/office/drawing/2014/main" id="{2F27C092-ED06-44FD-876D-2BCF6C9C5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3093" y="2310652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>
            <a:extLst>
              <a:ext uri="{FF2B5EF4-FFF2-40B4-BE49-F238E27FC236}">
                <a16:creationId xmlns:a16="http://schemas.microsoft.com/office/drawing/2014/main" id="{0618711B-EF88-4BE6-8E3C-BD32D5F0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7513" y="2310652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>
            <a:extLst>
              <a:ext uri="{FF2B5EF4-FFF2-40B4-BE49-F238E27FC236}">
                <a16:creationId xmlns:a16="http://schemas.microsoft.com/office/drawing/2014/main" id="{B33B2127-E717-4EEF-87E2-6E3EAF992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5983" y="2310652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>
            <a:extLst>
              <a:ext uri="{FF2B5EF4-FFF2-40B4-BE49-F238E27FC236}">
                <a16:creationId xmlns:a16="http://schemas.microsoft.com/office/drawing/2014/main" id="{B99B8E28-3913-412F-9A88-24930B6C4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4113" y="2310652"/>
            <a:ext cx="478047" cy="800209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>
            <a:extLst>
              <a:ext uri="{FF2B5EF4-FFF2-40B4-BE49-F238E27FC236}">
                <a16:creationId xmlns:a16="http://schemas.microsoft.com/office/drawing/2014/main" id="{22E7F50A-E277-4C4E-9AB0-802A8ECC1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7003" y="2310652"/>
            <a:ext cx="478047" cy="800209"/>
          </a:xfrm>
          <a:prstGeom prst="rect">
            <a:avLst/>
          </a:prstGeom>
          <a:noFill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9B17C45-ED09-4028-99E5-AE9B880E9004}"/>
              </a:ext>
            </a:extLst>
          </p:cNvPr>
          <p:cNvSpPr txBox="1"/>
          <p:nvPr/>
        </p:nvSpPr>
        <p:spPr>
          <a:xfrm>
            <a:off x="8068421" y="171203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751B36-ACFB-4D7F-8D50-625BA9517A74}"/>
              </a:ext>
            </a:extLst>
          </p:cNvPr>
          <p:cNvSpPr txBox="1"/>
          <p:nvPr/>
        </p:nvSpPr>
        <p:spPr>
          <a:xfrm>
            <a:off x="7512161" y="3055064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Lato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FCFD08-3ABC-465F-8CA9-942267BDDFE1}"/>
              </a:ext>
            </a:extLst>
          </p:cNvPr>
          <p:cNvSpPr txBox="1"/>
          <p:nvPr/>
        </p:nvSpPr>
        <p:spPr>
          <a:xfrm>
            <a:off x="8590391" y="3055064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Lato"/>
              </a:rPr>
              <a:t>?</a:t>
            </a:r>
          </a:p>
        </p:txBody>
      </p:sp>
      <p:grpSp>
        <p:nvGrpSpPr>
          <p:cNvPr id="25" name="Group 77">
            <a:extLst>
              <a:ext uri="{FF2B5EF4-FFF2-40B4-BE49-F238E27FC236}">
                <a16:creationId xmlns:a16="http://schemas.microsoft.com/office/drawing/2014/main" id="{B4035C31-98EE-4CFE-BFF4-2C0CC04450B2}"/>
              </a:ext>
            </a:extLst>
          </p:cNvPr>
          <p:cNvGrpSpPr/>
          <p:nvPr/>
        </p:nvGrpSpPr>
        <p:grpSpPr>
          <a:xfrm>
            <a:off x="7456232" y="3043634"/>
            <a:ext cx="684771" cy="830997"/>
            <a:chOff x="6051501" y="2291715"/>
            <a:chExt cx="684771" cy="830997"/>
          </a:xfrm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49448B4B-EB08-4A2E-99A8-E56822FDB1A1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BE1FB3C-8A98-4C9C-9442-404C14BB4E01}"/>
                </a:ext>
              </a:extLst>
            </p:cNvPr>
            <p:cNvSpPr txBox="1"/>
            <p:nvPr/>
          </p:nvSpPr>
          <p:spPr>
            <a:xfrm>
              <a:off x="614172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1</a:t>
              </a:r>
            </a:p>
          </p:txBody>
        </p:sp>
      </p:grpSp>
      <p:grpSp>
        <p:nvGrpSpPr>
          <p:cNvPr id="28" name="Group 78">
            <a:extLst>
              <a:ext uri="{FF2B5EF4-FFF2-40B4-BE49-F238E27FC236}">
                <a16:creationId xmlns:a16="http://schemas.microsoft.com/office/drawing/2014/main" id="{7A59C698-54BD-426C-84ED-8A4183971BEA}"/>
              </a:ext>
            </a:extLst>
          </p:cNvPr>
          <p:cNvGrpSpPr/>
          <p:nvPr/>
        </p:nvGrpSpPr>
        <p:grpSpPr>
          <a:xfrm>
            <a:off x="8523032" y="3047444"/>
            <a:ext cx="684771" cy="830997"/>
            <a:chOff x="6051501" y="2291715"/>
            <a:chExt cx="684771" cy="830997"/>
          </a:xfrm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D7677CA7-4EAC-49B5-B043-1B943F3E2CC7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0D2B49-435D-4136-A124-D607EF24FAE6}"/>
                </a:ext>
              </a:extLst>
            </p:cNvPr>
            <p:cNvSpPr txBox="1"/>
            <p:nvPr/>
          </p:nvSpPr>
          <p:spPr>
            <a:xfrm>
              <a:off x="613029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45288D-9960-49E2-ABD1-1B9D26218B38}"/>
              </a:ext>
            </a:extLst>
          </p:cNvPr>
          <p:cNvGrpSpPr/>
          <p:nvPr/>
        </p:nvGrpSpPr>
        <p:grpSpPr>
          <a:xfrm>
            <a:off x="2826867" y="505033"/>
            <a:ext cx="1837246" cy="830997"/>
            <a:chOff x="5113689" y="693343"/>
            <a:chExt cx="1837246" cy="830997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8154DBDE-B637-4661-B1C2-7A425DB0EC30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F5A7F6-5655-4D87-9B8A-00686D3A5480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16E9A15-48AE-45CC-8602-5057DA766759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3B25E8-EFD2-450C-85DD-0878D717FDB1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31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C5BF9-612E-470E-B6CB-8DD4EAFEC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1" y="383242"/>
            <a:ext cx="1670428" cy="835215"/>
          </a:xfrm>
          <a:prstGeom prst="rect">
            <a:avLst/>
          </a:prstGeom>
        </p:spPr>
      </p:pic>
      <p:grpSp>
        <p:nvGrpSpPr>
          <p:cNvPr id="3" name="Group 56">
            <a:extLst>
              <a:ext uri="{FF2B5EF4-FFF2-40B4-BE49-F238E27FC236}">
                <a16:creationId xmlns:a16="http://schemas.microsoft.com/office/drawing/2014/main" id="{CEFDC431-2448-4B6A-B934-1AAEB32FF68F}"/>
              </a:ext>
            </a:extLst>
          </p:cNvPr>
          <p:cNvGrpSpPr/>
          <p:nvPr/>
        </p:nvGrpSpPr>
        <p:grpSpPr>
          <a:xfrm>
            <a:off x="7800549" y="1218457"/>
            <a:ext cx="2761930" cy="3077404"/>
            <a:chOff x="5547680" y="957336"/>
            <a:chExt cx="2761930" cy="3077404"/>
          </a:xfrm>
        </p:grpSpPr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86E22ED6-C83B-4F04-A8CB-9AF8C0920483}"/>
                </a:ext>
              </a:extLst>
            </p:cNvPr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BDCB571-506D-4999-9562-2D6932B2EEF0}"/>
                  </a:ext>
                </a:extLst>
              </p:cNvPr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6D12DEA-9632-41DF-A05C-6C90AF4E027C}"/>
                  </a:ext>
                </a:extLst>
              </p:cNvPr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2F7A32C8-7DEE-485D-A424-CB09471A36CC}"/>
                </a:ext>
              </a:extLst>
            </p:cNvPr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44FCC50-903D-46FD-B6C4-87F38D5FE366}"/>
                </a:ext>
              </a:extLst>
            </p:cNvPr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43887AF-76DF-4964-A511-3FB27E0C9CB2}"/>
                </a:ext>
              </a:extLst>
            </p:cNvPr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AEF07BF-3338-41FB-87D3-EDB80ACCCA79}"/>
                </a:ext>
              </a:extLst>
            </p:cNvPr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>
            <a:extLst>
              <a:ext uri="{FF2B5EF4-FFF2-40B4-BE49-F238E27FC236}">
                <a16:creationId xmlns:a16="http://schemas.microsoft.com/office/drawing/2014/main" id="{05FE3D2B-A990-405F-BA4B-1E4BB6EA7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706" y="4590086"/>
            <a:ext cx="1739092" cy="1810693"/>
          </a:xfrm>
          <a:prstGeom prst="rect">
            <a:avLst/>
          </a:prstGeom>
          <a:noFill/>
        </p:spPr>
      </p:pic>
      <p:grpSp>
        <p:nvGrpSpPr>
          <p:cNvPr id="12" name="Group 53">
            <a:extLst>
              <a:ext uri="{FF2B5EF4-FFF2-40B4-BE49-F238E27FC236}">
                <a16:creationId xmlns:a16="http://schemas.microsoft.com/office/drawing/2014/main" id="{963309F8-F838-4E9A-AFC0-3364938CB84F}"/>
              </a:ext>
            </a:extLst>
          </p:cNvPr>
          <p:cNvGrpSpPr/>
          <p:nvPr/>
        </p:nvGrpSpPr>
        <p:grpSpPr>
          <a:xfrm>
            <a:off x="1854322" y="3552374"/>
            <a:ext cx="2761929" cy="1159094"/>
            <a:chOff x="734863" y="2455281"/>
            <a:chExt cx="3031385" cy="1039357"/>
          </a:xfrm>
        </p:grpSpPr>
        <p:sp>
          <p:nvSpPr>
            <p:cNvPr id="13" name="Cloud Callout 12">
              <a:extLst>
                <a:ext uri="{FF2B5EF4-FFF2-40B4-BE49-F238E27FC236}">
                  <a16:creationId xmlns:a16="http://schemas.microsoft.com/office/drawing/2014/main" id="{9234C5CA-502E-4B6A-9C12-8C97A0D47603}"/>
                </a:ext>
              </a:extLst>
            </p:cNvPr>
            <p:cNvSpPr/>
            <p:nvPr/>
          </p:nvSpPr>
          <p:spPr>
            <a:xfrm>
              <a:off x="734863" y="2455281"/>
              <a:ext cx="3031385" cy="1039357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9FCDE5-25B6-4936-AB55-F226FC3B0504}"/>
                </a:ext>
              </a:extLst>
            </p:cNvPr>
            <p:cNvSpPr txBox="1"/>
            <p:nvPr/>
          </p:nvSpPr>
          <p:spPr>
            <a:xfrm>
              <a:off x="1031153" y="2595030"/>
              <a:ext cx="2726494" cy="77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15" name="Picture 2" descr="F:\AAA-LÀM ẢNH SLIDE\Bai5-HĐ2-2(1[1]).png">
            <a:extLst>
              <a:ext uri="{FF2B5EF4-FFF2-40B4-BE49-F238E27FC236}">
                <a16:creationId xmlns:a16="http://schemas.microsoft.com/office/drawing/2014/main" id="{E110CDD7-E24E-40F8-82B1-608DE0DA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7798" y="1710367"/>
            <a:ext cx="4601670" cy="1074420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>
            <a:extLst>
              <a:ext uri="{FF2B5EF4-FFF2-40B4-BE49-F238E27FC236}">
                <a16:creationId xmlns:a16="http://schemas.microsoft.com/office/drawing/2014/main" id="{8BF95D71-F171-4E20-88B7-44E06C312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7455" y="1772597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>
            <a:extLst>
              <a:ext uri="{FF2B5EF4-FFF2-40B4-BE49-F238E27FC236}">
                <a16:creationId xmlns:a16="http://schemas.microsoft.com/office/drawing/2014/main" id="{6940724C-CD74-4E57-B0C4-6E089BD4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4145" y="1772597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>
            <a:extLst>
              <a:ext uri="{FF2B5EF4-FFF2-40B4-BE49-F238E27FC236}">
                <a16:creationId xmlns:a16="http://schemas.microsoft.com/office/drawing/2014/main" id="{C047CB96-A889-4912-A50A-B5963BAB8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9885" y="1774502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>
            <a:extLst>
              <a:ext uri="{FF2B5EF4-FFF2-40B4-BE49-F238E27FC236}">
                <a16:creationId xmlns:a16="http://schemas.microsoft.com/office/drawing/2014/main" id="{2E7572C6-0534-40A7-9181-FFF2C6F47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5625" y="1772597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>
            <a:extLst>
              <a:ext uri="{FF2B5EF4-FFF2-40B4-BE49-F238E27FC236}">
                <a16:creationId xmlns:a16="http://schemas.microsoft.com/office/drawing/2014/main" id="{49B1B753-AE23-4317-AACA-00F1E974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6605" y="1772597"/>
            <a:ext cx="478047" cy="800209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>
            <a:extLst>
              <a:ext uri="{FF2B5EF4-FFF2-40B4-BE49-F238E27FC236}">
                <a16:creationId xmlns:a16="http://schemas.microsoft.com/office/drawing/2014/main" id="{353E1CE4-72FB-4E2D-AC36-ADFED2B8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895" y="1772597"/>
            <a:ext cx="478047" cy="800209"/>
          </a:xfrm>
          <a:prstGeom prst="rect">
            <a:avLst/>
          </a:prstGeom>
          <a:noFill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6BDE285-5F69-4E0C-B981-DA27F53AC17F}"/>
              </a:ext>
            </a:extLst>
          </p:cNvPr>
          <p:cNvSpPr txBox="1"/>
          <p:nvPr/>
        </p:nvSpPr>
        <p:spPr>
          <a:xfrm>
            <a:off x="8916559" y="122124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637E48-C1CC-4809-B433-7926F0A22789}"/>
              </a:ext>
            </a:extLst>
          </p:cNvPr>
          <p:cNvSpPr txBox="1"/>
          <p:nvPr/>
        </p:nvSpPr>
        <p:spPr>
          <a:xfrm>
            <a:off x="8360299" y="2564266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Lato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7883FF-F29D-49A7-AAC7-4C71A8E4D6B3}"/>
              </a:ext>
            </a:extLst>
          </p:cNvPr>
          <p:cNvSpPr txBox="1"/>
          <p:nvPr/>
        </p:nvSpPr>
        <p:spPr>
          <a:xfrm>
            <a:off x="9438529" y="2564266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Lato"/>
              </a:rPr>
              <a:t>?</a:t>
            </a:r>
          </a:p>
        </p:txBody>
      </p:sp>
      <p:grpSp>
        <p:nvGrpSpPr>
          <p:cNvPr id="25" name="Group 77">
            <a:extLst>
              <a:ext uri="{FF2B5EF4-FFF2-40B4-BE49-F238E27FC236}">
                <a16:creationId xmlns:a16="http://schemas.microsoft.com/office/drawing/2014/main" id="{FB45805B-11CE-4F51-9174-BA7447D7A3D4}"/>
              </a:ext>
            </a:extLst>
          </p:cNvPr>
          <p:cNvGrpSpPr/>
          <p:nvPr/>
        </p:nvGrpSpPr>
        <p:grpSpPr>
          <a:xfrm>
            <a:off x="8304370" y="2552836"/>
            <a:ext cx="684771" cy="830997"/>
            <a:chOff x="6051501" y="2291715"/>
            <a:chExt cx="684771" cy="830997"/>
          </a:xfrm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F8CA1937-604C-44ED-B67E-50141AEF7ED4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4EBFDB-0510-4743-B405-56772042DC58}"/>
                </a:ext>
              </a:extLst>
            </p:cNvPr>
            <p:cNvSpPr txBox="1"/>
            <p:nvPr/>
          </p:nvSpPr>
          <p:spPr>
            <a:xfrm>
              <a:off x="613029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28" name="Group 78">
            <a:extLst>
              <a:ext uri="{FF2B5EF4-FFF2-40B4-BE49-F238E27FC236}">
                <a16:creationId xmlns:a16="http://schemas.microsoft.com/office/drawing/2014/main" id="{93A88C6A-DF5F-4E18-9533-E289D68F6ABC}"/>
              </a:ext>
            </a:extLst>
          </p:cNvPr>
          <p:cNvGrpSpPr/>
          <p:nvPr/>
        </p:nvGrpSpPr>
        <p:grpSpPr>
          <a:xfrm>
            <a:off x="9371170" y="2556646"/>
            <a:ext cx="684771" cy="830997"/>
            <a:chOff x="6051501" y="2291715"/>
            <a:chExt cx="684771" cy="830997"/>
          </a:xfrm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2FBFED76-646F-46A4-8454-3875B8482CEE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EC9CA8-58F1-494D-83A1-42D436565109}"/>
                </a:ext>
              </a:extLst>
            </p:cNvPr>
            <p:cNvSpPr txBox="1"/>
            <p:nvPr/>
          </p:nvSpPr>
          <p:spPr>
            <a:xfrm>
              <a:off x="614172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B3A0D1-7C3C-41D8-861C-85CF8327E390}"/>
              </a:ext>
            </a:extLst>
          </p:cNvPr>
          <p:cNvGrpSpPr/>
          <p:nvPr/>
        </p:nvGrpSpPr>
        <p:grpSpPr>
          <a:xfrm>
            <a:off x="3061387" y="448178"/>
            <a:ext cx="1837246" cy="830997"/>
            <a:chOff x="5113689" y="693343"/>
            <a:chExt cx="1837246" cy="830997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9F105644-7BCE-4577-AF94-FB43AFC9DD61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A50DF5B-5A14-444E-8691-F0C93B710FED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89EC9C8-4CE7-485B-8AAF-DF45AF7F1433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140B94-E321-4C5B-9977-44AFC36B9C34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11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>
            <a:extLst>
              <a:ext uri="{FF2B5EF4-FFF2-40B4-BE49-F238E27FC236}">
                <a16:creationId xmlns:a16="http://schemas.microsoft.com/office/drawing/2014/main" id="{36630205-3BA5-4905-9505-E7CEED72A874}"/>
              </a:ext>
            </a:extLst>
          </p:cNvPr>
          <p:cNvGrpSpPr/>
          <p:nvPr/>
        </p:nvGrpSpPr>
        <p:grpSpPr>
          <a:xfrm>
            <a:off x="6674114" y="1218457"/>
            <a:ext cx="2761930" cy="3077404"/>
            <a:chOff x="5547680" y="957336"/>
            <a:chExt cx="2761930" cy="3077404"/>
          </a:xfrm>
        </p:grpSpPr>
        <p:grpSp>
          <p:nvGrpSpPr>
            <p:cNvPr id="3" name="Group 26">
              <a:extLst>
                <a:ext uri="{FF2B5EF4-FFF2-40B4-BE49-F238E27FC236}">
                  <a16:creationId xmlns:a16="http://schemas.microsoft.com/office/drawing/2014/main" id="{B1DF6588-711C-4AE5-AC65-DB4074225FD8}"/>
                </a:ext>
              </a:extLst>
            </p:cNvPr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7AFDCEA-D7B3-4FF2-A6C1-F49609FD887B}"/>
                  </a:ext>
                </a:extLst>
              </p:cNvPr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C434D96-D595-480C-B13F-D575F7AA5A25}"/>
                  </a:ext>
                </a:extLst>
              </p:cNvPr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8743A0F2-FF7F-4F22-9CC6-3AD598BF18DE}"/>
                </a:ext>
              </a:extLst>
            </p:cNvPr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ECDD989-269A-4DE3-A91C-143A8F95FCAC}"/>
                </a:ext>
              </a:extLst>
            </p:cNvPr>
            <p:cNvCxnSpPr>
              <a:stCxn id="4" idx="2"/>
              <a:endCxn id="9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7443BF4-C523-4223-939E-A6A90DCB12F2}"/>
                </a:ext>
              </a:extLst>
            </p:cNvPr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BABB76B-DDD0-44DA-9ECD-16795752BA2D}"/>
                </a:ext>
              </a:extLst>
            </p:cNvPr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F:\AAA-LÀM ẢNH SLIDE\Bai5-KP-(3).png">
            <a:extLst>
              <a:ext uri="{FF2B5EF4-FFF2-40B4-BE49-F238E27FC236}">
                <a16:creationId xmlns:a16="http://schemas.microsoft.com/office/drawing/2014/main" id="{8C3AB0EC-0531-4331-896A-DFB5A72F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394" y="4597168"/>
            <a:ext cx="1739092" cy="1810693"/>
          </a:xfrm>
          <a:prstGeom prst="rect">
            <a:avLst/>
          </a:prstGeom>
          <a:noFill/>
        </p:spPr>
      </p:pic>
      <p:grpSp>
        <p:nvGrpSpPr>
          <p:cNvPr id="11" name="Group 53">
            <a:extLst>
              <a:ext uri="{FF2B5EF4-FFF2-40B4-BE49-F238E27FC236}">
                <a16:creationId xmlns:a16="http://schemas.microsoft.com/office/drawing/2014/main" id="{35A38481-EEDA-4CDF-A040-BEFDE0C53709}"/>
              </a:ext>
            </a:extLst>
          </p:cNvPr>
          <p:cNvGrpSpPr/>
          <p:nvPr/>
        </p:nvGrpSpPr>
        <p:grpSpPr>
          <a:xfrm>
            <a:off x="1746606" y="3400380"/>
            <a:ext cx="2989238" cy="1570045"/>
            <a:chOff x="1457620" y="2417278"/>
            <a:chExt cx="3280871" cy="1723220"/>
          </a:xfrm>
        </p:grpSpPr>
        <p:sp>
          <p:nvSpPr>
            <p:cNvPr id="12" name="Cloud Callout 11">
              <a:extLst>
                <a:ext uri="{FF2B5EF4-FFF2-40B4-BE49-F238E27FC236}">
                  <a16:creationId xmlns:a16="http://schemas.microsoft.com/office/drawing/2014/main" id="{25AA61B1-92CD-4570-BA95-C2C15B74DE61}"/>
                </a:ext>
              </a:extLst>
            </p:cNvPr>
            <p:cNvSpPr/>
            <p:nvPr/>
          </p:nvSpPr>
          <p:spPr>
            <a:xfrm>
              <a:off x="1457620" y="2417278"/>
              <a:ext cx="3280871" cy="172322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48704C-7AEF-4DB6-BB0A-026ABD773BDB}"/>
                </a:ext>
              </a:extLst>
            </p:cNvPr>
            <p:cNvSpPr txBox="1"/>
            <p:nvPr/>
          </p:nvSpPr>
          <p:spPr>
            <a:xfrm>
              <a:off x="1766523" y="2841113"/>
              <a:ext cx="2910582" cy="77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14" name="Picture 2" descr="F:\AAA-LÀM ẢNH SLIDE\Bai5-HĐ2-2(1[1]).png">
            <a:extLst>
              <a:ext uri="{FF2B5EF4-FFF2-40B4-BE49-F238E27FC236}">
                <a16:creationId xmlns:a16="http://schemas.microsoft.com/office/drawing/2014/main" id="{6DEB9915-652F-4BF1-847B-290A39F76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6601" y="1697871"/>
            <a:ext cx="4601670" cy="1074420"/>
          </a:xfrm>
          <a:prstGeom prst="rect">
            <a:avLst/>
          </a:prstGeom>
          <a:noFill/>
        </p:spPr>
      </p:pic>
      <p:pic>
        <p:nvPicPr>
          <p:cNvPr id="15" name="Picture 3" descr="F:\AAA-LÀM ẢNH SLIDE\Bai5-HĐ2-2(1[2]).png">
            <a:extLst>
              <a:ext uri="{FF2B5EF4-FFF2-40B4-BE49-F238E27FC236}">
                <a16:creationId xmlns:a16="http://schemas.microsoft.com/office/drawing/2014/main" id="{FBA19FA6-C0A4-4815-9CC2-AC38FB2CA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6258" y="1767721"/>
            <a:ext cx="478047" cy="800209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>
            <a:extLst>
              <a:ext uri="{FF2B5EF4-FFF2-40B4-BE49-F238E27FC236}">
                <a16:creationId xmlns:a16="http://schemas.microsoft.com/office/drawing/2014/main" id="{CBFEA9D9-DBFC-4BDA-BC13-EC9B4768C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2948" y="1767721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>
            <a:extLst>
              <a:ext uri="{FF2B5EF4-FFF2-40B4-BE49-F238E27FC236}">
                <a16:creationId xmlns:a16="http://schemas.microsoft.com/office/drawing/2014/main" id="{993C4B4C-CCA0-49B2-9814-90C2DB126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7358" y="1767721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>
            <a:extLst>
              <a:ext uri="{FF2B5EF4-FFF2-40B4-BE49-F238E27FC236}">
                <a16:creationId xmlns:a16="http://schemas.microsoft.com/office/drawing/2014/main" id="{005120FE-5BA0-45C2-80FE-BBFA4B87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1678" y="1767721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>
            <a:extLst>
              <a:ext uri="{FF2B5EF4-FFF2-40B4-BE49-F238E27FC236}">
                <a16:creationId xmlns:a16="http://schemas.microsoft.com/office/drawing/2014/main" id="{A629CCF8-2DD9-4D99-98B4-DB1C94F20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808" y="1767721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>
            <a:extLst>
              <a:ext uri="{FF2B5EF4-FFF2-40B4-BE49-F238E27FC236}">
                <a16:creationId xmlns:a16="http://schemas.microsoft.com/office/drawing/2014/main" id="{6C8FFD95-A9AF-4320-922C-CA5D1FC8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98" y="1767721"/>
            <a:ext cx="478047" cy="800209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421905-2ABD-4607-B897-866114445B9B}"/>
              </a:ext>
            </a:extLst>
          </p:cNvPr>
          <p:cNvSpPr txBox="1"/>
          <p:nvPr/>
        </p:nvSpPr>
        <p:spPr>
          <a:xfrm>
            <a:off x="7790124" y="122124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2F85C0-3DB9-4CEC-B422-68C03017E6A1}"/>
              </a:ext>
            </a:extLst>
          </p:cNvPr>
          <p:cNvSpPr txBox="1"/>
          <p:nvPr/>
        </p:nvSpPr>
        <p:spPr>
          <a:xfrm>
            <a:off x="7233864" y="2564266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Lato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33F552-0E8C-4D91-9C94-EDF76F8C4807}"/>
              </a:ext>
            </a:extLst>
          </p:cNvPr>
          <p:cNvSpPr txBox="1"/>
          <p:nvPr/>
        </p:nvSpPr>
        <p:spPr>
          <a:xfrm>
            <a:off x="8312094" y="2564266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Lato"/>
              </a:rPr>
              <a:t>?</a:t>
            </a:r>
          </a:p>
        </p:txBody>
      </p:sp>
      <p:grpSp>
        <p:nvGrpSpPr>
          <p:cNvPr id="24" name="Group 77">
            <a:extLst>
              <a:ext uri="{FF2B5EF4-FFF2-40B4-BE49-F238E27FC236}">
                <a16:creationId xmlns:a16="http://schemas.microsoft.com/office/drawing/2014/main" id="{3483789E-FDD6-4041-A171-FD0346DC24AA}"/>
              </a:ext>
            </a:extLst>
          </p:cNvPr>
          <p:cNvGrpSpPr/>
          <p:nvPr/>
        </p:nvGrpSpPr>
        <p:grpSpPr>
          <a:xfrm>
            <a:off x="7177935" y="2541406"/>
            <a:ext cx="684771" cy="830997"/>
            <a:chOff x="6051501" y="2280285"/>
            <a:chExt cx="684771" cy="830997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B962825A-4BAC-4003-A387-76077F9F246E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E5FB9E-DA55-401D-94C8-6C6E8D1B4B55}"/>
                </a:ext>
              </a:extLst>
            </p:cNvPr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27" name="Group 78">
            <a:extLst>
              <a:ext uri="{FF2B5EF4-FFF2-40B4-BE49-F238E27FC236}">
                <a16:creationId xmlns:a16="http://schemas.microsoft.com/office/drawing/2014/main" id="{5F8743F6-EA3F-447B-9B7B-AD3DFD3D9C4D}"/>
              </a:ext>
            </a:extLst>
          </p:cNvPr>
          <p:cNvGrpSpPr/>
          <p:nvPr/>
        </p:nvGrpSpPr>
        <p:grpSpPr>
          <a:xfrm>
            <a:off x="8244735" y="2545216"/>
            <a:ext cx="684771" cy="830997"/>
            <a:chOff x="6051501" y="2280285"/>
            <a:chExt cx="684771" cy="830997"/>
          </a:xfrm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EB48A95D-0657-45D2-9D15-4F59D6150425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8BA962-A8B2-40FD-B36E-86775101C22B}"/>
                </a:ext>
              </a:extLst>
            </p:cNvPr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C6CE323A-52EB-4969-85D9-FDDE8CCFF8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4" y="450139"/>
            <a:ext cx="1670428" cy="83521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89D6720-03AE-460D-A711-DD635E1826A7}"/>
              </a:ext>
            </a:extLst>
          </p:cNvPr>
          <p:cNvGrpSpPr/>
          <p:nvPr/>
        </p:nvGrpSpPr>
        <p:grpSpPr>
          <a:xfrm>
            <a:off x="2792479" y="486301"/>
            <a:ext cx="1837246" cy="830997"/>
            <a:chOff x="5113689" y="693343"/>
            <a:chExt cx="1837246" cy="830997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0D8A51B1-B6C5-4A53-958D-44CD9910C035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E43172B-95AC-4E7C-947F-216EC4C60DD8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BAB4DA4-18BE-4D67-8875-A460F6AC7123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EDEF84C-921D-45AC-993D-095C88CD0DB6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5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>
            <a:extLst>
              <a:ext uri="{FF2B5EF4-FFF2-40B4-BE49-F238E27FC236}">
                <a16:creationId xmlns:a16="http://schemas.microsoft.com/office/drawing/2014/main" id="{A9AEB02D-152D-42BC-B7B8-702107E94CF0}"/>
              </a:ext>
            </a:extLst>
          </p:cNvPr>
          <p:cNvGrpSpPr/>
          <p:nvPr/>
        </p:nvGrpSpPr>
        <p:grpSpPr>
          <a:xfrm>
            <a:off x="6634358" y="1540432"/>
            <a:ext cx="2761930" cy="3077404"/>
            <a:chOff x="5547680" y="957336"/>
            <a:chExt cx="2761930" cy="3077404"/>
          </a:xfrm>
        </p:grpSpPr>
        <p:grpSp>
          <p:nvGrpSpPr>
            <p:cNvPr id="3" name="Group 26">
              <a:extLst>
                <a:ext uri="{FF2B5EF4-FFF2-40B4-BE49-F238E27FC236}">
                  <a16:creationId xmlns:a16="http://schemas.microsoft.com/office/drawing/2014/main" id="{D379B30B-08A6-4832-9839-1A4C08844477}"/>
                </a:ext>
              </a:extLst>
            </p:cNvPr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5136CBD-65F1-48DE-8B85-4F13248BD158}"/>
                  </a:ext>
                </a:extLst>
              </p:cNvPr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68D093D-0714-4D89-BFDC-BCC7EEEBCA23}"/>
                  </a:ext>
                </a:extLst>
              </p:cNvPr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7B8F138-CA49-4ECA-BFC2-7BC1FFC84AB9}"/>
                </a:ext>
              </a:extLst>
            </p:cNvPr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1C3B431-CEEF-4560-8145-A57AFC80D845}"/>
                </a:ext>
              </a:extLst>
            </p:cNvPr>
            <p:cNvCxnSpPr>
              <a:stCxn id="4" idx="2"/>
              <a:endCxn id="9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4FC7238-D9FF-463D-98A6-CF80E3E86EED}"/>
                </a:ext>
              </a:extLst>
            </p:cNvPr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085C607-B8BD-46C4-816B-FFB7C43CE9E5}"/>
                </a:ext>
              </a:extLst>
            </p:cNvPr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F:\AAA-LÀM ẢNH SLIDE\Bai5-KP-(3).png">
            <a:extLst>
              <a:ext uri="{FF2B5EF4-FFF2-40B4-BE49-F238E27FC236}">
                <a16:creationId xmlns:a16="http://schemas.microsoft.com/office/drawing/2014/main" id="{7697AC16-062F-419E-A4F1-304BB4529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41" y="4556061"/>
            <a:ext cx="1739092" cy="1810693"/>
          </a:xfrm>
          <a:prstGeom prst="rect">
            <a:avLst/>
          </a:prstGeom>
          <a:noFill/>
        </p:spPr>
      </p:pic>
      <p:grpSp>
        <p:nvGrpSpPr>
          <p:cNvPr id="11" name="Group 53">
            <a:extLst>
              <a:ext uri="{FF2B5EF4-FFF2-40B4-BE49-F238E27FC236}">
                <a16:creationId xmlns:a16="http://schemas.microsoft.com/office/drawing/2014/main" id="{F5F8D674-30BD-40B5-AF7B-519798DEC616}"/>
              </a:ext>
            </a:extLst>
          </p:cNvPr>
          <p:cNvGrpSpPr/>
          <p:nvPr/>
        </p:nvGrpSpPr>
        <p:grpSpPr>
          <a:xfrm>
            <a:off x="1567950" y="3616951"/>
            <a:ext cx="2783403" cy="1193719"/>
            <a:chOff x="1457620" y="2417278"/>
            <a:chExt cx="3054954" cy="1310179"/>
          </a:xfrm>
        </p:grpSpPr>
        <p:sp>
          <p:nvSpPr>
            <p:cNvPr id="12" name="Cloud Callout 11">
              <a:extLst>
                <a:ext uri="{FF2B5EF4-FFF2-40B4-BE49-F238E27FC236}">
                  <a16:creationId xmlns:a16="http://schemas.microsoft.com/office/drawing/2014/main" id="{6A5F1AAA-AA45-49BE-AEF7-45F665681B92}"/>
                </a:ext>
              </a:extLst>
            </p:cNvPr>
            <p:cNvSpPr/>
            <p:nvPr/>
          </p:nvSpPr>
          <p:spPr>
            <a:xfrm>
              <a:off x="1457620" y="2417278"/>
              <a:ext cx="3054954" cy="131017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CD1AB8-462B-46C4-83C8-083B48BA0722}"/>
                </a:ext>
              </a:extLst>
            </p:cNvPr>
            <p:cNvSpPr txBox="1"/>
            <p:nvPr/>
          </p:nvSpPr>
          <p:spPr>
            <a:xfrm>
              <a:off x="1766523" y="2687943"/>
              <a:ext cx="2552944" cy="77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14" name="Picture 2" descr="F:\AAA-LÀM ẢNH SLIDE\Bai5-HĐ2-2(1[1]).png">
            <a:extLst>
              <a:ext uri="{FF2B5EF4-FFF2-40B4-BE49-F238E27FC236}">
                <a16:creationId xmlns:a16="http://schemas.microsoft.com/office/drawing/2014/main" id="{7DF1A33D-1713-47C1-B7F8-4DB4BCAE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7587" y="2019846"/>
            <a:ext cx="4601670" cy="1074420"/>
          </a:xfrm>
          <a:prstGeom prst="rect">
            <a:avLst/>
          </a:prstGeom>
          <a:noFill/>
        </p:spPr>
      </p:pic>
      <p:pic>
        <p:nvPicPr>
          <p:cNvPr id="15" name="Picture 3" descr="F:\AAA-LÀM ẢNH SLIDE\Bai5-HĐ2-2(1[2]).png">
            <a:extLst>
              <a:ext uri="{FF2B5EF4-FFF2-40B4-BE49-F238E27FC236}">
                <a16:creationId xmlns:a16="http://schemas.microsoft.com/office/drawing/2014/main" id="{6A4FF7C5-E2DF-4F3E-95A6-4ADC65B6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7244" y="2085886"/>
            <a:ext cx="478047" cy="800209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>
            <a:extLst>
              <a:ext uri="{FF2B5EF4-FFF2-40B4-BE49-F238E27FC236}">
                <a16:creationId xmlns:a16="http://schemas.microsoft.com/office/drawing/2014/main" id="{B636175B-EB4D-4C0F-BC8F-D74E2F307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3934" y="2085886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>
            <a:extLst>
              <a:ext uri="{FF2B5EF4-FFF2-40B4-BE49-F238E27FC236}">
                <a16:creationId xmlns:a16="http://schemas.microsoft.com/office/drawing/2014/main" id="{174265C9-E3EA-49BA-BD65-DAA59DCF6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9674" y="2085886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>
            <a:extLst>
              <a:ext uri="{FF2B5EF4-FFF2-40B4-BE49-F238E27FC236}">
                <a16:creationId xmlns:a16="http://schemas.microsoft.com/office/drawing/2014/main" id="{3E05D690-8D6A-4071-B61A-7FA3128BD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3984" y="2085886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>
            <a:extLst>
              <a:ext uri="{FF2B5EF4-FFF2-40B4-BE49-F238E27FC236}">
                <a16:creationId xmlns:a16="http://schemas.microsoft.com/office/drawing/2014/main" id="{40E4C3D5-9FB9-4496-8E5C-20E9470F6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0794" y="2085886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>
            <a:extLst>
              <a:ext uri="{FF2B5EF4-FFF2-40B4-BE49-F238E27FC236}">
                <a16:creationId xmlns:a16="http://schemas.microsoft.com/office/drawing/2014/main" id="{623115CA-16DE-4C25-A6F5-C7D31828A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684" y="2085886"/>
            <a:ext cx="478047" cy="800209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366B04-73F1-48B5-BEAE-8908C372CDA2}"/>
              </a:ext>
            </a:extLst>
          </p:cNvPr>
          <p:cNvSpPr txBox="1"/>
          <p:nvPr/>
        </p:nvSpPr>
        <p:spPr>
          <a:xfrm>
            <a:off x="7750368" y="154321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A378F4-766F-4EC4-9A13-80DC3808DAD9}"/>
              </a:ext>
            </a:extLst>
          </p:cNvPr>
          <p:cNvSpPr txBox="1"/>
          <p:nvPr/>
        </p:nvSpPr>
        <p:spPr>
          <a:xfrm>
            <a:off x="7194108" y="2886241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Lato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69F77B-70C4-42C6-B833-E98C6B3EB049}"/>
              </a:ext>
            </a:extLst>
          </p:cNvPr>
          <p:cNvSpPr txBox="1"/>
          <p:nvPr/>
        </p:nvSpPr>
        <p:spPr>
          <a:xfrm>
            <a:off x="8272338" y="2886241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Lato"/>
              </a:rPr>
              <a:t>?</a:t>
            </a:r>
          </a:p>
        </p:txBody>
      </p:sp>
      <p:grpSp>
        <p:nvGrpSpPr>
          <p:cNvPr id="24" name="Group 77">
            <a:extLst>
              <a:ext uri="{FF2B5EF4-FFF2-40B4-BE49-F238E27FC236}">
                <a16:creationId xmlns:a16="http://schemas.microsoft.com/office/drawing/2014/main" id="{EB96CE87-712F-440B-9C06-2A27517904AF}"/>
              </a:ext>
            </a:extLst>
          </p:cNvPr>
          <p:cNvGrpSpPr/>
          <p:nvPr/>
        </p:nvGrpSpPr>
        <p:grpSpPr>
          <a:xfrm>
            <a:off x="7138179" y="2874811"/>
            <a:ext cx="684771" cy="830997"/>
            <a:chOff x="6051501" y="2291715"/>
            <a:chExt cx="684771" cy="830997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9F96EC17-B80E-41CC-ABC6-376A61AA317A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EABB77-69CE-457B-8A42-B85D9C7830C6}"/>
                </a:ext>
              </a:extLst>
            </p:cNvPr>
            <p:cNvSpPr txBox="1"/>
            <p:nvPr/>
          </p:nvSpPr>
          <p:spPr>
            <a:xfrm>
              <a:off x="611886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27" name="Group 78">
            <a:extLst>
              <a:ext uri="{FF2B5EF4-FFF2-40B4-BE49-F238E27FC236}">
                <a16:creationId xmlns:a16="http://schemas.microsoft.com/office/drawing/2014/main" id="{63A63F72-6A0B-4388-8153-F39F4E63C400}"/>
              </a:ext>
            </a:extLst>
          </p:cNvPr>
          <p:cNvGrpSpPr/>
          <p:nvPr/>
        </p:nvGrpSpPr>
        <p:grpSpPr>
          <a:xfrm>
            <a:off x="8204979" y="2867191"/>
            <a:ext cx="684771" cy="830997"/>
            <a:chOff x="6051501" y="2280285"/>
            <a:chExt cx="684771" cy="830997"/>
          </a:xfrm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5E223A75-DB02-4E85-B039-4999A71BAA59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60A71D9-87A9-4717-A123-ECA5013CAD69}"/>
                </a:ext>
              </a:extLst>
            </p:cNvPr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2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089EB2A5-3A5B-40D7-AEF9-F96C194AEE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6" y="261388"/>
            <a:ext cx="1670428" cy="83521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E7DA202-2B0E-421C-903D-0ED7A8D79030}"/>
              </a:ext>
            </a:extLst>
          </p:cNvPr>
          <p:cNvGrpSpPr/>
          <p:nvPr/>
        </p:nvGrpSpPr>
        <p:grpSpPr>
          <a:xfrm>
            <a:off x="2742571" y="463762"/>
            <a:ext cx="1837246" cy="830997"/>
            <a:chOff x="5113689" y="693343"/>
            <a:chExt cx="1837246" cy="830997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05E7B4BC-5434-498B-A101-C629342571FE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AC01DEB-1BEC-4DF3-86E7-BFA494AA52D0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28C2B5F-7EE3-4C43-8AD6-88193B845800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35BCA7-6D45-47B6-B242-EC3205828CF1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13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60BD-0F7F-4F61-9C3B-15BD314A7933}"/>
              </a:ext>
            </a:extLst>
          </p:cNvPr>
          <p:cNvSpPr txBox="1"/>
          <p:nvPr/>
        </p:nvSpPr>
        <p:spPr>
          <a:xfrm>
            <a:off x="3391948" y="2612317"/>
            <a:ext cx="5625258" cy="144655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Thank you!</a:t>
            </a:r>
            <a:endParaRPr lang="en-GB" sz="8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039BA51-6E4C-4540-BA95-3D5776FB637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CÁC SỐ TỪ 0 ĐẾN 10</a:t>
            </a:r>
            <a:endParaRPr lang="vi-VN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25E03-720C-4B09-8BF4-667ECE8ACECE}"/>
              </a:ext>
            </a:extLst>
          </p:cNvPr>
          <p:cNvSpPr txBox="1"/>
          <p:nvPr/>
        </p:nvSpPr>
        <p:spPr>
          <a:xfrm>
            <a:off x="3028491" y="2199510"/>
            <a:ext cx="6135014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5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Mấy và mấy( TIẾT 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E1F40-5609-4199-99A1-CB8B6E7BB1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5" b="19517"/>
          <a:stretch/>
        </p:blipFill>
        <p:spPr>
          <a:xfrm>
            <a:off x="4479235" y="3803373"/>
            <a:ext cx="3520310" cy="18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C7540-C9F9-4935-85D9-51E08E491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12" y="452529"/>
            <a:ext cx="3305040" cy="1652520"/>
          </a:xfrm>
          <a:prstGeom prst="rect">
            <a:avLst/>
          </a:prstGeom>
        </p:spPr>
      </p:pic>
      <p:pic>
        <p:nvPicPr>
          <p:cNvPr id="4" name="Picture 2" descr="F:\AAA-PDF-SGK\B5-KP2.png">
            <a:extLst>
              <a:ext uri="{FF2B5EF4-FFF2-40B4-BE49-F238E27FC236}">
                <a16:creationId xmlns:a16="http://schemas.microsoft.com/office/drawing/2014/main" id="{CFF3B5A7-D3E8-48B6-9035-7A4BD59B8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0628" t="30302" r="35985" b="53101"/>
          <a:stretch/>
        </p:blipFill>
        <p:spPr bwMode="auto">
          <a:xfrm>
            <a:off x="3399411" y="2262432"/>
            <a:ext cx="5393178" cy="4011063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94D87D-E375-46F8-B7AA-FFF0564508C1}"/>
              </a:ext>
            </a:extLst>
          </p:cNvPr>
          <p:cNvSpPr txBox="1"/>
          <p:nvPr/>
        </p:nvSpPr>
        <p:spPr>
          <a:xfrm>
            <a:off x="3667877" y="1970044"/>
            <a:ext cx="492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SVN-Avo" panose="02040603050506020204" pitchFamily="18" charset="0"/>
                <a:cs typeface="Arial-SGK-TV" pitchFamily="2" charset="0"/>
              </a:rPr>
              <a:t>Đếm cá theo màu sắc</a:t>
            </a:r>
          </a:p>
        </p:txBody>
      </p:sp>
    </p:spTree>
    <p:extLst>
      <p:ext uri="{BB962C8B-B14F-4D97-AF65-F5344CB8AC3E}">
        <p14:creationId xmlns:p14="http://schemas.microsoft.com/office/powerpoint/2010/main" val="26209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44C29-9912-450F-BB06-B2DFBBB8D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9" y="406626"/>
            <a:ext cx="1523776" cy="761888"/>
          </a:xfrm>
          <a:prstGeom prst="rect">
            <a:avLst/>
          </a:prstGeom>
        </p:spPr>
      </p:pic>
      <p:pic>
        <p:nvPicPr>
          <p:cNvPr id="3" name="Picture 4" descr="F:\AAA-LÀM ẢNH SLIDE\Bai5-HĐ-1c(2).png">
            <a:extLst>
              <a:ext uri="{FF2B5EF4-FFF2-40B4-BE49-F238E27FC236}">
                <a16:creationId xmlns:a16="http://schemas.microsoft.com/office/drawing/2014/main" id="{D737ECCC-65FE-47F6-8DD6-2C08E654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7963" y="1736438"/>
            <a:ext cx="2597944" cy="2228458"/>
          </a:xfrm>
          <a:prstGeom prst="rect">
            <a:avLst/>
          </a:prstGeom>
          <a:noFill/>
        </p:spPr>
      </p:pic>
      <p:pic>
        <p:nvPicPr>
          <p:cNvPr id="4" name="Picture 3" descr="F:\AAA-LÀM ẢNH SLIDE\Bai5-KP2(2).png">
            <a:extLst>
              <a:ext uri="{FF2B5EF4-FFF2-40B4-BE49-F238E27FC236}">
                <a16:creationId xmlns:a16="http://schemas.microsoft.com/office/drawing/2014/main" id="{1D743729-B7E4-4056-8657-6F3C6FBF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6916" y="2290180"/>
            <a:ext cx="510052" cy="273721"/>
          </a:xfrm>
          <a:prstGeom prst="rect">
            <a:avLst/>
          </a:prstGeom>
          <a:noFill/>
        </p:spPr>
      </p:pic>
      <p:pic>
        <p:nvPicPr>
          <p:cNvPr id="5" name="Picture 3" descr="F:\AAA-LÀM ẢNH SLIDE\Bai5-KP2(2).png">
            <a:extLst>
              <a:ext uri="{FF2B5EF4-FFF2-40B4-BE49-F238E27FC236}">
                <a16:creationId xmlns:a16="http://schemas.microsoft.com/office/drawing/2014/main" id="{0BF54983-1C5B-442D-8351-D33AC2070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71766" y="3240352"/>
            <a:ext cx="510052" cy="273721"/>
          </a:xfrm>
          <a:prstGeom prst="rect">
            <a:avLst/>
          </a:prstGeom>
          <a:noFill/>
        </p:spPr>
      </p:pic>
      <p:pic>
        <p:nvPicPr>
          <p:cNvPr id="6" name="Picture 2" descr="F:\AAA-LÀM ẢNH SLIDE\Bai5-KP2(1).png">
            <a:extLst>
              <a:ext uri="{FF2B5EF4-FFF2-40B4-BE49-F238E27FC236}">
                <a16:creationId xmlns:a16="http://schemas.microsoft.com/office/drawing/2014/main" id="{BB639A12-DB8A-48FA-8A4E-4900DECD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5958" y="2795188"/>
            <a:ext cx="1361603" cy="624908"/>
          </a:xfrm>
          <a:prstGeom prst="rect">
            <a:avLst/>
          </a:prstGeom>
          <a:noFill/>
        </p:spPr>
      </p:pic>
      <p:pic>
        <p:nvPicPr>
          <p:cNvPr id="7" name="Picture 2" descr="F:\AAA-LÀM ẢNH SLIDE\Bai5-KP2(1).png">
            <a:extLst>
              <a:ext uri="{FF2B5EF4-FFF2-40B4-BE49-F238E27FC236}">
                <a16:creationId xmlns:a16="http://schemas.microsoft.com/office/drawing/2014/main" id="{D8CCC213-F709-478A-877D-1DBF8905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3202" y="2387022"/>
            <a:ext cx="619633" cy="284381"/>
          </a:xfrm>
          <a:prstGeom prst="rect">
            <a:avLst/>
          </a:prstGeom>
          <a:noFill/>
        </p:spPr>
      </p:pic>
      <p:pic>
        <p:nvPicPr>
          <p:cNvPr id="8" name="Picture 2" descr="F:\AAA-LÀM ẢNH SLIDE\Bai5-KP2(1).png">
            <a:extLst>
              <a:ext uri="{FF2B5EF4-FFF2-40B4-BE49-F238E27FC236}">
                <a16:creationId xmlns:a16="http://schemas.microsoft.com/office/drawing/2014/main" id="{852657CD-D863-4928-94B3-0F07EB578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580293" y="2613415"/>
            <a:ext cx="619633" cy="284381"/>
          </a:xfrm>
          <a:prstGeom prst="rect">
            <a:avLst/>
          </a:prstGeom>
          <a:noFill/>
        </p:spPr>
      </p:pic>
      <p:grpSp>
        <p:nvGrpSpPr>
          <p:cNvPr id="9" name="Group 111">
            <a:extLst>
              <a:ext uri="{FF2B5EF4-FFF2-40B4-BE49-F238E27FC236}">
                <a16:creationId xmlns:a16="http://schemas.microsoft.com/office/drawing/2014/main" id="{BA0695C8-586D-4F43-9F23-052681ED0E72}"/>
              </a:ext>
            </a:extLst>
          </p:cNvPr>
          <p:cNvGrpSpPr/>
          <p:nvPr/>
        </p:nvGrpSpPr>
        <p:grpSpPr>
          <a:xfrm>
            <a:off x="2321967" y="4295643"/>
            <a:ext cx="348319" cy="349101"/>
            <a:chOff x="1184246" y="3725799"/>
            <a:chExt cx="348319" cy="349101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0A9A9C1B-6E18-486A-BA14-683A21E112A1}"/>
                </a:ext>
              </a:extLst>
            </p:cNvPr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2060"/>
                </a:solidFill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D6528F83-C0B0-4106-B0B1-B7447FBA1AF0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9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00206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800" dirty="0">
                <a:solidFill>
                  <a:srgbClr val="00206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E90F01-D0EA-4862-982D-67DD0EBD1698}"/>
              </a:ext>
            </a:extLst>
          </p:cNvPr>
          <p:cNvSpPr txBox="1">
            <a:spLocks/>
          </p:cNvSpPr>
          <p:nvPr/>
        </p:nvSpPr>
        <p:spPr>
          <a:xfrm>
            <a:off x="8679317" y="4343350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5A7324-F94B-40C0-A033-EF65708226E7}"/>
              </a:ext>
            </a:extLst>
          </p:cNvPr>
          <p:cNvSpPr txBox="1">
            <a:spLocks/>
          </p:cNvSpPr>
          <p:nvPr/>
        </p:nvSpPr>
        <p:spPr>
          <a:xfrm>
            <a:off x="7485598" y="4343350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0EBF41-2041-486E-B2E9-542A10A94036}"/>
              </a:ext>
            </a:extLst>
          </p:cNvPr>
          <p:cNvSpPr txBox="1">
            <a:spLocks/>
          </p:cNvSpPr>
          <p:nvPr/>
        </p:nvSpPr>
        <p:spPr>
          <a:xfrm>
            <a:off x="8679317" y="4977069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B93D09-C6BE-4523-A38C-4492B967EF33}"/>
              </a:ext>
            </a:extLst>
          </p:cNvPr>
          <p:cNvSpPr txBox="1">
            <a:spLocks/>
          </p:cNvSpPr>
          <p:nvPr/>
        </p:nvSpPr>
        <p:spPr>
          <a:xfrm>
            <a:off x="7485598" y="4977069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6" name="Group 112">
            <a:extLst>
              <a:ext uri="{FF2B5EF4-FFF2-40B4-BE49-F238E27FC236}">
                <a16:creationId xmlns:a16="http://schemas.microsoft.com/office/drawing/2014/main" id="{144D877F-259C-4410-84C9-F28A913ED0C1}"/>
              </a:ext>
            </a:extLst>
          </p:cNvPr>
          <p:cNvGrpSpPr/>
          <p:nvPr/>
        </p:nvGrpSpPr>
        <p:grpSpPr>
          <a:xfrm>
            <a:off x="2183991" y="5097566"/>
            <a:ext cx="348319" cy="352013"/>
            <a:chOff x="1191798" y="4137843"/>
            <a:chExt cx="348319" cy="352013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E8FE4141-7BBF-4A7E-A0EA-746B11FCE74D}"/>
                </a:ext>
              </a:extLst>
            </p:cNvPr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srgbClr val="002060"/>
                </a:solidFill>
              </a:endParaRP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F571CBD0-3D91-4964-A441-DA4732809C3A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37843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00" b="1" dirty="0">
                  <a:solidFill>
                    <a:srgbClr val="00206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000" dirty="0">
                <a:solidFill>
                  <a:srgbClr val="00206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" name="Group 116">
            <a:extLst>
              <a:ext uri="{FF2B5EF4-FFF2-40B4-BE49-F238E27FC236}">
                <a16:creationId xmlns:a16="http://schemas.microsoft.com/office/drawing/2014/main" id="{42592EEF-1D07-44F8-ADAD-F7BD4FB5ED0D}"/>
              </a:ext>
            </a:extLst>
          </p:cNvPr>
          <p:cNvGrpSpPr/>
          <p:nvPr/>
        </p:nvGrpSpPr>
        <p:grpSpPr>
          <a:xfrm>
            <a:off x="7100904" y="4273788"/>
            <a:ext cx="523271" cy="523274"/>
            <a:chOff x="4968997" y="3305984"/>
            <a:chExt cx="523271" cy="523274"/>
          </a:xfrm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806F435E-88AF-415B-A330-2424DEB34B20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F7D917FA-5453-4599-AB9D-5F52206B5BF8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2" name="Group 117">
            <a:extLst>
              <a:ext uri="{FF2B5EF4-FFF2-40B4-BE49-F238E27FC236}">
                <a16:creationId xmlns:a16="http://schemas.microsoft.com/office/drawing/2014/main" id="{F55E1A6F-2AF4-4375-B81C-0CEFD54B1E59}"/>
              </a:ext>
            </a:extLst>
          </p:cNvPr>
          <p:cNvGrpSpPr/>
          <p:nvPr/>
        </p:nvGrpSpPr>
        <p:grpSpPr>
          <a:xfrm>
            <a:off x="8466374" y="4274160"/>
            <a:ext cx="523271" cy="523273"/>
            <a:chOff x="6334467" y="3306356"/>
            <a:chExt cx="523271" cy="523273"/>
          </a:xfrm>
        </p:grpSpPr>
        <p:sp>
          <p:nvSpPr>
            <p:cNvPr id="23" name="Rounded Rectangle 87">
              <a:extLst>
                <a:ext uri="{FF2B5EF4-FFF2-40B4-BE49-F238E27FC236}">
                  <a16:creationId xmlns:a16="http://schemas.microsoft.com/office/drawing/2014/main" id="{F684CF09-AEE0-46B2-8DDD-A7E1DE63634D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E87C6B0B-B72E-4CE0-A263-42A4A25A81E0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5" name="Group 118">
            <a:extLst>
              <a:ext uri="{FF2B5EF4-FFF2-40B4-BE49-F238E27FC236}">
                <a16:creationId xmlns:a16="http://schemas.microsoft.com/office/drawing/2014/main" id="{1C6AC463-DFAA-474E-99B0-03F4E8FE08A7}"/>
              </a:ext>
            </a:extLst>
          </p:cNvPr>
          <p:cNvGrpSpPr/>
          <p:nvPr/>
        </p:nvGrpSpPr>
        <p:grpSpPr>
          <a:xfrm>
            <a:off x="9479095" y="4273788"/>
            <a:ext cx="523271" cy="523274"/>
            <a:chOff x="7347188" y="3305984"/>
            <a:chExt cx="523271" cy="523274"/>
          </a:xfrm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A8A1C071-2442-43C4-B8B6-7758B31E3E70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AEDB3B8F-9063-4493-A21B-8BCCF09CED15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8" name="Group 120">
            <a:extLst>
              <a:ext uri="{FF2B5EF4-FFF2-40B4-BE49-F238E27FC236}">
                <a16:creationId xmlns:a16="http://schemas.microsoft.com/office/drawing/2014/main" id="{FB5D7462-3606-477E-B97D-4C52AA995E54}"/>
              </a:ext>
            </a:extLst>
          </p:cNvPr>
          <p:cNvGrpSpPr/>
          <p:nvPr/>
        </p:nvGrpSpPr>
        <p:grpSpPr>
          <a:xfrm>
            <a:off x="7100904" y="4907507"/>
            <a:ext cx="523271" cy="523274"/>
            <a:chOff x="4968997" y="3939703"/>
            <a:chExt cx="523271" cy="523274"/>
          </a:xfrm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DD90BE98-759E-4D2C-B07F-0CB084A1948F}"/>
                </a:ext>
              </a:extLst>
            </p:cNvPr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5FED00E4-A820-4A67-A0E6-0E8992E388DC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1" name="Group 123">
            <a:extLst>
              <a:ext uri="{FF2B5EF4-FFF2-40B4-BE49-F238E27FC236}">
                <a16:creationId xmlns:a16="http://schemas.microsoft.com/office/drawing/2014/main" id="{F1237852-BA75-4B03-9154-A9748DDA7800}"/>
              </a:ext>
            </a:extLst>
          </p:cNvPr>
          <p:cNvGrpSpPr/>
          <p:nvPr/>
        </p:nvGrpSpPr>
        <p:grpSpPr>
          <a:xfrm>
            <a:off x="8466374" y="4907879"/>
            <a:ext cx="523271" cy="523273"/>
            <a:chOff x="6334467" y="3940075"/>
            <a:chExt cx="523271" cy="523273"/>
          </a:xfrm>
        </p:grpSpPr>
        <p:sp>
          <p:nvSpPr>
            <p:cNvPr id="32" name="Rounded Rectangle 97">
              <a:extLst>
                <a:ext uri="{FF2B5EF4-FFF2-40B4-BE49-F238E27FC236}">
                  <a16:creationId xmlns:a16="http://schemas.microsoft.com/office/drawing/2014/main" id="{C1E71E70-1675-42B6-8BB1-711713F29D04}"/>
                </a:ext>
              </a:extLst>
            </p:cNvPr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79B224D4-D897-40A2-9CE5-7ACC837BC9D0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4" name="Group 124">
            <a:extLst>
              <a:ext uri="{FF2B5EF4-FFF2-40B4-BE49-F238E27FC236}">
                <a16:creationId xmlns:a16="http://schemas.microsoft.com/office/drawing/2014/main" id="{D1827CEC-7E8B-4153-B99C-2AE68E36C394}"/>
              </a:ext>
            </a:extLst>
          </p:cNvPr>
          <p:cNvGrpSpPr/>
          <p:nvPr/>
        </p:nvGrpSpPr>
        <p:grpSpPr>
          <a:xfrm>
            <a:off x="9479095" y="4907507"/>
            <a:ext cx="523271" cy="523274"/>
            <a:chOff x="7347188" y="3939703"/>
            <a:chExt cx="523271" cy="523274"/>
          </a:xfrm>
        </p:grpSpPr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CCFF8CA1-47D6-486B-9299-4630C5C9F604}"/>
                </a:ext>
              </a:extLst>
            </p:cNvPr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C28CAAF7-4370-4BDF-BFB4-94D39A0DEA80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7" name="Group 111">
            <a:extLst>
              <a:ext uri="{FF2B5EF4-FFF2-40B4-BE49-F238E27FC236}">
                <a16:creationId xmlns:a16="http://schemas.microsoft.com/office/drawing/2014/main" id="{9FF3F48F-5383-4676-BD91-93E9152740F4}"/>
              </a:ext>
            </a:extLst>
          </p:cNvPr>
          <p:cNvGrpSpPr/>
          <p:nvPr/>
        </p:nvGrpSpPr>
        <p:grpSpPr>
          <a:xfrm>
            <a:off x="2039073" y="4288044"/>
            <a:ext cx="666106" cy="577339"/>
            <a:chOff x="1184246" y="3725796"/>
            <a:chExt cx="348319" cy="349104"/>
          </a:xfrm>
          <a:solidFill>
            <a:srgbClr val="73C6E8"/>
          </a:solidFill>
        </p:grpSpPr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A5B3AD05-5D6B-4DC3-BED7-D5DF20831AC1}"/>
                </a:ext>
              </a:extLst>
            </p:cNvPr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B5C5AA08-DF65-47A8-ACF3-6A06603936C1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6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00" b="1" dirty="0">
                  <a:solidFill>
                    <a:srgbClr val="002060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40" name="Group 112">
            <a:extLst>
              <a:ext uri="{FF2B5EF4-FFF2-40B4-BE49-F238E27FC236}">
                <a16:creationId xmlns:a16="http://schemas.microsoft.com/office/drawing/2014/main" id="{466A4523-DEAE-4FBC-B604-C5F71B233AB0}"/>
              </a:ext>
            </a:extLst>
          </p:cNvPr>
          <p:cNvGrpSpPr/>
          <p:nvPr/>
        </p:nvGrpSpPr>
        <p:grpSpPr>
          <a:xfrm>
            <a:off x="2053022" y="5023646"/>
            <a:ext cx="617264" cy="610422"/>
            <a:chOff x="1191798" y="4141535"/>
            <a:chExt cx="377634" cy="348321"/>
          </a:xfrm>
          <a:solidFill>
            <a:srgbClr val="73C6E8"/>
          </a:solidFill>
        </p:grpSpPr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C8333D2E-5277-481E-AF28-FFAB555CC767}"/>
                </a:ext>
              </a:extLst>
            </p:cNvPr>
            <p:cNvSpPr/>
            <p:nvPr/>
          </p:nvSpPr>
          <p:spPr>
            <a:xfrm>
              <a:off x="1191798" y="4141535"/>
              <a:ext cx="377634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srgbClr val="002060"/>
                </a:solidFill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48A0F071-6D53-4C76-A810-99BFC1180A13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48523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00" b="1" dirty="0">
                  <a:solidFill>
                    <a:srgbClr val="002060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000" dirty="0">
                <a:solidFill>
                  <a:srgbClr val="00206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3" name="Group 188">
            <a:extLst>
              <a:ext uri="{FF2B5EF4-FFF2-40B4-BE49-F238E27FC236}">
                <a16:creationId xmlns:a16="http://schemas.microsoft.com/office/drawing/2014/main" id="{FF78EA5E-0197-46A1-97A7-EAF31219676D}"/>
              </a:ext>
            </a:extLst>
          </p:cNvPr>
          <p:cNvGrpSpPr/>
          <p:nvPr/>
        </p:nvGrpSpPr>
        <p:grpSpPr>
          <a:xfrm>
            <a:off x="8472017" y="4279803"/>
            <a:ext cx="523271" cy="523273"/>
            <a:chOff x="6334467" y="3306356"/>
            <a:chExt cx="523271" cy="523273"/>
          </a:xfrm>
        </p:grpSpPr>
        <p:sp>
          <p:nvSpPr>
            <p:cNvPr id="44" name="Rounded Rectangle 189">
              <a:extLst>
                <a:ext uri="{FF2B5EF4-FFF2-40B4-BE49-F238E27FC236}">
                  <a16:creationId xmlns:a16="http://schemas.microsoft.com/office/drawing/2014/main" id="{32656E31-A965-4367-81FF-1EEB7035B497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320688F5-C7AE-4DA8-B7AC-E76ECF17F228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6" name="Group 191">
            <a:extLst>
              <a:ext uri="{FF2B5EF4-FFF2-40B4-BE49-F238E27FC236}">
                <a16:creationId xmlns:a16="http://schemas.microsoft.com/office/drawing/2014/main" id="{923E042E-6764-4235-BEBB-20FCD13E16C3}"/>
              </a:ext>
            </a:extLst>
          </p:cNvPr>
          <p:cNvGrpSpPr/>
          <p:nvPr/>
        </p:nvGrpSpPr>
        <p:grpSpPr>
          <a:xfrm>
            <a:off x="9484738" y="4279431"/>
            <a:ext cx="523271" cy="523274"/>
            <a:chOff x="7347188" y="3305984"/>
            <a:chExt cx="523271" cy="523274"/>
          </a:xfrm>
        </p:grpSpPr>
        <p:sp>
          <p:nvSpPr>
            <p:cNvPr id="47" name="Rounded Rectangle 3">
              <a:extLst>
                <a:ext uri="{FF2B5EF4-FFF2-40B4-BE49-F238E27FC236}">
                  <a16:creationId xmlns:a16="http://schemas.microsoft.com/office/drawing/2014/main" id="{DFE5E26D-4EFE-4FBC-B78D-5F16B89C6C13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37633627-C430-4898-BC77-0BD7E6592EB4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49" name="Group 194">
            <a:extLst>
              <a:ext uri="{FF2B5EF4-FFF2-40B4-BE49-F238E27FC236}">
                <a16:creationId xmlns:a16="http://schemas.microsoft.com/office/drawing/2014/main" id="{CD110662-2365-4A9C-8A96-8B3F0FA4AFE8}"/>
              </a:ext>
            </a:extLst>
          </p:cNvPr>
          <p:cNvGrpSpPr/>
          <p:nvPr/>
        </p:nvGrpSpPr>
        <p:grpSpPr>
          <a:xfrm>
            <a:off x="7106547" y="4913150"/>
            <a:ext cx="523271" cy="523274"/>
            <a:chOff x="4968997" y="3939703"/>
            <a:chExt cx="523271" cy="523274"/>
          </a:xfrm>
        </p:grpSpPr>
        <p:sp>
          <p:nvSpPr>
            <p:cNvPr id="50" name="Rounded Rectangle 3">
              <a:extLst>
                <a:ext uri="{FF2B5EF4-FFF2-40B4-BE49-F238E27FC236}">
                  <a16:creationId xmlns:a16="http://schemas.microsoft.com/office/drawing/2014/main" id="{24BCAC60-CB35-4D25-BB2F-ECC6DBE9C266}"/>
                </a:ext>
              </a:extLst>
            </p:cNvPr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37B4251A-5F98-4657-826D-1177FE3C4C60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2" name="Group 197">
            <a:extLst>
              <a:ext uri="{FF2B5EF4-FFF2-40B4-BE49-F238E27FC236}">
                <a16:creationId xmlns:a16="http://schemas.microsoft.com/office/drawing/2014/main" id="{9DCF7DAE-31D6-4661-9EB9-A070A3732024}"/>
              </a:ext>
            </a:extLst>
          </p:cNvPr>
          <p:cNvGrpSpPr/>
          <p:nvPr/>
        </p:nvGrpSpPr>
        <p:grpSpPr>
          <a:xfrm>
            <a:off x="8472017" y="4913522"/>
            <a:ext cx="523271" cy="523273"/>
            <a:chOff x="6334467" y="3940075"/>
            <a:chExt cx="523271" cy="523273"/>
          </a:xfrm>
        </p:grpSpPr>
        <p:sp>
          <p:nvSpPr>
            <p:cNvPr id="53" name="Rounded Rectangle 198">
              <a:extLst>
                <a:ext uri="{FF2B5EF4-FFF2-40B4-BE49-F238E27FC236}">
                  <a16:creationId xmlns:a16="http://schemas.microsoft.com/office/drawing/2014/main" id="{949E2D7C-567D-4CEE-B4A8-B623C43702AA}"/>
                </a:ext>
              </a:extLst>
            </p:cNvPr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B806D7C1-8C9C-4B50-8749-71239478B567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5" name="Group 200">
            <a:extLst>
              <a:ext uri="{FF2B5EF4-FFF2-40B4-BE49-F238E27FC236}">
                <a16:creationId xmlns:a16="http://schemas.microsoft.com/office/drawing/2014/main" id="{40852FC0-7F3E-4EDD-AC87-5398A52096B7}"/>
              </a:ext>
            </a:extLst>
          </p:cNvPr>
          <p:cNvGrpSpPr/>
          <p:nvPr/>
        </p:nvGrpSpPr>
        <p:grpSpPr>
          <a:xfrm>
            <a:off x="9484738" y="4913150"/>
            <a:ext cx="523271" cy="523274"/>
            <a:chOff x="7347188" y="3939703"/>
            <a:chExt cx="523271" cy="523274"/>
          </a:xfrm>
        </p:grpSpPr>
        <p:sp>
          <p:nvSpPr>
            <p:cNvPr id="56" name="Rounded Rectangle 3">
              <a:extLst>
                <a:ext uri="{FF2B5EF4-FFF2-40B4-BE49-F238E27FC236}">
                  <a16:creationId xmlns:a16="http://schemas.microsoft.com/office/drawing/2014/main" id="{2BB0DC51-1458-4EE5-B6B1-2649FF564848}"/>
                </a:ext>
              </a:extLst>
            </p:cNvPr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C81E3332-E934-4BBB-AAD2-FFC1E9B85B40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8" name="Group 206">
            <a:extLst>
              <a:ext uri="{FF2B5EF4-FFF2-40B4-BE49-F238E27FC236}">
                <a16:creationId xmlns:a16="http://schemas.microsoft.com/office/drawing/2014/main" id="{79C0CE80-E832-42BB-AF67-3AD9E8504991}"/>
              </a:ext>
            </a:extLst>
          </p:cNvPr>
          <p:cNvGrpSpPr/>
          <p:nvPr/>
        </p:nvGrpSpPr>
        <p:grpSpPr>
          <a:xfrm>
            <a:off x="7106547" y="4279431"/>
            <a:ext cx="523271" cy="523274"/>
            <a:chOff x="4968997" y="3305984"/>
            <a:chExt cx="523271" cy="523274"/>
          </a:xfrm>
        </p:grpSpPr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id="{E1C18600-4DD4-4F3A-9FD4-E9E7DC0092AC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ontent Placeholder 2">
              <a:extLst>
                <a:ext uri="{FF2B5EF4-FFF2-40B4-BE49-F238E27FC236}">
                  <a16:creationId xmlns:a16="http://schemas.microsoft.com/office/drawing/2014/main" id="{262F7DBD-86BB-47DF-A89B-9D5C3907C3B0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003DE3F1-601C-4131-A906-DEF3D6CF8268}"/>
              </a:ext>
            </a:extLst>
          </p:cNvPr>
          <p:cNvSpPr txBox="1">
            <a:spLocks/>
          </p:cNvSpPr>
          <p:nvPr/>
        </p:nvSpPr>
        <p:spPr>
          <a:xfrm>
            <a:off x="437649" y="4288044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8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E790C258-7B43-41A1-BB28-F0E6A125E984}"/>
              </a:ext>
            </a:extLst>
          </p:cNvPr>
          <p:cNvSpPr txBox="1">
            <a:spLocks/>
          </p:cNvSpPr>
          <p:nvPr/>
        </p:nvSpPr>
        <p:spPr>
          <a:xfrm>
            <a:off x="2740072" y="4312654"/>
            <a:ext cx="3349875" cy="61042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28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28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28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hồng</a:t>
            </a:r>
            <a:endParaRPr lang="en-GB" sz="28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5269A92D-A749-49FA-AAC7-5F307BB977DE}"/>
              </a:ext>
            </a:extLst>
          </p:cNvPr>
          <p:cNvSpPr txBox="1">
            <a:spLocks/>
          </p:cNvSpPr>
          <p:nvPr/>
        </p:nvSpPr>
        <p:spPr>
          <a:xfrm>
            <a:off x="2733869" y="5144368"/>
            <a:ext cx="3461098" cy="61042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28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28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28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vàng</a:t>
            </a:r>
            <a:endParaRPr lang="en-GB" sz="28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5" name="Oval Callout 70">
            <a:extLst>
              <a:ext uri="{FF2B5EF4-FFF2-40B4-BE49-F238E27FC236}">
                <a16:creationId xmlns:a16="http://schemas.microsoft.com/office/drawing/2014/main" id="{0C298F48-276D-486A-983E-6362A7FA598F}"/>
              </a:ext>
            </a:extLst>
          </p:cNvPr>
          <p:cNvSpPr/>
          <p:nvPr/>
        </p:nvSpPr>
        <p:spPr>
          <a:xfrm>
            <a:off x="7823582" y="945980"/>
            <a:ext cx="2968927" cy="1395796"/>
          </a:xfrm>
          <a:prstGeom prst="wedgeEllipseCallou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loud Callout 71">
            <a:extLst>
              <a:ext uri="{FF2B5EF4-FFF2-40B4-BE49-F238E27FC236}">
                <a16:creationId xmlns:a16="http://schemas.microsoft.com/office/drawing/2014/main" id="{6DFD356E-272F-4BD2-9230-493391896AFD}"/>
              </a:ext>
            </a:extLst>
          </p:cNvPr>
          <p:cNvSpPr/>
          <p:nvPr/>
        </p:nvSpPr>
        <p:spPr>
          <a:xfrm>
            <a:off x="7706023" y="1160171"/>
            <a:ext cx="3575317" cy="1030590"/>
          </a:xfrm>
          <a:prstGeom prst="cloud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5 con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cá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gồm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2 con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hồng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3 con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7" name="Picture 2" descr="F:\AAA-LÀM ẢNH SLIDE\Bai5-HĐ2(2).png">
            <a:extLst>
              <a:ext uri="{FF2B5EF4-FFF2-40B4-BE49-F238E27FC236}">
                <a16:creationId xmlns:a16="http://schemas.microsoft.com/office/drawing/2014/main" id="{85927174-7987-4987-9891-2D1951320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141805" y="1740280"/>
            <a:ext cx="1483066" cy="1865029"/>
          </a:xfrm>
          <a:prstGeom prst="rect">
            <a:avLst/>
          </a:prstGeom>
          <a:noFill/>
        </p:spPr>
      </p:pic>
      <p:grpSp>
        <p:nvGrpSpPr>
          <p:cNvPr id="68" name="Group 56">
            <a:extLst>
              <a:ext uri="{FF2B5EF4-FFF2-40B4-BE49-F238E27FC236}">
                <a16:creationId xmlns:a16="http://schemas.microsoft.com/office/drawing/2014/main" id="{66EE69C4-B94B-4CE0-AD70-466612321D08}"/>
              </a:ext>
            </a:extLst>
          </p:cNvPr>
          <p:cNvGrpSpPr/>
          <p:nvPr/>
        </p:nvGrpSpPr>
        <p:grpSpPr>
          <a:xfrm>
            <a:off x="8054111" y="2564174"/>
            <a:ext cx="1201464" cy="1030589"/>
            <a:chOff x="4107115" y="3137418"/>
            <a:chExt cx="2372210" cy="2034829"/>
          </a:xfrm>
        </p:grpSpPr>
        <p:pic>
          <p:nvPicPr>
            <p:cNvPr id="69" name="Picture 4" descr="F:\AAA-LÀM ẢNH SLIDE\Bai5-HĐ-1c(2).png">
              <a:extLst>
                <a:ext uri="{FF2B5EF4-FFF2-40B4-BE49-F238E27FC236}">
                  <a16:creationId xmlns:a16="http://schemas.microsoft.com/office/drawing/2014/main" id="{64C7CCA2-DF14-4737-B441-391E60D2F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07115" y="3137418"/>
              <a:ext cx="2372210" cy="2034829"/>
            </a:xfrm>
            <a:prstGeom prst="rect">
              <a:avLst/>
            </a:prstGeom>
            <a:noFill/>
          </p:spPr>
        </p:pic>
        <p:pic>
          <p:nvPicPr>
            <p:cNvPr id="70" name="Picture 3" descr="F:\AAA-LÀM ẢNH SLIDE\Bai5-KP2(2).png">
              <a:extLst>
                <a:ext uri="{FF2B5EF4-FFF2-40B4-BE49-F238E27FC236}">
                  <a16:creationId xmlns:a16="http://schemas.microsoft.com/office/drawing/2014/main" id="{8DA3C075-615A-4BAE-A1AF-D4D9AC328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83629" y="3643046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71" name="Picture 3" descr="F:\AAA-LÀM ẢNH SLIDE\Bai5-KP2(2).png">
              <a:extLst>
                <a:ext uri="{FF2B5EF4-FFF2-40B4-BE49-F238E27FC236}">
                  <a16:creationId xmlns:a16="http://schemas.microsoft.com/office/drawing/2014/main" id="{FA9C74A3-44E9-4185-A06A-ACDDD78F3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5553302" y="4510658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72" name="Picture 2" descr="F:\AAA-LÀM ẢNH SLIDE\Bai5-KP2(1).png">
              <a:extLst>
                <a:ext uri="{FF2B5EF4-FFF2-40B4-BE49-F238E27FC236}">
                  <a16:creationId xmlns:a16="http://schemas.microsoft.com/office/drawing/2014/main" id="{090F536F-BDB3-457F-878C-D0A62FBC2B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42693" y="4104174"/>
              <a:ext cx="1243294" cy="570610"/>
            </a:xfrm>
            <a:prstGeom prst="rect">
              <a:avLst/>
            </a:prstGeom>
            <a:noFill/>
          </p:spPr>
        </p:pic>
        <p:pic>
          <p:nvPicPr>
            <p:cNvPr id="73" name="Picture 2" descr="F:\AAA-LÀM ẢNH SLIDE\Bai5-KP2(1).png">
              <a:extLst>
                <a:ext uri="{FF2B5EF4-FFF2-40B4-BE49-F238E27FC236}">
                  <a16:creationId xmlns:a16="http://schemas.microsoft.com/office/drawing/2014/main" id="{2CAA66C1-E9FA-4122-9F17-4C77A74C8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58881" y="3731473"/>
              <a:ext cx="565793" cy="259671"/>
            </a:xfrm>
            <a:prstGeom prst="rect">
              <a:avLst/>
            </a:prstGeom>
            <a:noFill/>
          </p:spPr>
        </p:pic>
        <p:pic>
          <p:nvPicPr>
            <p:cNvPr id="74" name="Picture 2" descr="F:\AAA-LÀM ẢNH SLIDE\Bai5-KP2(1).png">
              <a:extLst>
                <a:ext uri="{FF2B5EF4-FFF2-40B4-BE49-F238E27FC236}">
                  <a16:creationId xmlns:a16="http://schemas.microsoft.com/office/drawing/2014/main" id="{3895078F-75D4-4B0A-8B99-C005027AC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5652399" y="3938195"/>
              <a:ext cx="565793" cy="25967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9764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812E-7 -4.60352E-6 L -3.81812E-7 -4.60352E-6 C 0.00191 -0.00185 0.00348 -0.00432 0.00573 -0.00494 C 0.00799 -0.00586 0.01059 -0.00555 0.01285 -0.0037 C 0.01354 -0.00339 0.01285 -0.00031 0.01215 -4.60352E-6 C 0.00834 0.00124 0.00191 -4.60352E-6 -3.81812E-7 -4.60352E-6 Z " pathEditMode="relative" ptsTypes="AAAA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6123E-6 -1.28047E-6 L -5.66123E-6 -1.28047E-6 L 0.02568 0.00124 C 0.02655 0.00154 0.02585 0.00586 0.02499 0.00617 C 0.02117 0.00741 0.01735 0.00555 0.01353 0.00494 C 0.01249 0.00463 0.01145 0.00463 0.01058 0.0037 C 0.00902 0.00247 0.00468 -0.00216 0.00642 -0.00123 L 0.0085 -1.28047E-6 C 0.00867 0.00124 0.00867 0.00278 0.00919 0.0037 C 0.01075 0.00648 0.0144 0.00401 0.01561 0.0037 C 0.01631 0.00309 0.01874 -0.00031 0.01995 -1.28047E-6 C 0.02065 0.00031 0.02082 0.00154 0.02134 0.00247 L 0.017 0.00247 " pathEditMode="relative" ptsTypes="AAAAAAAAAAA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236E-6 -6.99167E-6 L -1.99236E-6 -6.99167E-6 C 0.00261 -0.00093 0.00521 -0.00155 0.00781 -0.00278 C 0.00903 -0.0034 0.01007 -0.00463 0.01146 -0.00525 C 0.01701 -0.00803 0.01979 -0.00803 0.02569 -0.00895 C 0.03055 -0.01111 0.03263 -0.01266 0.03923 -0.00895 C 0.04027 -0.00864 0.03975 -0.00556 0.04009 -0.00402 C 0.03471 -0.00093 0.04009 -0.0034 0.02933 -0.00402 C 0.02239 -0.00432 0.01545 -0.00402 0.00851 -0.00402 L 0.00781 -6.99167E-6 L 0.00781 -0.00278 " pathEditMode="relative" ptsTypes="AAAAAAAAA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605E-6 3.42487E-6 L -4.18605E-6 3.42487E-6 C -0.00225 -0.00062 -0.00433 -0.00124 -0.00642 -0.00124 C -0.01943 -0.00124 -0.01718 -0.00185 -0.02429 0.00123 C -0.02464 0.00185 -0.02828 0.00524 -0.02776 0.0074 C -0.02742 0.00925 -0.02585 0.00925 -0.02499 0.01018 C -0.02134 0.00925 -0.01787 0.00864 -0.01423 0.0074 C -0.01145 0.00678 -0.0118 0.00617 -0.00937 0.00493 C -0.00746 0.00401 -0.00555 0.00247 -0.00364 0.00247 L -4.18605E-6 3.42487E-6 Z " pathEditMode="relative" ptsTypes="AAAAAAAAAA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8 -5.89324E-7 L 1.73551E-8 -5.89324E-7 C -0.00225 0.00062 -0.00451 0.00093 -0.00642 0.00247 C -0.00798 0.0034 -0.01023 0.00802 -0.01145 0.01018 C -0.01162 0.01142 -0.01249 0.01265 -0.01214 0.01389 C -0.01128 0.01666 -0.00867 0.0145 -0.00781 0.01389 L -0.00503 0.00617 C -0.00451 0.00494 -0.00399 0.0037 -0.00364 0.00247 L 1.73551E-8 -5.89324E-7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C7540-C9F9-4935-85D9-51E08E491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12" y="452529"/>
            <a:ext cx="3305040" cy="1652520"/>
          </a:xfrm>
          <a:prstGeom prst="rect">
            <a:avLst/>
          </a:prstGeom>
        </p:spPr>
      </p:pic>
      <p:pic>
        <p:nvPicPr>
          <p:cNvPr id="4" name="Picture 2" descr="F:\AAA-PDF-SGK\B5-KP2.png">
            <a:extLst>
              <a:ext uri="{FF2B5EF4-FFF2-40B4-BE49-F238E27FC236}">
                <a16:creationId xmlns:a16="http://schemas.microsoft.com/office/drawing/2014/main" id="{CFF3B5A7-D3E8-48B6-9035-7A4BD59B8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0628" t="30302" r="35985" b="53101"/>
          <a:stretch/>
        </p:blipFill>
        <p:spPr bwMode="auto">
          <a:xfrm>
            <a:off x="3399411" y="2262432"/>
            <a:ext cx="5393178" cy="4011063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94D87D-E375-46F8-B7AA-FFF0564508C1}"/>
              </a:ext>
            </a:extLst>
          </p:cNvPr>
          <p:cNvSpPr txBox="1"/>
          <p:nvPr/>
        </p:nvSpPr>
        <p:spPr>
          <a:xfrm>
            <a:off x="3172119" y="1970044"/>
            <a:ext cx="5847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Đếm cá theo kích cỡ (to, nhỏ)</a:t>
            </a:r>
          </a:p>
        </p:txBody>
      </p:sp>
    </p:spTree>
    <p:extLst>
      <p:ext uri="{BB962C8B-B14F-4D97-AF65-F5344CB8AC3E}">
        <p14:creationId xmlns:p14="http://schemas.microsoft.com/office/powerpoint/2010/main" val="90999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442442-300E-42DA-A12A-7FEE2A14C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7" y="325598"/>
            <a:ext cx="2042672" cy="1021336"/>
          </a:xfrm>
          <a:prstGeom prst="rect">
            <a:avLst/>
          </a:prstGeom>
        </p:spPr>
      </p:pic>
      <p:pic>
        <p:nvPicPr>
          <p:cNvPr id="3" name="Picture 4" descr="F:\AAA-LÀM ẢNH SLIDE\Bai5-HĐ-1c(2).png">
            <a:extLst>
              <a:ext uri="{FF2B5EF4-FFF2-40B4-BE49-F238E27FC236}">
                <a16:creationId xmlns:a16="http://schemas.microsoft.com/office/drawing/2014/main" id="{9AC9FD2E-4757-49B0-B1DA-4BCD7F367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571" y="1418386"/>
            <a:ext cx="2597944" cy="2228458"/>
          </a:xfrm>
          <a:prstGeom prst="rect">
            <a:avLst/>
          </a:prstGeom>
          <a:noFill/>
        </p:spPr>
      </p:pic>
      <p:pic>
        <p:nvPicPr>
          <p:cNvPr id="4" name="Picture 3" descr="F:\AAA-LÀM ẢNH SLIDE\Bai5-KP2(2).png">
            <a:extLst>
              <a:ext uri="{FF2B5EF4-FFF2-40B4-BE49-F238E27FC236}">
                <a16:creationId xmlns:a16="http://schemas.microsoft.com/office/drawing/2014/main" id="{1F1EA8A2-0067-4BCB-A211-55440077F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9524" y="1972128"/>
            <a:ext cx="510052" cy="273721"/>
          </a:xfrm>
          <a:prstGeom prst="rect">
            <a:avLst/>
          </a:prstGeom>
          <a:noFill/>
        </p:spPr>
      </p:pic>
      <p:pic>
        <p:nvPicPr>
          <p:cNvPr id="5" name="Picture 3" descr="F:\AAA-LÀM ẢNH SLIDE\Bai5-KP2(2).png">
            <a:extLst>
              <a:ext uri="{FF2B5EF4-FFF2-40B4-BE49-F238E27FC236}">
                <a16:creationId xmlns:a16="http://schemas.microsoft.com/office/drawing/2014/main" id="{6249C58B-5544-44CD-9ECB-9E4A680AD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34374" y="2922300"/>
            <a:ext cx="510052" cy="273721"/>
          </a:xfrm>
          <a:prstGeom prst="rect">
            <a:avLst/>
          </a:prstGeom>
          <a:noFill/>
        </p:spPr>
      </p:pic>
      <p:pic>
        <p:nvPicPr>
          <p:cNvPr id="6" name="Picture 2" descr="F:\AAA-LÀM ẢNH SLIDE\Bai5-KP2(1).png">
            <a:extLst>
              <a:ext uri="{FF2B5EF4-FFF2-40B4-BE49-F238E27FC236}">
                <a16:creationId xmlns:a16="http://schemas.microsoft.com/office/drawing/2014/main" id="{94507C4F-41E5-45C1-9CA4-ABE94D37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0198" y="2583979"/>
            <a:ext cx="1361603" cy="624908"/>
          </a:xfrm>
          <a:prstGeom prst="rect">
            <a:avLst/>
          </a:prstGeom>
          <a:noFill/>
        </p:spPr>
      </p:pic>
      <p:pic>
        <p:nvPicPr>
          <p:cNvPr id="7" name="Picture 2" descr="F:\AAA-LÀM ẢNH SLIDE\Bai5-KP2(1).png">
            <a:extLst>
              <a:ext uri="{FF2B5EF4-FFF2-40B4-BE49-F238E27FC236}">
                <a16:creationId xmlns:a16="http://schemas.microsoft.com/office/drawing/2014/main" id="{C0F899E8-3018-4292-966D-8D09393B4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5810" y="2068970"/>
            <a:ext cx="619633" cy="284381"/>
          </a:xfrm>
          <a:prstGeom prst="rect">
            <a:avLst/>
          </a:prstGeom>
          <a:noFill/>
        </p:spPr>
      </p:pic>
      <p:pic>
        <p:nvPicPr>
          <p:cNvPr id="8" name="Picture 2" descr="F:\AAA-LÀM ẢNH SLIDE\Bai5-KP2(1).png">
            <a:extLst>
              <a:ext uri="{FF2B5EF4-FFF2-40B4-BE49-F238E27FC236}">
                <a16:creationId xmlns:a16="http://schemas.microsoft.com/office/drawing/2014/main" id="{AFAC9FB1-D7B0-4A04-A99D-6222874E0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242901" y="2295363"/>
            <a:ext cx="619633" cy="284381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A8DAD-B630-449B-9FC9-F3DC22557A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0312" y="1994545"/>
            <a:ext cx="1707427" cy="1988150"/>
          </a:xfrm>
          <a:prstGeom prst="rect">
            <a:avLst/>
          </a:prstGeom>
        </p:spPr>
      </p:pic>
      <p:sp>
        <p:nvSpPr>
          <p:cNvPr id="10" name="Cloud Callout 65">
            <a:extLst>
              <a:ext uri="{FF2B5EF4-FFF2-40B4-BE49-F238E27FC236}">
                <a16:creationId xmlns:a16="http://schemas.microsoft.com/office/drawing/2014/main" id="{DE62AF81-C618-40CA-9258-9EC879EB0B98}"/>
              </a:ext>
            </a:extLst>
          </p:cNvPr>
          <p:cNvSpPr/>
          <p:nvPr/>
        </p:nvSpPr>
        <p:spPr>
          <a:xfrm>
            <a:off x="8226776" y="827685"/>
            <a:ext cx="2597944" cy="152566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5 con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gồm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1 con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4 con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nhỏ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D575FA-4388-4F2C-9539-9A0C8986A8DB}"/>
              </a:ext>
            </a:extLst>
          </p:cNvPr>
          <p:cNvSpPr txBox="1">
            <a:spLocks/>
          </p:cNvSpPr>
          <p:nvPr/>
        </p:nvSpPr>
        <p:spPr>
          <a:xfrm>
            <a:off x="353999" y="4193202"/>
            <a:ext cx="1861513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3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809E0F-5BDE-4619-A8FA-E013FE5924AA}"/>
              </a:ext>
            </a:extLst>
          </p:cNvPr>
          <p:cNvGrpSpPr/>
          <p:nvPr/>
        </p:nvGrpSpPr>
        <p:grpSpPr>
          <a:xfrm>
            <a:off x="2478852" y="4279485"/>
            <a:ext cx="717321" cy="629771"/>
            <a:chOff x="1184246" y="3725799"/>
            <a:chExt cx="348319" cy="349101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FCF00F77-62EA-4328-B69E-D7F98AE5CF5D}"/>
                </a:ext>
              </a:extLst>
            </p:cNvPr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srgbClr val="002060"/>
                </a:solidFill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F1BED4D3-38DB-4C8E-8B6B-DB571410003D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9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00" b="1" dirty="0">
                  <a:solidFill>
                    <a:srgbClr val="00206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000" dirty="0">
                <a:solidFill>
                  <a:srgbClr val="00206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C735EE9-B97D-4633-B675-C56F4A274CE0}"/>
              </a:ext>
            </a:extLst>
          </p:cNvPr>
          <p:cNvSpPr txBox="1">
            <a:spLocks/>
          </p:cNvSpPr>
          <p:nvPr/>
        </p:nvSpPr>
        <p:spPr>
          <a:xfrm>
            <a:off x="3654186" y="4300286"/>
            <a:ext cx="2391612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3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3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to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2BCD906-E208-41D8-A1B5-4986821A6C43}"/>
              </a:ext>
            </a:extLst>
          </p:cNvPr>
          <p:cNvSpPr txBox="1">
            <a:spLocks/>
          </p:cNvSpPr>
          <p:nvPr/>
        </p:nvSpPr>
        <p:spPr>
          <a:xfrm>
            <a:off x="3555443" y="5314457"/>
            <a:ext cx="2727604" cy="44707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3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3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endParaRPr lang="en-GB" sz="30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7AD3C7-BB61-4670-9331-12117B32C3E1}"/>
              </a:ext>
            </a:extLst>
          </p:cNvPr>
          <p:cNvSpPr txBox="1">
            <a:spLocks/>
          </p:cNvSpPr>
          <p:nvPr/>
        </p:nvSpPr>
        <p:spPr>
          <a:xfrm>
            <a:off x="9045182" y="4171848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4D73445-BBC6-4F8D-899E-BECE9BB22ED2}"/>
              </a:ext>
            </a:extLst>
          </p:cNvPr>
          <p:cNvSpPr txBox="1">
            <a:spLocks/>
          </p:cNvSpPr>
          <p:nvPr/>
        </p:nvSpPr>
        <p:spPr>
          <a:xfrm>
            <a:off x="7851463" y="4171848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796DC19-3942-4619-B9AB-09E828676DD6}"/>
              </a:ext>
            </a:extLst>
          </p:cNvPr>
          <p:cNvSpPr txBox="1">
            <a:spLocks/>
          </p:cNvSpPr>
          <p:nvPr/>
        </p:nvSpPr>
        <p:spPr>
          <a:xfrm>
            <a:off x="9045182" y="4805567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C6E584-4F12-44EB-96AC-515EC22259D3}"/>
              </a:ext>
            </a:extLst>
          </p:cNvPr>
          <p:cNvSpPr txBox="1">
            <a:spLocks/>
          </p:cNvSpPr>
          <p:nvPr/>
        </p:nvSpPr>
        <p:spPr>
          <a:xfrm>
            <a:off x="7851463" y="4805567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F705C3-EE9F-4EE2-9D17-90D1B8D572D7}"/>
              </a:ext>
            </a:extLst>
          </p:cNvPr>
          <p:cNvGrpSpPr/>
          <p:nvPr/>
        </p:nvGrpSpPr>
        <p:grpSpPr>
          <a:xfrm>
            <a:off x="2478852" y="5139373"/>
            <a:ext cx="678651" cy="600792"/>
            <a:chOff x="1191798" y="4137843"/>
            <a:chExt cx="348319" cy="352013"/>
          </a:xfrm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1A5D833A-29D8-4D2B-8DB3-C5B941E044F4}"/>
                </a:ext>
              </a:extLst>
            </p:cNvPr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srgbClr val="002060"/>
                </a:solidFill>
              </a:endParaRP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79AB4DB7-4016-41E0-A159-B14F16FE7887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37843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00" b="1" dirty="0">
                  <a:solidFill>
                    <a:srgbClr val="00206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000" dirty="0">
                <a:solidFill>
                  <a:srgbClr val="00206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D0D1AD-F5F7-4A7D-8021-ACB2F36AB451}"/>
              </a:ext>
            </a:extLst>
          </p:cNvPr>
          <p:cNvGrpSpPr/>
          <p:nvPr/>
        </p:nvGrpSpPr>
        <p:grpSpPr>
          <a:xfrm>
            <a:off x="7466769" y="4102286"/>
            <a:ext cx="523271" cy="523274"/>
            <a:chOff x="4968997" y="3305984"/>
            <a:chExt cx="523271" cy="523274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9BDF5B07-DB03-47DB-8337-2DE479B00EB4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58114F67-E2FA-4EBB-8D22-543EF5068C15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175465-1987-4049-B47B-01CD44AF0C73}"/>
              </a:ext>
            </a:extLst>
          </p:cNvPr>
          <p:cNvGrpSpPr/>
          <p:nvPr/>
        </p:nvGrpSpPr>
        <p:grpSpPr>
          <a:xfrm>
            <a:off x="8832239" y="4102658"/>
            <a:ext cx="523271" cy="523273"/>
            <a:chOff x="6334467" y="3306356"/>
            <a:chExt cx="523271" cy="523273"/>
          </a:xfrm>
        </p:grpSpPr>
        <p:sp>
          <p:nvSpPr>
            <p:cNvPr id="28" name="Rounded Rectangle 87">
              <a:extLst>
                <a:ext uri="{FF2B5EF4-FFF2-40B4-BE49-F238E27FC236}">
                  <a16:creationId xmlns:a16="http://schemas.microsoft.com/office/drawing/2014/main" id="{3FC4A8A0-B458-479B-B776-781764797F5A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438E3584-6E4B-43DE-A2A7-178E00615DCB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404FFF-210E-4B5C-AF4F-BE02990B042C}"/>
              </a:ext>
            </a:extLst>
          </p:cNvPr>
          <p:cNvGrpSpPr/>
          <p:nvPr/>
        </p:nvGrpSpPr>
        <p:grpSpPr>
          <a:xfrm>
            <a:off x="9844960" y="4102286"/>
            <a:ext cx="523271" cy="523274"/>
            <a:chOff x="7347188" y="3305984"/>
            <a:chExt cx="523271" cy="523274"/>
          </a:xfrm>
        </p:grpSpPr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7E7F70F5-5368-4453-9575-B5EF4A967D5D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1DBCABDF-01BE-4B2F-928B-8B03AD2C693C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491B13-909B-4E20-BAC5-3BCB15CB54DD}"/>
              </a:ext>
            </a:extLst>
          </p:cNvPr>
          <p:cNvGrpSpPr/>
          <p:nvPr/>
        </p:nvGrpSpPr>
        <p:grpSpPr>
          <a:xfrm>
            <a:off x="7466769" y="4736005"/>
            <a:ext cx="523271" cy="523274"/>
            <a:chOff x="4968997" y="3939703"/>
            <a:chExt cx="523271" cy="523274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782D72E5-4219-4B8E-9510-50E7DC17BB84}"/>
                </a:ext>
              </a:extLst>
            </p:cNvPr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4916EF8D-194A-41F5-939C-016EE7B23662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551C58-2037-4F81-8564-1DEC6A25BAFF}"/>
              </a:ext>
            </a:extLst>
          </p:cNvPr>
          <p:cNvGrpSpPr/>
          <p:nvPr/>
        </p:nvGrpSpPr>
        <p:grpSpPr>
          <a:xfrm>
            <a:off x="8832239" y="4736377"/>
            <a:ext cx="523271" cy="523273"/>
            <a:chOff x="6334467" y="3940075"/>
            <a:chExt cx="523271" cy="523273"/>
          </a:xfrm>
        </p:grpSpPr>
        <p:sp>
          <p:nvSpPr>
            <p:cNvPr id="37" name="Rounded Rectangle 97">
              <a:extLst>
                <a:ext uri="{FF2B5EF4-FFF2-40B4-BE49-F238E27FC236}">
                  <a16:creationId xmlns:a16="http://schemas.microsoft.com/office/drawing/2014/main" id="{1059F275-A25D-414E-A205-70DD240D2FD2}"/>
                </a:ext>
              </a:extLst>
            </p:cNvPr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606397CF-1AB7-4001-86DD-93C26EF9F469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2D76893-C5B6-40D3-BF30-0D89A62F21AF}"/>
              </a:ext>
            </a:extLst>
          </p:cNvPr>
          <p:cNvGrpSpPr/>
          <p:nvPr/>
        </p:nvGrpSpPr>
        <p:grpSpPr>
          <a:xfrm>
            <a:off x="9844960" y="4736005"/>
            <a:ext cx="523271" cy="523274"/>
            <a:chOff x="7347188" y="3939703"/>
            <a:chExt cx="523271" cy="523274"/>
          </a:xfrm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73B8442F-A4AA-43E8-A89E-93832DBC0C54}"/>
                </a:ext>
              </a:extLst>
            </p:cNvPr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55D3A049-785F-499F-99BA-2561671772F8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2" name="Group 111">
            <a:extLst>
              <a:ext uri="{FF2B5EF4-FFF2-40B4-BE49-F238E27FC236}">
                <a16:creationId xmlns:a16="http://schemas.microsoft.com/office/drawing/2014/main" id="{253F53DD-F6DB-41C0-9E83-455B3A172812}"/>
              </a:ext>
            </a:extLst>
          </p:cNvPr>
          <p:cNvGrpSpPr/>
          <p:nvPr/>
        </p:nvGrpSpPr>
        <p:grpSpPr>
          <a:xfrm>
            <a:off x="2431195" y="4176797"/>
            <a:ext cx="758191" cy="697127"/>
            <a:chOff x="1184246" y="3726579"/>
            <a:chExt cx="348319" cy="348321"/>
          </a:xfrm>
          <a:solidFill>
            <a:srgbClr val="73C6E8"/>
          </a:solidFill>
        </p:grpSpPr>
        <p:sp>
          <p:nvSpPr>
            <p:cNvPr id="43" name="Rounded Rectangle 3">
              <a:extLst>
                <a:ext uri="{FF2B5EF4-FFF2-40B4-BE49-F238E27FC236}">
                  <a16:creationId xmlns:a16="http://schemas.microsoft.com/office/drawing/2014/main" id="{68A139AD-E5B0-410F-976A-4C24C1961A2B}"/>
                </a:ext>
              </a:extLst>
            </p:cNvPr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rgbClr val="002060"/>
                </a:solidFill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09D1490D-8889-4AD8-8EB8-D250010BE63B}"/>
                </a:ext>
              </a:extLst>
            </p:cNvPr>
            <p:cNvSpPr txBox="1">
              <a:spLocks/>
            </p:cNvSpPr>
            <p:nvPr/>
          </p:nvSpPr>
          <p:spPr>
            <a:xfrm>
              <a:off x="1253895" y="3778190"/>
              <a:ext cx="202657" cy="24509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00" b="1" dirty="0">
                  <a:solidFill>
                    <a:srgbClr val="002060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45" name="Group 112">
            <a:extLst>
              <a:ext uri="{FF2B5EF4-FFF2-40B4-BE49-F238E27FC236}">
                <a16:creationId xmlns:a16="http://schemas.microsoft.com/office/drawing/2014/main" id="{CB296C2B-B04B-4039-BFF8-B1DA3079CAC5}"/>
              </a:ext>
            </a:extLst>
          </p:cNvPr>
          <p:cNvGrpSpPr/>
          <p:nvPr/>
        </p:nvGrpSpPr>
        <p:grpSpPr>
          <a:xfrm>
            <a:off x="2464649" y="5137634"/>
            <a:ext cx="717320" cy="628364"/>
            <a:chOff x="1191798" y="4141535"/>
            <a:chExt cx="348319" cy="348321"/>
          </a:xfrm>
          <a:solidFill>
            <a:srgbClr val="73C6E8"/>
          </a:solidFill>
        </p:grpSpPr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0CCA2CE9-A5F5-4C90-96AA-EE72188544C2}"/>
                </a:ext>
              </a:extLst>
            </p:cNvPr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srgbClr val="002060"/>
                </a:solidFill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0FBDED3E-C15F-46ED-ADCA-A38C4B54439D}"/>
                </a:ext>
              </a:extLst>
            </p:cNvPr>
            <p:cNvSpPr txBox="1">
              <a:spLocks/>
            </p:cNvSpPr>
            <p:nvPr/>
          </p:nvSpPr>
          <p:spPr>
            <a:xfrm>
              <a:off x="1252307" y="4170406"/>
              <a:ext cx="202657" cy="31456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00" b="1" dirty="0">
                  <a:solidFill>
                    <a:srgbClr val="002060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000" dirty="0">
                <a:solidFill>
                  <a:srgbClr val="00206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BCD3D28-D085-40F7-855F-A0E7ECB343D6}"/>
              </a:ext>
            </a:extLst>
          </p:cNvPr>
          <p:cNvGrpSpPr/>
          <p:nvPr/>
        </p:nvGrpSpPr>
        <p:grpSpPr>
          <a:xfrm>
            <a:off x="8837882" y="4108301"/>
            <a:ext cx="523271" cy="523273"/>
            <a:chOff x="6334467" y="3306356"/>
            <a:chExt cx="523271" cy="523273"/>
          </a:xfrm>
        </p:grpSpPr>
        <p:sp>
          <p:nvSpPr>
            <p:cNvPr id="49" name="Rounded Rectangle 189">
              <a:extLst>
                <a:ext uri="{FF2B5EF4-FFF2-40B4-BE49-F238E27FC236}">
                  <a16:creationId xmlns:a16="http://schemas.microsoft.com/office/drawing/2014/main" id="{D90F07BC-6D8A-49E9-B692-F59EE4E8CA0C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139CDCBF-D145-4914-B5A1-E99BF4B09507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B502EAC-F01F-458B-9A4D-735EA35395B3}"/>
              </a:ext>
            </a:extLst>
          </p:cNvPr>
          <p:cNvGrpSpPr/>
          <p:nvPr/>
        </p:nvGrpSpPr>
        <p:grpSpPr>
          <a:xfrm>
            <a:off x="9850603" y="4107929"/>
            <a:ext cx="523271" cy="523274"/>
            <a:chOff x="7347188" y="3305984"/>
            <a:chExt cx="523271" cy="523274"/>
          </a:xfrm>
        </p:grpSpPr>
        <p:sp>
          <p:nvSpPr>
            <p:cNvPr id="52" name="Rounded Rectangle 3">
              <a:extLst>
                <a:ext uri="{FF2B5EF4-FFF2-40B4-BE49-F238E27FC236}">
                  <a16:creationId xmlns:a16="http://schemas.microsoft.com/office/drawing/2014/main" id="{AFC2B250-0ECA-4170-A008-EB2729612CB8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DE340380-87BD-416E-BE42-C5A5627E1F1A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A6C08EC-F246-49DC-BC99-54B661226F34}"/>
              </a:ext>
            </a:extLst>
          </p:cNvPr>
          <p:cNvGrpSpPr/>
          <p:nvPr/>
        </p:nvGrpSpPr>
        <p:grpSpPr>
          <a:xfrm>
            <a:off x="7472412" y="4741648"/>
            <a:ext cx="523271" cy="523274"/>
            <a:chOff x="4968997" y="3939703"/>
            <a:chExt cx="523271" cy="523274"/>
          </a:xfrm>
        </p:grpSpPr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A231771B-6397-44DC-B42E-E485F5776745}"/>
                </a:ext>
              </a:extLst>
            </p:cNvPr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DA028F79-2C14-41AD-85EE-C8EA97AC7A33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F26412D-4937-4BBD-908F-D2561CA99EEF}"/>
              </a:ext>
            </a:extLst>
          </p:cNvPr>
          <p:cNvGrpSpPr/>
          <p:nvPr/>
        </p:nvGrpSpPr>
        <p:grpSpPr>
          <a:xfrm>
            <a:off x="8837882" y="4742020"/>
            <a:ext cx="523271" cy="523273"/>
            <a:chOff x="6334467" y="3940075"/>
            <a:chExt cx="523271" cy="523273"/>
          </a:xfrm>
        </p:grpSpPr>
        <p:sp>
          <p:nvSpPr>
            <p:cNvPr id="58" name="Rounded Rectangle 198">
              <a:extLst>
                <a:ext uri="{FF2B5EF4-FFF2-40B4-BE49-F238E27FC236}">
                  <a16:creationId xmlns:a16="http://schemas.microsoft.com/office/drawing/2014/main" id="{7E834C11-1471-4AFC-9899-14950491FD16}"/>
                </a:ext>
              </a:extLst>
            </p:cNvPr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702C80A0-EB9F-4F77-B7DD-66C38D53664C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C50E094-2B5D-460B-8B12-01D4CD538E2F}"/>
              </a:ext>
            </a:extLst>
          </p:cNvPr>
          <p:cNvGrpSpPr/>
          <p:nvPr/>
        </p:nvGrpSpPr>
        <p:grpSpPr>
          <a:xfrm>
            <a:off x="9850603" y="4741648"/>
            <a:ext cx="523271" cy="523274"/>
            <a:chOff x="7347188" y="3939703"/>
            <a:chExt cx="523271" cy="523274"/>
          </a:xfrm>
        </p:grpSpPr>
        <p:sp>
          <p:nvSpPr>
            <p:cNvPr id="61" name="Rounded Rectangle 3">
              <a:extLst>
                <a:ext uri="{FF2B5EF4-FFF2-40B4-BE49-F238E27FC236}">
                  <a16:creationId xmlns:a16="http://schemas.microsoft.com/office/drawing/2014/main" id="{4763C80B-60A6-4FC0-B50F-31347D422F7A}"/>
                </a:ext>
              </a:extLst>
            </p:cNvPr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3449748E-2A46-45D1-9C36-86154E1D7F25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6C55552-D3A3-4DC9-9ECD-55CC81038745}"/>
              </a:ext>
            </a:extLst>
          </p:cNvPr>
          <p:cNvGrpSpPr/>
          <p:nvPr/>
        </p:nvGrpSpPr>
        <p:grpSpPr>
          <a:xfrm>
            <a:off x="7472412" y="4107929"/>
            <a:ext cx="523271" cy="523274"/>
            <a:chOff x="4968997" y="3305984"/>
            <a:chExt cx="523271" cy="523274"/>
          </a:xfrm>
        </p:grpSpPr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id="{C3326FC1-820E-4947-A646-6338D9DD6D52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D81A9C7E-AA25-420F-8AF8-7045612DA49A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0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1989E-6 1.03672E-6 L 6.71989E-6 1.03672E-6 C 0.00712 -0.00278 0.00955 -0.00432 0.01754 -0.00432 C 0.01979 -0.00432 0.02188 -0.0034 0.02413 -0.00309 C 0.02448 -0.00155 0.02587 0.00123 0.025 0.00154 C 0.02205 0.00277 0.01892 0.00092 0.0158 1.03672E-6 C 0.01094 -0.00124 0.0158 -0.00216 0.0099 -0.00309 C 0.00695 -0.0034 0.00157 -0.00031 6.71989E-6 1.03672E-6 Z " pathEditMode="relative" ptsTypes="AAAAAA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22E-6 3.59766E-6 L 1.6522E-6 3.59766E-6 C 0.00243 -0.00062 0.00486 -0.00093 0.00746 -0.00155 C 0.01024 -0.00247 0.01579 -0.00432 0.01579 -0.00432 C 0.01874 -0.00402 0.02204 -0.00494 0.02482 -0.00309 C 0.02586 -0.00247 0.02325 -0.00093 0.02239 3.59766E-6 C 0.02134 0.00061 0.02013 0.00092 0.01909 0.00123 C 0.01388 0.00709 0.01701 0.00493 0.00659 0.00277 C 0.00538 0.00246 0.00104 0.0003 1.6522E-6 3.59766E-6 Z " pathEditMode="relative" ptsTypes="AAAAAAA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921E-6 1.45326E-6 L -2.66921E-6 1.45326E-6 C -0.0026 -0.00093 -0.00503 -0.00278 -0.00746 -0.00278 C -0.0085 -0.00278 -0.0092 -0.00062 -0.01006 1.45326E-6 C -0.01683 0.00617 -0.00781 -0.00401 -0.01492 0.00432 C -0.01423 0.00555 -0.01353 0.0071 -0.01249 0.0074 C -0.00885 0.00833 -0.0092 0.00432 -0.00677 0.00154 C -0.00538 1.45326E-6 -0.00121 0.00031 -2.66921E-6 1.45326E-6 Z " pathEditMode="relative" ptsTypes="AAAAAAAA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277E-6 -4.7763E-6 L 2.42277E-6 -4.7763E-6 C 0.01336 -0.00463 0.01336 -0.00586 0.03245 -0.00154 C 0.03332 -0.00123 0.03297 0.00155 0.03332 0.00309 C 0.03263 0.00432 0.03263 0.0071 0.03159 0.00741 C 0.02968 0.00802 0.02759 0.00679 0.02568 0.00586 C 0.0118 0.00031 0.03332 0.00494 0.01076 0.00155 C 0.00555 -0.00031 0.00173 0.00031 2.42277E-6 -4.7763E-6 Z " pathEditMode="relative" ptsTypes="AAAAAAAA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1812E-7 4.11601E-6 L 3.81812E-7 4.11601E-6 C -0.00347 0.00185 -0.00659 0.00493 -0.01006 0.00586 C -0.0118 0.00648 -0.01336 0.00648 -0.01509 0.0074 C -0.01683 0.00802 -0.01995 0.01049 -0.01995 0.01049 C -0.01926 0.0108 -0.01839 0.01203 -0.01752 0.01203 C -0.01371 0.01203 -0.01232 0.0108 -0.00919 0.00894 C -0.00815 0.0074 -0.00711 0.00555 -0.0059 0.00432 C -0.00138 -0.00031 -0.00104 0.00061 3.81812E-7 4.11601E-6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7D20F6-D1C5-43FE-9A24-0986C22C5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4757" r="46822" b="42033"/>
          <a:stretch/>
        </p:blipFill>
        <p:spPr>
          <a:xfrm>
            <a:off x="1998483" y="197963"/>
            <a:ext cx="8521830" cy="62388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FD894C-0583-4192-AFFB-014492DAFE98}"/>
              </a:ext>
            </a:extLst>
          </p:cNvPr>
          <p:cNvSpPr/>
          <p:nvPr/>
        </p:nvSpPr>
        <p:spPr>
          <a:xfrm>
            <a:off x="2036190" y="5844618"/>
            <a:ext cx="952107" cy="593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6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5F2960-6159-48CF-9D3B-BB364A9B4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1" y="200564"/>
            <a:ext cx="1670428" cy="835215"/>
          </a:xfrm>
          <a:prstGeom prst="rect">
            <a:avLst/>
          </a:prstGeom>
        </p:spPr>
      </p:pic>
      <p:grpSp>
        <p:nvGrpSpPr>
          <p:cNvPr id="3" name="Group 107">
            <a:extLst>
              <a:ext uri="{FF2B5EF4-FFF2-40B4-BE49-F238E27FC236}">
                <a16:creationId xmlns:a16="http://schemas.microsoft.com/office/drawing/2014/main" id="{CDB36D35-CCBD-417B-AB1A-BFC386F33597}"/>
              </a:ext>
            </a:extLst>
          </p:cNvPr>
          <p:cNvGrpSpPr/>
          <p:nvPr/>
        </p:nvGrpSpPr>
        <p:grpSpPr>
          <a:xfrm>
            <a:off x="1589456" y="2607833"/>
            <a:ext cx="2958112" cy="1254900"/>
            <a:chOff x="1457620" y="2117310"/>
            <a:chExt cx="3246708" cy="1377329"/>
          </a:xfrm>
        </p:grpSpPr>
        <p:sp>
          <p:nvSpPr>
            <p:cNvPr id="4" name="Cloud Callout 54">
              <a:extLst>
                <a:ext uri="{FF2B5EF4-FFF2-40B4-BE49-F238E27FC236}">
                  <a16:creationId xmlns:a16="http://schemas.microsoft.com/office/drawing/2014/main" id="{DE8E0D3C-25C4-41F5-930E-6C0DF45D8223}"/>
                </a:ext>
              </a:extLst>
            </p:cNvPr>
            <p:cNvSpPr/>
            <p:nvPr/>
          </p:nvSpPr>
          <p:spPr>
            <a:xfrm>
              <a:off x="1457620" y="2117310"/>
              <a:ext cx="3246708" cy="137732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A864ED-B13F-4D74-91B8-9B6783D86CDC}"/>
                </a:ext>
              </a:extLst>
            </p:cNvPr>
            <p:cNvSpPr txBox="1"/>
            <p:nvPr/>
          </p:nvSpPr>
          <p:spPr>
            <a:xfrm>
              <a:off x="1958966" y="2494441"/>
              <a:ext cx="2510353" cy="77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4</a:t>
              </a:r>
            </a:p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6" name="Picture 3" descr="F:\AAA-LÀM ẢNH SLIDE\Bai5-HĐ-1c(2).png">
            <a:extLst>
              <a:ext uri="{FF2B5EF4-FFF2-40B4-BE49-F238E27FC236}">
                <a16:creationId xmlns:a16="http://schemas.microsoft.com/office/drawing/2014/main" id="{C6DE2345-4337-4ECA-9FEF-85EE1B4EF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1431" y="1554252"/>
            <a:ext cx="3221960" cy="2763725"/>
          </a:xfrm>
          <a:prstGeom prst="rect">
            <a:avLst/>
          </a:prstGeom>
          <a:noFill/>
        </p:spPr>
      </p:pic>
      <p:pic>
        <p:nvPicPr>
          <p:cNvPr id="7" name="Picture 4" descr="F:\AAA-LÀM ẢNH SLIDE\Bai5-HĐ2-1(3).png">
            <a:extLst>
              <a:ext uri="{FF2B5EF4-FFF2-40B4-BE49-F238E27FC236}">
                <a16:creationId xmlns:a16="http://schemas.microsoft.com/office/drawing/2014/main" id="{B6B7E09F-8922-4F83-8EEE-2E9F05C74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66096" y="2613829"/>
            <a:ext cx="874046" cy="401096"/>
          </a:xfrm>
          <a:prstGeom prst="rect">
            <a:avLst/>
          </a:prstGeom>
          <a:noFill/>
        </p:spPr>
      </p:pic>
      <p:pic>
        <p:nvPicPr>
          <p:cNvPr id="8" name="Picture 5" descr="F:\AAA-LÀM ẢNH SLIDE\Bai5-HĐ2-1(2).png">
            <a:extLst>
              <a:ext uri="{FF2B5EF4-FFF2-40B4-BE49-F238E27FC236}">
                <a16:creationId xmlns:a16="http://schemas.microsoft.com/office/drawing/2014/main" id="{D386231D-0723-4F19-B237-3CBA550E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1297">
            <a:off x="8435211" y="2944724"/>
            <a:ext cx="1614464" cy="746962"/>
          </a:xfrm>
          <a:prstGeom prst="rect">
            <a:avLst/>
          </a:prstGeom>
          <a:noFill/>
        </p:spPr>
      </p:pic>
      <p:pic>
        <p:nvPicPr>
          <p:cNvPr id="9" name="Picture 5" descr="F:\AAA-LÀM ẢNH SLIDE\Bai5-HĐ2-1(2).png">
            <a:extLst>
              <a:ext uri="{FF2B5EF4-FFF2-40B4-BE49-F238E27FC236}">
                <a16:creationId xmlns:a16="http://schemas.microsoft.com/office/drawing/2014/main" id="{155356D7-2586-4CC3-8FCC-451364B5B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68093" y="2175439"/>
            <a:ext cx="710918" cy="328920"/>
          </a:xfrm>
          <a:prstGeom prst="rect">
            <a:avLst/>
          </a:prstGeom>
          <a:noFill/>
        </p:spPr>
      </p:pic>
      <p:pic>
        <p:nvPicPr>
          <p:cNvPr id="10" name="Picture 4" descr="F:\AAA-LÀM ẢNH SLIDE\Bai5-HĐ2-1(3).png">
            <a:extLst>
              <a:ext uri="{FF2B5EF4-FFF2-40B4-BE49-F238E27FC236}">
                <a16:creationId xmlns:a16="http://schemas.microsoft.com/office/drawing/2014/main" id="{398C4056-FB02-41C9-8DE0-26F9870D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02312" y="2539037"/>
            <a:ext cx="786510" cy="360927"/>
          </a:xfrm>
          <a:prstGeom prst="rect">
            <a:avLst/>
          </a:prstGeom>
          <a:noFill/>
        </p:spPr>
      </p:pic>
      <p:pic>
        <p:nvPicPr>
          <p:cNvPr id="11" name="Picture 3" descr="F:\AAA-LÀM ẢNH SLIDE\Bai5-KP-(3).png">
            <a:extLst>
              <a:ext uri="{FF2B5EF4-FFF2-40B4-BE49-F238E27FC236}">
                <a16:creationId xmlns:a16="http://schemas.microsoft.com/office/drawing/2014/main" id="{0BE37575-31FA-489C-A2A8-AC5511F5A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5444" y="4250167"/>
            <a:ext cx="1739092" cy="1810693"/>
          </a:xfrm>
          <a:prstGeom prst="rect">
            <a:avLst/>
          </a:prstGeom>
          <a:noFill/>
        </p:spPr>
      </p:pic>
      <p:pic>
        <p:nvPicPr>
          <p:cNvPr id="12" name="Picture 8" descr="F:\AAA-PDF-SGK\7.png">
            <a:extLst>
              <a:ext uri="{FF2B5EF4-FFF2-40B4-BE49-F238E27FC236}">
                <a16:creationId xmlns:a16="http://schemas.microsoft.com/office/drawing/2014/main" id="{CE5585AD-0F6F-4FF1-9F10-A1EF70EE6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62547" y="1304874"/>
            <a:ext cx="1541815" cy="3262482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E6D3B8-663F-464E-A18C-CF41E74BCE13}"/>
              </a:ext>
            </a:extLst>
          </p:cNvPr>
          <p:cNvSpPr txBox="1"/>
          <p:nvPr/>
        </p:nvSpPr>
        <p:spPr>
          <a:xfrm>
            <a:off x="5777073" y="145286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3B6BDD"/>
                </a:solidFill>
                <a:latin typeface="Lato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07707A-152B-49FD-86B9-D677C26FA3CF}"/>
              </a:ext>
            </a:extLst>
          </p:cNvPr>
          <p:cNvSpPr txBox="1"/>
          <p:nvPr/>
        </p:nvSpPr>
        <p:spPr>
          <a:xfrm>
            <a:off x="5494522" y="22007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B6BDD"/>
                </a:solidFill>
                <a:latin typeface="Lato"/>
              </a:rPr>
              <a:t>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7ABBAC-CAE0-4CAB-86A4-45FDD3079E63}"/>
              </a:ext>
            </a:extLst>
          </p:cNvPr>
          <p:cNvGrpSpPr/>
          <p:nvPr/>
        </p:nvGrpSpPr>
        <p:grpSpPr>
          <a:xfrm>
            <a:off x="6025958" y="2158420"/>
            <a:ext cx="653730" cy="724431"/>
            <a:chOff x="4549952" y="2048934"/>
            <a:chExt cx="653730" cy="724431"/>
          </a:xfrm>
        </p:grpSpPr>
        <p:pic>
          <p:nvPicPr>
            <p:cNvPr id="16" name="Picture 3" descr="F:\AAA-PDF-SGK\2.png">
              <a:extLst>
                <a:ext uri="{FF2B5EF4-FFF2-40B4-BE49-F238E27FC236}">
                  <a16:creationId xmlns:a16="http://schemas.microsoft.com/office/drawing/2014/main" id="{7FAE858B-F65A-40CD-9FEE-EB57203860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847FEC-11F8-4BB6-8942-9F9C99753254}"/>
                </a:ext>
              </a:extLst>
            </p:cNvPr>
            <p:cNvSpPr txBox="1"/>
            <p:nvPr/>
          </p:nvSpPr>
          <p:spPr>
            <a:xfrm>
              <a:off x="4635951" y="2048934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Lato"/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069E81-8F88-4E82-9005-9AFFC436AFCC}"/>
              </a:ext>
            </a:extLst>
          </p:cNvPr>
          <p:cNvGrpSpPr/>
          <p:nvPr/>
        </p:nvGrpSpPr>
        <p:grpSpPr>
          <a:xfrm>
            <a:off x="5385314" y="2824464"/>
            <a:ext cx="653730" cy="707886"/>
            <a:chOff x="3909308" y="2726267"/>
            <a:chExt cx="653730" cy="707886"/>
          </a:xfrm>
        </p:grpSpPr>
        <p:pic>
          <p:nvPicPr>
            <p:cNvPr id="19" name="Picture 4" descr="F:\AAA-PDF-SGK\3.png">
              <a:extLst>
                <a:ext uri="{FF2B5EF4-FFF2-40B4-BE49-F238E27FC236}">
                  <a16:creationId xmlns:a16="http://schemas.microsoft.com/office/drawing/2014/main" id="{91CC90DA-5514-4711-992E-DC2658823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D6C0A6-C324-4C29-B497-162CD85127F7}"/>
                </a:ext>
              </a:extLst>
            </p:cNvPr>
            <p:cNvSpPr txBox="1"/>
            <p:nvPr/>
          </p:nvSpPr>
          <p:spPr>
            <a:xfrm>
              <a:off x="4004089" y="2726267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Lato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5B4496-C353-4E47-AD9D-53355887F3D9}"/>
              </a:ext>
            </a:extLst>
          </p:cNvPr>
          <p:cNvGrpSpPr/>
          <p:nvPr/>
        </p:nvGrpSpPr>
        <p:grpSpPr>
          <a:xfrm>
            <a:off x="6025958" y="2830108"/>
            <a:ext cx="653730" cy="707886"/>
            <a:chOff x="4549952" y="2731911"/>
            <a:chExt cx="653730" cy="707886"/>
          </a:xfrm>
        </p:grpSpPr>
        <p:pic>
          <p:nvPicPr>
            <p:cNvPr id="22" name="Picture 5" descr="F:\AAA-PDF-SGK\4.png">
              <a:extLst>
                <a:ext uri="{FF2B5EF4-FFF2-40B4-BE49-F238E27FC236}">
                  <a16:creationId xmlns:a16="http://schemas.microsoft.com/office/drawing/2014/main" id="{CA1E618B-BCFD-4A57-90C4-42B852530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A6B283-9AD2-4600-9FCE-AB2970D34D29}"/>
                </a:ext>
              </a:extLst>
            </p:cNvPr>
            <p:cNvSpPr txBox="1"/>
            <p:nvPr/>
          </p:nvSpPr>
          <p:spPr>
            <a:xfrm>
              <a:off x="4635951" y="2731911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Lato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48F58B-CE4B-4099-998B-CE48BC5ED7B2}"/>
              </a:ext>
            </a:extLst>
          </p:cNvPr>
          <p:cNvGrpSpPr/>
          <p:nvPr/>
        </p:nvGrpSpPr>
        <p:grpSpPr>
          <a:xfrm>
            <a:off x="6025958" y="3506560"/>
            <a:ext cx="653730" cy="672230"/>
            <a:chOff x="4549952" y="3408363"/>
            <a:chExt cx="653730" cy="672230"/>
          </a:xfrm>
        </p:grpSpPr>
        <p:pic>
          <p:nvPicPr>
            <p:cNvPr id="25" name="Picture 7" descr="F:\AAA-PDF-SGK\6.png">
              <a:extLst>
                <a:ext uri="{FF2B5EF4-FFF2-40B4-BE49-F238E27FC236}">
                  <a16:creationId xmlns:a16="http://schemas.microsoft.com/office/drawing/2014/main" id="{48F05270-7130-43EA-AB5D-C8F3B8D1F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DC13A9-E6D4-4FE7-8E73-7A63F52FCD74}"/>
                </a:ext>
              </a:extLst>
            </p:cNvPr>
            <p:cNvSpPr txBox="1"/>
            <p:nvPr/>
          </p:nvSpPr>
          <p:spPr>
            <a:xfrm>
              <a:off x="4650378" y="3429001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Lato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54C64E-8411-4158-9CE1-9C585EB9245E}"/>
              </a:ext>
            </a:extLst>
          </p:cNvPr>
          <p:cNvGrpSpPr/>
          <p:nvPr/>
        </p:nvGrpSpPr>
        <p:grpSpPr>
          <a:xfrm>
            <a:off x="5388083" y="3498178"/>
            <a:ext cx="653730" cy="672230"/>
            <a:chOff x="3912077" y="3399981"/>
            <a:chExt cx="653730" cy="672230"/>
          </a:xfrm>
        </p:grpSpPr>
        <p:grpSp>
          <p:nvGrpSpPr>
            <p:cNvPr id="28" name="Group 121">
              <a:extLst>
                <a:ext uri="{FF2B5EF4-FFF2-40B4-BE49-F238E27FC236}">
                  <a16:creationId xmlns:a16="http://schemas.microsoft.com/office/drawing/2014/main" id="{C42179E7-088F-4EF4-94A0-D33378DC14C4}"/>
                </a:ext>
              </a:extLst>
            </p:cNvPr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6130DA-E622-4498-A0CD-0EB7AFF9AEE6}"/>
                  </a:ext>
                </a:extLst>
              </p:cNvPr>
              <p:cNvSpPr txBox="1"/>
              <p:nvPr/>
            </p:nvSpPr>
            <p:spPr>
              <a:xfrm>
                <a:off x="4004733" y="3409247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Lato"/>
                  </a:rPr>
                  <a:t>?</a:t>
                </a:r>
              </a:p>
            </p:txBody>
          </p:sp>
          <p:pic>
            <p:nvPicPr>
              <p:cNvPr id="31" name="Picture 6" descr="F:\AAA-PDF-SGK\5.png">
                <a:extLst>
                  <a:ext uri="{FF2B5EF4-FFF2-40B4-BE49-F238E27FC236}">
                    <a16:creationId xmlns:a16="http://schemas.microsoft.com/office/drawing/2014/main" id="{53C8BB43-3785-47D1-B897-247CB4173E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1047B8-92C1-4D82-BF7E-804DCA5AFE5F}"/>
                </a:ext>
              </a:extLst>
            </p:cNvPr>
            <p:cNvSpPr txBox="1"/>
            <p:nvPr/>
          </p:nvSpPr>
          <p:spPr>
            <a:xfrm>
              <a:off x="4021665" y="3423363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Lato"/>
                </a:rPr>
                <a:t>?</a:t>
              </a:r>
            </a:p>
          </p:txBody>
        </p:sp>
      </p:grpSp>
      <p:grpSp>
        <p:nvGrpSpPr>
          <p:cNvPr id="32" name="Group 122">
            <a:extLst>
              <a:ext uri="{FF2B5EF4-FFF2-40B4-BE49-F238E27FC236}">
                <a16:creationId xmlns:a16="http://schemas.microsoft.com/office/drawing/2014/main" id="{9C3AEA50-A4CC-44F8-A533-DAF7CFA57347}"/>
              </a:ext>
            </a:extLst>
          </p:cNvPr>
          <p:cNvGrpSpPr/>
          <p:nvPr/>
        </p:nvGrpSpPr>
        <p:grpSpPr>
          <a:xfrm>
            <a:off x="6028727" y="3502705"/>
            <a:ext cx="653730" cy="672230"/>
            <a:chOff x="4549952" y="3408363"/>
            <a:chExt cx="653730" cy="672230"/>
          </a:xfrm>
        </p:grpSpPr>
        <p:pic>
          <p:nvPicPr>
            <p:cNvPr id="33" name="Picture 7" descr="F:\AAA-PDF-SGK\6.png">
              <a:extLst>
                <a:ext uri="{FF2B5EF4-FFF2-40B4-BE49-F238E27FC236}">
                  <a16:creationId xmlns:a16="http://schemas.microsoft.com/office/drawing/2014/main" id="{89BB68BE-1328-4BB4-8C0A-843301EBF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713B9A-2D83-48F5-9E46-C518C84F92F7}"/>
                </a:ext>
              </a:extLst>
            </p:cNvPr>
            <p:cNvSpPr txBox="1"/>
            <p:nvPr/>
          </p:nvSpPr>
          <p:spPr>
            <a:xfrm>
              <a:off x="4650378" y="3429001"/>
              <a:ext cx="4523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Lato"/>
                </a:rPr>
                <a:t>2</a:t>
              </a:r>
              <a:endParaRPr lang="en-US" sz="3600" b="1" dirty="0">
                <a:solidFill>
                  <a:srgbClr val="FF0000"/>
                </a:solidFill>
                <a:latin typeface="Lato"/>
              </a:endParaRPr>
            </a:p>
          </p:txBody>
        </p:sp>
      </p:grpSp>
      <p:grpSp>
        <p:nvGrpSpPr>
          <p:cNvPr id="35" name="Group 120">
            <a:extLst>
              <a:ext uri="{FF2B5EF4-FFF2-40B4-BE49-F238E27FC236}">
                <a16:creationId xmlns:a16="http://schemas.microsoft.com/office/drawing/2014/main" id="{218A08AB-08BF-49AF-BA13-17143388678B}"/>
              </a:ext>
            </a:extLst>
          </p:cNvPr>
          <p:cNvGrpSpPr/>
          <p:nvPr/>
        </p:nvGrpSpPr>
        <p:grpSpPr>
          <a:xfrm>
            <a:off x="6028727" y="2834720"/>
            <a:ext cx="653730" cy="707886"/>
            <a:chOff x="4549952" y="2731911"/>
            <a:chExt cx="653730" cy="707886"/>
          </a:xfrm>
        </p:grpSpPr>
        <p:pic>
          <p:nvPicPr>
            <p:cNvPr id="36" name="Picture 5" descr="F:\AAA-PDF-SGK\4.png">
              <a:extLst>
                <a:ext uri="{FF2B5EF4-FFF2-40B4-BE49-F238E27FC236}">
                  <a16:creationId xmlns:a16="http://schemas.microsoft.com/office/drawing/2014/main" id="{E2A42DCE-9048-465B-AEA4-78E216B54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FB080F-C531-4911-8780-A7C34FF57841}"/>
                </a:ext>
              </a:extLst>
            </p:cNvPr>
            <p:cNvSpPr txBox="1"/>
            <p:nvPr/>
          </p:nvSpPr>
          <p:spPr>
            <a:xfrm>
              <a:off x="4635951" y="2731911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Lato"/>
                </a:rPr>
                <a:t>1</a:t>
              </a:r>
              <a:endParaRPr lang="en-US" sz="4000" b="1" dirty="0">
                <a:solidFill>
                  <a:srgbClr val="FF0000"/>
                </a:solidFill>
                <a:latin typeface="Lato"/>
              </a:endParaRPr>
            </a:p>
          </p:txBody>
        </p:sp>
      </p:grpSp>
      <p:grpSp>
        <p:nvGrpSpPr>
          <p:cNvPr id="38" name="Group 118">
            <a:extLst>
              <a:ext uri="{FF2B5EF4-FFF2-40B4-BE49-F238E27FC236}">
                <a16:creationId xmlns:a16="http://schemas.microsoft.com/office/drawing/2014/main" id="{427EC7DF-6A4F-4DF9-A25C-BEA8AD72F7D9}"/>
              </a:ext>
            </a:extLst>
          </p:cNvPr>
          <p:cNvGrpSpPr/>
          <p:nvPr/>
        </p:nvGrpSpPr>
        <p:grpSpPr>
          <a:xfrm>
            <a:off x="6028727" y="2154565"/>
            <a:ext cx="653730" cy="724431"/>
            <a:chOff x="4549952" y="2048934"/>
            <a:chExt cx="653730" cy="724431"/>
          </a:xfrm>
        </p:grpSpPr>
        <p:pic>
          <p:nvPicPr>
            <p:cNvPr id="39" name="Picture 3" descr="F:\AAA-PDF-SGK\2.png">
              <a:extLst>
                <a:ext uri="{FF2B5EF4-FFF2-40B4-BE49-F238E27FC236}">
                  <a16:creationId xmlns:a16="http://schemas.microsoft.com/office/drawing/2014/main" id="{43F9F053-0A71-4766-8026-6A11C7EC5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8501960-7043-49C8-AA54-A36FC953BB87}"/>
                </a:ext>
              </a:extLst>
            </p:cNvPr>
            <p:cNvSpPr txBox="1"/>
            <p:nvPr/>
          </p:nvSpPr>
          <p:spPr>
            <a:xfrm>
              <a:off x="4635951" y="2048934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41" name="Group 119">
            <a:extLst>
              <a:ext uri="{FF2B5EF4-FFF2-40B4-BE49-F238E27FC236}">
                <a16:creationId xmlns:a16="http://schemas.microsoft.com/office/drawing/2014/main" id="{7C645051-2EFC-4146-96D6-CED4B051501D}"/>
              </a:ext>
            </a:extLst>
          </p:cNvPr>
          <p:cNvGrpSpPr/>
          <p:nvPr/>
        </p:nvGrpSpPr>
        <p:grpSpPr>
          <a:xfrm>
            <a:off x="5392343" y="2807530"/>
            <a:ext cx="653730" cy="727813"/>
            <a:chOff x="3898019" y="2726267"/>
            <a:chExt cx="653730" cy="705235"/>
          </a:xfrm>
        </p:grpSpPr>
        <p:pic>
          <p:nvPicPr>
            <p:cNvPr id="42" name="Picture 4" descr="F:\AAA-PDF-SGK\3.png">
              <a:extLst>
                <a:ext uri="{FF2B5EF4-FFF2-40B4-BE49-F238E27FC236}">
                  <a16:creationId xmlns:a16="http://schemas.microsoft.com/office/drawing/2014/main" id="{29077A86-11A8-400F-8BF5-9758942E7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98019" y="277777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FB4E2B-7FFD-45D9-9F36-4F674F231ED4}"/>
                </a:ext>
              </a:extLst>
            </p:cNvPr>
            <p:cNvSpPr txBox="1"/>
            <p:nvPr/>
          </p:nvSpPr>
          <p:spPr>
            <a:xfrm>
              <a:off x="4004089" y="2726267"/>
              <a:ext cx="482824" cy="685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Lato"/>
                </a:rPr>
                <a:t>3</a:t>
              </a:r>
              <a:endParaRPr lang="en-US" sz="4000" b="1" dirty="0">
                <a:solidFill>
                  <a:srgbClr val="FF0000"/>
                </a:solidFill>
                <a:latin typeface="Lato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BF3C0F0-ADFE-46E0-99F7-6C9C921C34B0}"/>
              </a:ext>
            </a:extLst>
          </p:cNvPr>
          <p:cNvGrpSpPr/>
          <p:nvPr/>
        </p:nvGrpSpPr>
        <p:grpSpPr>
          <a:xfrm>
            <a:off x="5385314" y="3473575"/>
            <a:ext cx="653730" cy="707886"/>
            <a:chOff x="3909308" y="3375378"/>
            <a:chExt cx="653730" cy="707886"/>
          </a:xfrm>
        </p:grpSpPr>
        <p:grpSp>
          <p:nvGrpSpPr>
            <p:cNvPr id="45" name="Group 121">
              <a:extLst>
                <a:ext uri="{FF2B5EF4-FFF2-40B4-BE49-F238E27FC236}">
                  <a16:creationId xmlns:a16="http://schemas.microsoft.com/office/drawing/2014/main" id="{8E93FD98-2F46-4811-B445-53DB3F2B54B5}"/>
                </a:ext>
              </a:extLst>
            </p:cNvPr>
            <p:cNvGrpSpPr/>
            <p:nvPr/>
          </p:nvGrpSpPr>
          <p:grpSpPr>
            <a:xfrm>
              <a:off x="3909308" y="3408363"/>
              <a:ext cx="653730" cy="672230"/>
              <a:chOff x="3909308" y="3408363"/>
              <a:chExt cx="653730" cy="67223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277D49-3EB6-4138-A4BD-2F6A88618BD6}"/>
                  </a:ext>
                </a:extLst>
              </p:cNvPr>
              <p:cNvSpPr txBox="1"/>
              <p:nvPr/>
            </p:nvSpPr>
            <p:spPr>
              <a:xfrm>
                <a:off x="4004733" y="3409247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Lato"/>
                  </a:rPr>
                  <a:t>?</a:t>
                </a:r>
              </a:p>
            </p:txBody>
          </p:sp>
          <p:pic>
            <p:nvPicPr>
              <p:cNvPr id="48" name="Picture 6" descr="F:\AAA-PDF-SGK\5.png">
                <a:extLst>
                  <a:ext uri="{FF2B5EF4-FFF2-40B4-BE49-F238E27FC236}">
                    <a16:creationId xmlns:a16="http://schemas.microsoft.com/office/drawing/2014/main" id="{47FB2F38-31C2-4085-A7E3-E5B9115EB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CB3E649-488E-4E06-812B-F5A404ED8E2A}"/>
                </a:ext>
              </a:extLst>
            </p:cNvPr>
            <p:cNvSpPr txBox="1"/>
            <p:nvPr/>
          </p:nvSpPr>
          <p:spPr>
            <a:xfrm>
              <a:off x="4004089" y="3375378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Lato"/>
                </a:rPr>
                <a:t>2</a:t>
              </a:r>
              <a:endParaRPr lang="en-US" sz="4000" b="1" dirty="0">
                <a:solidFill>
                  <a:srgbClr val="FF0000"/>
                </a:solidFill>
                <a:latin typeface="Lato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475DD7E-F898-4641-9D7C-670490B08B2E}"/>
              </a:ext>
            </a:extLst>
          </p:cNvPr>
          <p:cNvGrpSpPr/>
          <p:nvPr/>
        </p:nvGrpSpPr>
        <p:grpSpPr>
          <a:xfrm>
            <a:off x="2271220" y="1226749"/>
            <a:ext cx="1837246" cy="830997"/>
            <a:chOff x="5113689" y="693343"/>
            <a:chExt cx="1837246" cy="830997"/>
          </a:xfrm>
        </p:grpSpPr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F3547011-65CE-46F0-8413-AB1078138612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FF98BE3-85C6-4A70-8B42-5222A85AA678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22A6C3A-4876-46FE-90D9-C7FFA3456E2A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012092-29BB-4637-BEFF-370C3AEAE80B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/>
              <p14:cNvContentPartPr/>
              <p14:nvPr/>
            </p14:nvContentPartPr>
            <p14:xfrm>
              <a:off x="5783400" y="2354760"/>
              <a:ext cx="1371960" cy="76968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74040" y="2345400"/>
                <a:ext cx="1390680" cy="78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434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0.00023 C 0.01002 -0.01297 0.00481 -0.00996 0.01497 -0.01204 C 0.01575 -0.01273 0.01653 -0.0132 0.01731 -0.01366 C 0.02513 -0.01667 0.02604 -0.01482 0.03659 -0.01366 C 0.03711 -0.01204 0.03854 -0.01088 0.03815 -0.00926 C 0.03802 -0.00764 0.03659 -0.00764 0.03567 -0.00764 C 0.02708 -0.00625 0.00989 -0.00463 0.00989 -0.0044 C 0.00429 -0.00301 0.00156 -0.00093 3.54167E-6 3.33333E-6 Z " pathEditMode="relative" rAng="0" ptsTypes="AAAAAAA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-7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3.54167E-6 0.00024 L -0.0401 0.00162 C -0.04101 0.00162 -0.04231 0.00116 -0.04257 0.00278 C -0.0431 0.00718 -0.03945 0.00811 -0.03841 0.00903 C -0.02877 0.00579 -0.03815 0.00857 -0.02591 0.00579 C -0.02395 0.00556 -0.022 0.00486 -0.02018 0.0044 C -0.01888 0.00394 -0.01783 0.00301 -0.01666 0.00278 C -0.01406 0.00209 -0.01106 0.00186 -0.00833 0.00162 C -0.00377 -0.00069 -0.00625 -3.7037E-6 -3.54167E-6 -3.7037E-6 Z " pathEditMode="relative" rAng="0" ptsTypes="AAAAAAAAAA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4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0486 L -0.03906 0.00509 C -0.04492 0.00578 -0.05104 0.0044 -0.05651 0.00764 C -0.06263 0.01134 -0.0599 0.00995 -0.06485 0.01227 C -0.06537 0.01366 -0.0668 0.01481 -0.06641 0.01666 C -0.06628 0.01852 -0.06511 0.01967 -0.06406 0.01967 C -0.06172 0.01967 -0.05951 0.01782 -0.05742 0.01666 C -0.05573 0.01574 -0.05378 0.01551 -0.05248 0.01366 C -0.05156 0.01273 -0.05091 0.01134 -0.05 0.01088 C -0.04909 0.00995 -0.04818 0.00949 -0.0474 0.00926 C -0.04414 0.00741 -0.0405 0.00555 -0.03906 0.00486 Z " pathEditMode="relative" rAng="0" ptsTypes="AAAAAAAAAAA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74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2.91667E-6 0.00023 C -0.0026 0.00023 -0.00521 0.00069 -0.00768 0.00115 C -0.00846 0.00162 -0.00989 0.00162 -0.01028 0.00277 C -0.01054 0.00439 -0.00976 0.00578 -0.00937 0.0074 C -0.00403 0.00578 -0.00351 0.00902 -0.0026 0.00115 C -0.00247 0.00023 -0.00052 3.7037E-6 -2.91667E-6 3.7037E-6 Z " pathEditMode="relative" rAng="0" ptsTypes="AAAAAAA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AAA-PDF-SGK\B5-HD2-2.png">
            <a:extLst>
              <a:ext uri="{FF2B5EF4-FFF2-40B4-BE49-F238E27FC236}">
                <a16:creationId xmlns:a16="http://schemas.microsoft.com/office/drawing/2014/main" id="{B20E0455-48B6-4A6A-8ECF-09CFAB49E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6989" t="19090" r="14721" b="15818"/>
          <a:stretch>
            <a:fillRect/>
          </a:stretch>
        </p:blipFill>
        <p:spPr bwMode="auto">
          <a:xfrm>
            <a:off x="5832500" y="729319"/>
            <a:ext cx="3304582" cy="4980072"/>
          </a:xfrm>
          <a:prstGeom prst="rect">
            <a:avLst/>
          </a:prstGeom>
          <a:noFill/>
        </p:spPr>
      </p:pic>
      <p:sp>
        <p:nvSpPr>
          <p:cNvPr id="4" name="Title 16">
            <a:extLst>
              <a:ext uri="{FF2B5EF4-FFF2-40B4-BE49-F238E27FC236}">
                <a16:creationId xmlns:a16="http://schemas.microsoft.com/office/drawing/2014/main" id="{6798E429-6970-488C-B78B-DDDD43AB821A}"/>
              </a:ext>
            </a:extLst>
          </p:cNvPr>
          <p:cNvSpPr txBox="1">
            <a:spLocks/>
          </p:cNvSpPr>
          <p:nvPr/>
        </p:nvSpPr>
        <p:spPr>
          <a:xfrm>
            <a:off x="775594" y="3092156"/>
            <a:ext cx="4918427" cy="1830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Lấy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 6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que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tính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Tách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 6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que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tính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đó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thành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hai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nhóm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.</a:t>
            </a:r>
          </a:p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Tìm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số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que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tính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 ở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mỗi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nhóm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 (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theo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mẫu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SVN-Avo" panose="02040603050506020204" pitchFamily="18" charset="0"/>
                <a:ea typeface="+mj-ea"/>
                <a:cs typeface="Arial-SGK-TV" pitchFamily="2" charset="0"/>
              </a:rPr>
              <a:t>).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SVN-Avo" panose="02040603050506020204" pitchFamily="18" charset="0"/>
              <a:ea typeface="+mj-ea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D696E-6998-4B20-9B4A-5D352DFB81F7}"/>
              </a:ext>
            </a:extLst>
          </p:cNvPr>
          <p:cNvSpPr txBox="1"/>
          <p:nvPr/>
        </p:nvSpPr>
        <p:spPr>
          <a:xfrm>
            <a:off x="8299727" y="9016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VN-Avo" panose="02040603050506020204" pitchFamily="18" charset="0"/>
                <a:cs typeface="Arial-SGK-TV" pitchFamily="2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BD423-3E53-4A05-A2B2-1F0251283EF3}"/>
              </a:ext>
            </a:extLst>
          </p:cNvPr>
          <p:cNvSpPr txBox="1"/>
          <p:nvPr/>
        </p:nvSpPr>
        <p:spPr>
          <a:xfrm>
            <a:off x="8017787" y="14674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VN-Avo" panose="02040603050506020204" pitchFamily="18" charset="0"/>
                <a:cs typeface="Arial-SGK-TV" pitchFamily="2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0AC82-B7D5-4E6C-A27C-A8742B4785E0}"/>
              </a:ext>
            </a:extLst>
          </p:cNvPr>
          <p:cNvSpPr txBox="1"/>
          <p:nvPr/>
        </p:nvSpPr>
        <p:spPr>
          <a:xfrm>
            <a:off x="8558807" y="14674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VN-Avo" panose="02040603050506020204" pitchFamily="18" charset="0"/>
                <a:cs typeface="Arial-SGK-TV" pitchFamily="2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BBB8F-FC49-4EA3-8E8A-57D4DBD20C45}"/>
              </a:ext>
            </a:extLst>
          </p:cNvPr>
          <p:cNvSpPr txBox="1"/>
          <p:nvPr/>
        </p:nvSpPr>
        <p:spPr>
          <a:xfrm>
            <a:off x="6326147" y="27228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VN-Avo" panose="02040603050506020204" pitchFamily="18" charset="0"/>
                <a:cs typeface="Arial-SGK-TV" pitchFamily="2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E9BEC-3E6B-425A-A42F-BBC5E0D4651A}"/>
              </a:ext>
            </a:extLst>
          </p:cNvPr>
          <p:cNvSpPr txBox="1"/>
          <p:nvPr/>
        </p:nvSpPr>
        <p:spPr>
          <a:xfrm>
            <a:off x="8090177" y="27152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VN-Avo" panose="02040603050506020204" pitchFamily="18" charset="0"/>
                <a:cs typeface="Arial-SGK-TV" pitchFamily="2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8A7A2-B980-492F-A2F0-887C4214FDAD}"/>
              </a:ext>
            </a:extLst>
          </p:cNvPr>
          <p:cNvSpPr txBox="1"/>
          <p:nvPr/>
        </p:nvSpPr>
        <p:spPr>
          <a:xfrm>
            <a:off x="8093987" y="4376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VN-Avo" panose="02040603050506020204" pitchFamily="18" charset="0"/>
                <a:cs typeface="Arial-SGK-TV" pitchFamily="2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B52120-D19B-4544-8416-E74E28AEAB4F}"/>
              </a:ext>
            </a:extLst>
          </p:cNvPr>
          <p:cNvSpPr txBox="1"/>
          <p:nvPr/>
        </p:nvSpPr>
        <p:spPr>
          <a:xfrm>
            <a:off x="6326147" y="43801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VN-Avo" panose="02040603050506020204" pitchFamily="18" charset="0"/>
                <a:cs typeface="Arial-SGK-TV" pitchFamily="2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637661-85BF-4064-A279-CAC4E0DCED83}"/>
              </a:ext>
            </a:extLst>
          </p:cNvPr>
          <p:cNvSpPr txBox="1"/>
          <p:nvPr/>
        </p:nvSpPr>
        <p:spPr>
          <a:xfrm>
            <a:off x="6036587" y="32809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VN-Avo" panose="02040603050506020204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403CF8-DB2F-443B-BDEB-8E519EA3433E}"/>
              </a:ext>
            </a:extLst>
          </p:cNvPr>
          <p:cNvSpPr txBox="1"/>
          <p:nvPr/>
        </p:nvSpPr>
        <p:spPr>
          <a:xfrm>
            <a:off x="6589037" y="32809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VN-Avo" panose="02040603050506020204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A67F3-293B-4292-9D38-4B4BD3F1C39D}"/>
              </a:ext>
            </a:extLst>
          </p:cNvPr>
          <p:cNvSpPr txBox="1"/>
          <p:nvPr/>
        </p:nvSpPr>
        <p:spPr>
          <a:xfrm>
            <a:off x="6040397" y="493071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VN-Avo" panose="02040603050506020204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3E93E0-3162-430A-8B09-FEE0D8A847C6}"/>
              </a:ext>
            </a:extLst>
          </p:cNvPr>
          <p:cNvSpPr txBox="1"/>
          <p:nvPr/>
        </p:nvSpPr>
        <p:spPr>
          <a:xfrm>
            <a:off x="6592847" y="493071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VN-Avo" panose="02040603050506020204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36639B-D813-4D11-B24F-B0BB3E69014D}"/>
              </a:ext>
            </a:extLst>
          </p:cNvPr>
          <p:cNvSpPr txBox="1"/>
          <p:nvPr/>
        </p:nvSpPr>
        <p:spPr>
          <a:xfrm>
            <a:off x="7792997" y="327717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VN-Avo" panose="02040603050506020204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1B79A8-A2A4-4CED-9BFD-A924398972A2}"/>
              </a:ext>
            </a:extLst>
          </p:cNvPr>
          <p:cNvSpPr txBox="1"/>
          <p:nvPr/>
        </p:nvSpPr>
        <p:spPr>
          <a:xfrm>
            <a:off x="8356877" y="327717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VN-Avo" panose="02040603050506020204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551C63-5256-420E-A996-890A66E87C42}"/>
              </a:ext>
            </a:extLst>
          </p:cNvPr>
          <p:cNvSpPr txBox="1"/>
          <p:nvPr/>
        </p:nvSpPr>
        <p:spPr>
          <a:xfrm>
            <a:off x="7808237" y="493833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VN-Avo" panose="02040603050506020204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B5622-07C5-4E04-8C3C-B4243D9CE005}"/>
              </a:ext>
            </a:extLst>
          </p:cNvPr>
          <p:cNvSpPr txBox="1"/>
          <p:nvPr/>
        </p:nvSpPr>
        <p:spPr>
          <a:xfrm>
            <a:off x="8372117" y="493833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VN-Avo" panose="02040603050506020204" pitchFamily="18" charset="0"/>
                <a:cs typeface="Arial-SGK-TV" pitchFamily="2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54A800-D2B0-4A4D-B9A3-BEC319703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" y="384106"/>
            <a:ext cx="2070148" cy="103507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48B9E9D-2C26-4661-A567-4EE0191776F7}"/>
              </a:ext>
            </a:extLst>
          </p:cNvPr>
          <p:cNvGrpSpPr/>
          <p:nvPr/>
        </p:nvGrpSpPr>
        <p:grpSpPr>
          <a:xfrm>
            <a:off x="2108581" y="1804467"/>
            <a:ext cx="1837246" cy="830997"/>
            <a:chOff x="5113689" y="693343"/>
            <a:chExt cx="1837246" cy="830997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623771C-4CE5-48ED-9BF7-9F8E11ED7FEE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SVN-Avo" panose="02040603050506020204" pitchFamily="18" charset="0"/>
                  <a:cs typeface="Arial-SGK-TV" pitchFamily="2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SVN-Avo" panose="02040603050506020204" pitchFamily="18" charset="0"/>
                <a:cs typeface="Arial-SGK-TV" pitchFamily="2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4D9632B-8813-4316-929C-359987907AD8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F3FB931-13DF-47DD-BEE5-AED73A750908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SVN-Avo" panose="02040603050506020204" pitchFamily="18" charset="0"/>
                  <a:cs typeface="Arial-SGK-TV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7A708F-3357-491F-AAE4-C73BC969350D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SVN-Avo" panose="02040603050506020204" pitchFamily="18" charset="0"/>
                    <a:cs typeface="Arial-SGK-TV" pitchFamily="2" charset="0"/>
                  </a:rPr>
                  <a:t>2</a:t>
                </a:r>
                <a:endParaRPr lang="en-VN" sz="4800" b="1" i="1" dirty="0">
                  <a:solidFill>
                    <a:schemeClr val="bg1"/>
                  </a:solidFill>
                  <a:latin typeface="SVN-Avo" panose="02040603050506020204" pitchFamily="18" charset="0"/>
                  <a:cs typeface="Arial-SGK-TV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66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284</Words>
  <Application>Microsoft Office PowerPoint</Application>
  <PresentationFormat>Widescreen</PresentationFormat>
  <Paragraphs>138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Arial-SGK-TV</vt:lpstr>
      <vt:lpstr>Lato</vt:lpstr>
      <vt:lpstr>SVN-Avo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144</cp:revision>
  <dcterms:created xsi:type="dcterms:W3CDTF">2021-06-02T01:34:28Z</dcterms:created>
  <dcterms:modified xsi:type="dcterms:W3CDTF">2024-10-10T09:54:08Z</dcterms:modified>
</cp:coreProperties>
</file>