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329" r:id="rId4"/>
    <p:sldId id="330" r:id="rId5"/>
    <p:sldId id="331" r:id="rId6"/>
    <p:sldId id="332" r:id="rId7"/>
    <p:sldId id="298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9A"/>
    <a:srgbClr val="E07235"/>
    <a:srgbClr val="EB54E9"/>
    <a:srgbClr val="D34CD6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039BA51-6E4C-4540-BA95-3D5776FB637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CÁC SỐ TỪ 0 ĐẾN 10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25E03-720C-4B09-8BF4-667ECE8ACECE}"/>
              </a:ext>
            </a:extLst>
          </p:cNvPr>
          <p:cNvSpPr txBox="1"/>
          <p:nvPr/>
        </p:nvSpPr>
        <p:spPr>
          <a:xfrm>
            <a:off x="2331799" y="2199510"/>
            <a:ext cx="7528408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số ( Luyện tập)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E1F40-5609-4199-99A1-CB8B6E7BB1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5" b="19517"/>
          <a:stretch/>
        </p:blipFill>
        <p:spPr>
          <a:xfrm>
            <a:off x="4479235" y="3803373"/>
            <a:ext cx="3520310" cy="18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14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9A6A7D-E24A-4DD5-8B5C-58CE7CCC5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13959" r="10220" b="50115"/>
          <a:stretch/>
        </p:blipFill>
        <p:spPr>
          <a:xfrm>
            <a:off x="2218836" y="328543"/>
            <a:ext cx="9118142" cy="5651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F2CA89E-A4A2-43F8-99E4-7A95D7ADDA8D}"/>
              </a:ext>
            </a:extLst>
          </p:cNvPr>
          <p:cNvSpPr/>
          <p:nvPr/>
        </p:nvSpPr>
        <p:spPr>
          <a:xfrm>
            <a:off x="8946322" y="2647398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CA71B5-38DF-4505-AE63-0735A1935FA6}"/>
              </a:ext>
            </a:extLst>
          </p:cNvPr>
          <p:cNvSpPr/>
          <p:nvPr/>
        </p:nvSpPr>
        <p:spPr>
          <a:xfrm>
            <a:off x="5161722" y="5142395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FF7929-A4EF-4DB5-95CA-DBD5FAF4E640}"/>
              </a:ext>
            </a:extLst>
          </p:cNvPr>
          <p:cNvSpPr/>
          <p:nvPr/>
        </p:nvSpPr>
        <p:spPr>
          <a:xfrm>
            <a:off x="8946322" y="5199822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0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35D1F9-CE64-4794-9527-159A86DED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52341" r="8950" b="8817"/>
          <a:stretch/>
        </p:blipFill>
        <p:spPr>
          <a:xfrm>
            <a:off x="1485554" y="253999"/>
            <a:ext cx="9220892" cy="611032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8D018F8-FB9F-4A8F-BC35-CEF8CB85108E}"/>
              </a:ext>
            </a:extLst>
          </p:cNvPr>
          <p:cNvSpPr/>
          <p:nvPr/>
        </p:nvSpPr>
        <p:spPr>
          <a:xfrm>
            <a:off x="3200400" y="1193800"/>
            <a:ext cx="854218" cy="800100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33BD9B-9E99-47F6-8F5B-B8882C59DD38}"/>
              </a:ext>
            </a:extLst>
          </p:cNvPr>
          <p:cNvSpPr/>
          <p:nvPr/>
        </p:nvSpPr>
        <p:spPr>
          <a:xfrm>
            <a:off x="8238440" y="1306443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3B55EF-6A4D-4D64-8FBA-2BA41E15B794}"/>
              </a:ext>
            </a:extLst>
          </p:cNvPr>
          <p:cNvSpPr/>
          <p:nvPr/>
        </p:nvSpPr>
        <p:spPr>
          <a:xfrm>
            <a:off x="2256740" y="2500243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935AE6-7751-49A1-A838-885676B9C2DB}"/>
              </a:ext>
            </a:extLst>
          </p:cNvPr>
          <p:cNvSpPr/>
          <p:nvPr/>
        </p:nvSpPr>
        <p:spPr>
          <a:xfrm>
            <a:off x="9864040" y="2335143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A90EA7-308D-4EE3-933D-C709B7BE3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6031" r="9650" b="53414"/>
          <a:stretch/>
        </p:blipFill>
        <p:spPr>
          <a:xfrm>
            <a:off x="1564738" y="289379"/>
            <a:ext cx="9062523" cy="6032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4ADAB3C-84E2-4C73-A7E1-B00C3880827F}"/>
              </a:ext>
            </a:extLst>
          </p:cNvPr>
          <p:cNvSpPr/>
          <p:nvPr/>
        </p:nvSpPr>
        <p:spPr>
          <a:xfrm>
            <a:off x="3965113" y="2612651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5EEE73-C783-43B3-A884-6E2CAB2424FB}"/>
              </a:ext>
            </a:extLst>
          </p:cNvPr>
          <p:cNvSpPr/>
          <p:nvPr/>
        </p:nvSpPr>
        <p:spPr>
          <a:xfrm>
            <a:off x="8393824" y="2523751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F95641-6C58-468D-9E39-BDF743C47472}"/>
              </a:ext>
            </a:extLst>
          </p:cNvPr>
          <p:cNvSpPr/>
          <p:nvPr/>
        </p:nvSpPr>
        <p:spPr>
          <a:xfrm>
            <a:off x="6006224" y="5120072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44B50A-6357-4C86-BFFC-EE220C677047}"/>
              </a:ext>
            </a:extLst>
          </p:cNvPr>
          <p:cNvSpPr/>
          <p:nvPr/>
        </p:nvSpPr>
        <p:spPr>
          <a:xfrm>
            <a:off x="6546801" y="816429"/>
            <a:ext cx="4080459" cy="304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9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E255F9-E533-45FB-8121-94EBC4F543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47775" r="8630" b="11670"/>
          <a:stretch/>
        </p:blipFill>
        <p:spPr>
          <a:xfrm>
            <a:off x="2218837" y="256721"/>
            <a:ext cx="9062523" cy="6032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90C675-6E8B-409E-98BA-31845AA57AA8}"/>
              </a:ext>
            </a:extLst>
          </p:cNvPr>
          <p:cNvSpPr/>
          <p:nvPr/>
        </p:nvSpPr>
        <p:spPr>
          <a:xfrm>
            <a:off x="3822150" y="4595427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435CE9-B24C-4D8A-9A9D-EDA4D04DCFD1}"/>
              </a:ext>
            </a:extLst>
          </p:cNvPr>
          <p:cNvSpPr/>
          <p:nvPr/>
        </p:nvSpPr>
        <p:spPr>
          <a:xfrm>
            <a:off x="6096001" y="4595427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65E80-7A24-4DDD-AB61-61322C5CC4E0}"/>
              </a:ext>
            </a:extLst>
          </p:cNvPr>
          <p:cNvSpPr/>
          <p:nvPr/>
        </p:nvSpPr>
        <p:spPr>
          <a:xfrm>
            <a:off x="8427279" y="4595427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100F23-16DB-4FAB-8BDD-415C29E17DF1}"/>
              </a:ext>
            </a:extLst>
          </p:cNvPr>
          <p:cNvSpPr/>
          <p:nvPr/>
        </p:nvSpPr>
        <p:spPr>
          <a:xfrm>
            <a:off x="9440741" y="4597083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A92FAF-2709-4702-9052-56B59EFFC25D}"/>
              </a:ext>
            </a:extLst>
          </p:cNvPr>
          <p:cNvSpPr/>
          <p:nvPr/>
        </p:nvSpPr>
        <p:spPr>
          <a:xfrm>
            <a:off x="3816077" y="533561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0A0A24-B7FE-4ACD-A931-3185401F994C}"/>
              </a:ext>
            </a:extLst>
          </p:cNvPr>
          <p:cNvSpPr/>
          <p:nvPr/>
        </p:nvSpPr>
        <p:spPr>
          <a:xfrm>
            <a:off x="5491923" y="533561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1086BA-5684-47CD-B5E3-60812BCB0918}"/>
              </a:ext>
            </a:extLst>
          </p:cNvPr>
          <p:cNvSpPr/>
          <p:nvPr/>
        </p:nvSpPr>
        <p:spPr>
          <a:xfrm>
            <a:off x="8406425" y="533561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92D6E9-23A3-4886-9384-7BCBDA79B494}"/>
              </a:ext>
            </a:extLst>
          </p:cNvPr>
          <p:cNvSpPr/>
          <p:nvPr/>
        </p:nvSpPr>
        <p:spPr>
          <a:xfrm>
            <a:off x="9419887" y="5337272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7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60BD-0F7F-4F61-9C3B-15BD314A7933}"/>
              </a:ext>
            </a:extLst>
          </p:cNvPr>
          <p:cNvSpPr txBox="1"/>
          <p:nvPr/>
        </p:nvSpPr>
        <p:spPr>
          <a:xfrm>
            <a:off x="3391948" y="2612317"/>
            <a:ext cx="5625258" cy="144655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Thank you!</a:t>
            </a:r>
            <a:endParaRPr lang="en-GB" sz="8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8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39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Arial-SGK-TV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Microsoft</cp:lastModifiedBy>
  <cp:revision>143</cp:revision>
  <dcterms:created xsi:type="dcterms:W3CDTF">2021-06-02T01:34:28Z</dcterms:created>
  <dcterms:modified xsi:type="dcterms:W3CDTF">2022-10-03T12:13:52Z</dcterms:modified>
</cp:coreProperties>
</file>