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16" r:id="rId2"/>
    <p:sldId id="315" r:id="rId3"/>
    <p:sldId id="259" r:id="rId4"/>
    <p:sldId id="258" r:id="rId5"/>
    <p:sldId id="304" r:id="rId6"/>
    <p:sldId id="303" r:id="rId7"/>
    <p:sldId id="305" r:id="rId8"/>
    <p:sldId id="307" r:id="rId9"/>
    <p:sldId id="296" r:id="rId10"/>
    <p:sldId id="283" r:id="rId11"/>
    <p:sldId id="299" r:id="rId12"/>
    <p:sldId id="297" r:id="rId13"/>
    <p:sldId id="298" r:id="rId14"/>
    <p:sldId id="263" r:id="rId15"/>
    <p:sldId id="279" r:id="rId16"/>
    <p:sldId id="264" r:id="rId17"/>
    <p:sldId id="286" r:id="rId18"/>
    <p:sldId id="301" r:id="rId19"/>
    <p:sldId id="261" r:id="rId20"/>
    <p:sldId id="302" r:id="rId21"/>
    <p:sldId id="312" r:id="rId22"/>
    <p:sldId id="309" r:id="rId23"/>
    <p:sldId id="310" r:id="rId24"/>
    <p:sldId id="291" r:id="rId25"/>
    <p:sldId id="31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1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1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3179"/>
      </p:ext>
    </p:extLst>
  </p:cSld>
  <p:clrMapOvr>
    <a:masterClrMapping/>
  </p:clrMapOvr>
  <p:transition spd="med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2"/>
            <a:ext cx="2237171" cy="1401793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10420247" y="-62380"/>
            <a:ext cx="1636277" cy="14011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659" y="4645583"/>
            <a:ext cx="3455888" cy="981315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0400" y="4645583"/>
            <a:ext cx="3788357" cy="981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0398" y="2649001"/>
            <a:ext cx="10325269" cy="47244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8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 </a:t>
            </a:r>
            <a:r>
              <a:rPr lang="en-US" sz="8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TNXH - 1</a:t>
            </a:r>
            <a:endParaRPr lang="en-US" sz="8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0886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微软雅黑"/>
            </a:endParaRPr>
          </a:p>
        </p:txBody>
      </p:sp>
      <p:sp>
        <p:nvSpPr>
          <p:cNvPr id="57" name="文本框 32">
            <a:extLst>
              <a:ext uri="{FF2B5EF4-FFF2-40B4-BE49-F238E27FC236}">
                <a16:creationId xmlns:a16="http://schemas.microsoft.com/office/drawing/2014/main" id="{D3C5B436-3E7B-4855-B923-2AD3926371A2}"/>
              </a:ext>
            </a:extLst>
          </p:cNvPr>
          <p:cNvSpPr txBox="1"/>
          <p:nvPr/>
        </p:nvSpPr>
        <p:spPr>
          <a:xfrm>
            <a:off x="1051036" y="2934249"/>
            <a:ext cx="98039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3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3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  <a:r>
              <a:rPr lang="en-US" sz="34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 </a:t>
            </a:r>
          </a:p>
          <a:p>
            <a:pPr algn="ctr">
              <a:lnSpc>
                <a:spcPct val="150000"/>
              </a:lnSpc>
            </a:pP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</a:t>
            </a:r>
            <a:r>
              <a:rPr lang="en-US" sz="34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</a:t>
            </a:r>
            <a:endParaRPr lang="en-US" sz="3400" b="1" dirty="0">
              <a:ln w="9525">
                <a:solidFill>
                  <a:schemeClr val="bg1"/>
                </a:solidFill>
                <a:prstDash val="solid"/>
              </a:ln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60677"/>
      </p:ext>
    </p:extLst>
  </p:cSld>
  <p:clrMapOvr>
    <a:masterClrMapping/>
  </p:clrMapOvr>
  <p:transition spd="med" advTm="7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7974" t="39303" r="61292" b="28783"/>
          <a:stretch/>
        </p:blipFill>
        <p:spPr bwMode="auto">
          <a:xfrm>
            <a:off x="318654" y="96982"/>
            <a:ext cx="5250873" cy="5569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9968" t="7389" r="32052" b="33806"/>
          <a:stretch/>
        </p:blipFill>
        <p:spPr bwMode="auto">
          <a:xfrm>
            <a:off x="6054868" y="319953"/>
            <a:ext cx="5582950" cy="5166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5456" y="5666509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xấu</a:t>
            </a:r>
            <a:r>
              <a:rPr lang="en-US" sz="3600" dirty="0" smtClean="0"/>
              <a:t> </a:t>
            </a:r>
            <a:r>
              <a:rPr lang="en-US" sz="3600" dirty="0" err="1" smtClean="0"/>
              <a:t>hổ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356765" y="5666508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d</a:t>
            </a:r>
            <a:r>
              <a:rPr lang="en-US" sz="3600" dirty="0" err="1" smtClean="0"/>
              <a:t>ền</a:t>
            </a:r>
            <a:r>
              <a:rPr lang="en-US" sz="3600" dirty="0" smtClean="0"/>
              <a:t> </a:t>
            </a:r>
            <a:r>
              <a:rPr lang="en-US" sz="3600" dirty="0" err="1" smtClean="0"/>
              <a:t>gai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0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6282" t="9456" r="38365" b="37943"/>
          <a:stretch/>
        </p:blipFill>
        <p:spPr bwMode="auto">
          <a:xfrm>
            <a:off x="625619" y="558512"/>
            <a:ext cx="5304126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58146" t="11821" r="3976" b="37057"/>
          <a:stretch/>
        </p:blipFill>
        <p:spPr bwMode="auto">
          <a:xfrm>
            <a:off x="6534149" y="558512"/>
            <a:ext cx="5062105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9564" y="6151418"/>
            <a:ext cx="423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Xương</a:t>
            </a:r>
            <a:r>
              <a:rPr lang="en-US" sz="3600" dirty="0" smtClean="0"/>
              <a:t> </a:t>
            </a:r>
            <a:r>
              <a:rPr lang="en-US" sz="3600" dirty="0" err="1" smtClean="0"/>
              <a:t>rồng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 </a:t>
            </a:r>
            <a:r>
              <a:rPr lang="en-US" sz="3600" dirty="0" err="1" smtClean="0"/>
              <a:t>tiên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81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8644" t="12117" r="10123" b="44149"/>
          <a:stretch/>
        </p:blipFill>
        <p:spPr bwMode="auto">
          <a:xfrm>
            <a:off x="420832" y="465859"/>
            <a:ext cx="5439642" cy="507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3382" y="5541817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Lá</a:t>
            </a:r>
            <a:r>
              <a:rPr lang="en-US" sz="3600" dirty="0" smtClean="0"/>
              <a:t> </a:t>
            </a:r>
            <a:r>
              <a:rPr lang="en-US" sz="3600" dirty="0" err="1" smtClean="0"/>
              <a:t>ngón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0139" t="13593" r="9624" b="37944"/>
          <a:stretch/>
        </p:blipFill>
        <p:spPr bwMode="auto">
          <a:xfrm>
            <a:off x="6747165" y="465857"/>
            <a:ext cx="4849090" cy="5075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12182" y="5541817"/>
            <a:ext cx="429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vạn</a:t>
            </a:r>
            <a:r>
              <a:rPr lang="en-US" sz="3600" dirty="0" smtClean="0"/>
              <a:t> </a:t>
            </a:r>
            <a:r>
              <a:rPr lang="en-US" sz="3600" dirty="0" err="1" smtClean="0"/>
              <a:t>niên</a:t>
            </a:r>
            <a:r>
              <a:rPr lang="en-US" sz="3600" dirty="0" smtClean="0"/>
              <a:t> </a:t>
            </a:r>
            <a:r>
              <a:rPr lang="en-US" sz="3600" dirty="0" err="1" smtClean="0"/>
              <a:t>thanh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21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6415" t="37825" r="35542" b="11347"/>
          <a:stretch/>
        </p:blipFill>
        <p:spPr bwMode="auto">
          <a:xfrm>
            <a:off x="461096" y="296141"/>
            <a:ext cx="5537922" cy="5107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4727" y="5708072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thầu</a:t>
            </a:r>
            <a:r>
              <a:rPr lang="en-US" sz="3600" dirty="0" smtClean="0"/>
              <a:t> </a:t>
            </a:r>
            <a:r>
              <a:rPr lang="en-US" sz="3600" dirty="0" err="1" smtClean="0"/>
              <a:t>dầu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6581" t="30438" r="35873" b="19917"/>
          <a:stretch/>
        </p:blipFill>
        <p:spPr bwMode="auto">
          <a:xfrm>
            <a:off x="6696075" y="412172"/>
            <a:ext cx="4858616" cy="51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8310" y="5818909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sừng</a:t>
            </a:r>
            <a:r>
              <a:rPr lang="en-US" sz="3600" dirty="0" smtClean="0"/>
              <a:t> </a:t>
            </a:r>
            <a:r>
              <a:rPr lang="en-US" sz="3600" dirty="0" err="1" smtClean="0"/>
              <a:t>trâu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5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đâm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</a:rPr>
              <a:t>Cùng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nói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việc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sóc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bảo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vệ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</a:rPr>
              <a:t>Dự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án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trồng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sóc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</a:rPr>
              <a:t>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165" t="26733" r="24363" b="58976"/>
          <a:stretch/>
        </p:blipFill>
        <p:spPr bwMode="auto">
          <a:xfrm>
            <a:off x="1759527" y="720436"/>
            <a:ext cx="9559637" cy="516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87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46" y="4686300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817418"/>
            <a:ext cx="9819248" cy="47382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068736"/>
            <a:ext cx="9156599" cy="41405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5"/>
            <a:ext cx="9608234" cy="255821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583B7-2F99-4312-AAD0-14C7D64A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72192" cy="660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5C5480D2-72C4-40AA-89EA-4AD3610D8890}"/>
              </a:ext>
            </a:extLst>
          </p:cNvPr>
          <p:cNvSpPr txBox="1"/>
          <p:nvPr/>
        </p:nvSpPr>
        <p:spPr>
          <a:xfrm>
            <a:off x="3335795" y="482993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4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1964" y="5589919"/>
            <a:ext cx="1011381" cy="1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4175" t="54846" r="23774" b="32429"/>
          <a:stretch/>
        </p:blipFill>
        <p:spPr bwMode="auto">
          <a:xfrm>
            <a:off x="1607127" y="985836"/>
            <a:ext cx="9504218" cy="4500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26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7149" t="18617" r="9292" b="47695"/>
          <a:stretch/>
        </p:blipFill>
        <p:spPr bwMode="auto">
          <a:xfrm>
            <a:off x="1427017" y="762000"/>
            <a:ext cx="9836728" cy="5527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252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477" t="14479" r="48001" b="32033"/>
          <a:stretch/>
        </p:blipFill>
        <p:spPr bwMode="auto">
          <a:xfrm>
            <a:off x="1676400" y="845128"/>
            <a:ext cx="8271164" cy="4738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224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3163" t="12115" r="5138" b="36171"/>
          <a:stretch/>
        </p:blipFill>
        <p:spPr bwMode="auto">
          <a:xfrm>
            <a:off x="1233055" y="928255"/>
            <a:ext cx="9781309" cy="532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137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69" y="4577165"/>
            <a:ext cx="2171700" cy="2171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cây,nhổ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2583479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874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" y="5053446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773382" y="1551710"/>
            <a:ext cx="9846532" cy="405938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19769" t="17435" r="54480" b="26419"/>
          <a:stretch/>
        </p:blipFill>
        <p:spPr bwMode="auto">
          <a:xfrm>
            <a:off x="969817" y="1058896"/>
            <a:ext cx="9795165" cy="5799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770" t="19558" r="68987" b="59885"/>
          <a:stretch/>
        </p:blipFill>
        <p:spPr bwMode="auto">
          <a:xfrm>
            <a:off x="1607128" y="0"/>
            <a:ext cx="7869382" cy="5098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18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0265" t="26500" r="54291" b="50633"/>
          <a:stretch/>
        </p:blipFill>
        <p:spPr bwMode="auto">
          <a:xfrm>
            <a:off x="1648691" y="955963"/>
            <a:ext cx="9490364" cy="5361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7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35" t="39907" r="53673" b="25829"/>
          <a:stretch/>
        </p:blipFill>
        <p:spPr bwMode="auto">
          <a:xfrm>
            <a:off x="1496291" y="762000"/>
            <a:ext cx="9005453" cy="5278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8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2974731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6"/>
            <a:ext cx="9819248" cy="27732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279</Words>
  <Application>Microsoft Office PowerPoint</Application>
  <PresentationFormat>Widescreen</PresentationFormat>
  <Paragraphs>29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微软雅黑</vt:lpstr>
      <vt:lpstr>Arial</vt:lpstr>
      <vt:lpstr>Arial-SGK-TV</vt:lpstr>
      <vt:lpstr>Calibri</vt:lpstr>
      <vt:lpstr>Calibri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85</cp:revision>
  <dcterms:created xsi:type="dcterms:W3CDTF">2020-08-16T14:36:25Z</dcterms:created>
  <dcterms:modified xsi:type="dcterms:W3CDTF">2024-01-13T02:56:53Z</dcterms:modified>
</cp:coreProperties>
</file>