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4"/>
  </p:notesMasterIdLst>
  <p:sldIdLst>
    <p:sldId id="342" r:id="rId4"/>
    <p:sldId id="305" r:id="rId5"/>
    <p:sldId id="308" r:id="rId6"/>
    <p:sldId id="272" r:id="rId7"/>
    <p:sldId id="282" r:id="rId8"/>
    <p:sldId id="274" r:id="rId9"/>
    <p:sldId id="275" r:id="rId10"/>
    <p:sldId id="306" r:id="rId11"/>
    <p:sldId id="280" r:id="rId12"/>
    <p:sldId id="283" r:id="rId13"/>
    <p:sldId id="285" r:id="rId14"/>
    <p:sldId id="286" r:id="rId15"/>
    <p:sldId id="287" r:id="rId16"/>
    <p:sldId id="288" r:id="rId17"/>
    <p:sldId id="284" r:id="rId18"/>
    <p:sldId id="276" r:id="rId19"/>
    <p:sldId id="289" r:id="rId20"/>
    <p:sldId id="295" r:id="rId21"/>
    <p:sldId id="278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6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3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7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3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6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75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82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387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482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674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879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1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34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23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72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94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1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21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7240"/>
      </p:ext>
    </p:extLst>
  </p:cSld>
  <p:clrMapOvr>
    <a:masterClrMapping/>
  </p:clrMapOvr>
  <p:transition spd="med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2024/1/13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68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2"/>
            <a:ext cx="2237171" cy="1401793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10420247" y="-62380"/>
            <a:ext cx="1636277" cy="14011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59" y="4645583"/>
            <a:ext cx="3455888" cy="981315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0400" y="4645583"/>
            <a:ext cx="3788357" cy="9813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0398" y="2649001"/>
            <a:ext cx="10325269" cy="4724400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80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 </a:t>
            </a:r>
            <a:r>
              <a:rPr lang="en-US" sz="8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</a:rPr>
              <a:t>TNXH - 1</a:t>
            </a:r>
            <a:endParaRPr lang="en-US" sz="8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/>
            </a:endParaRPr>
          </a:p>
        </p:txBody>
      </p: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051036" y="2934249"/>
            <a:ext cx="98039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  <a:r>
              <a:rPr lang="en-US" sz="34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 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2651381566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9025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9CC92D-61F0-488D-A95D-39DE0D8B6173}"/>
              </a:ext>
            </a:extLst>
          </p:cNvPr>
          <p:cNvSpPr txBox="1"/>
          <p:nvPr/>
        </p:nvSpPr>
        <p:spPr>
          <a:xfrm>
            <a:off x="5478086" y="2256656"/>
            <a:ext cx="6530336" cy="3124200"/>
          </a:xfrm>
          <a:prstGeom prst="rect">
            <a:avLst/>
          </a:prstGeom>
        </p:spPr>
        <p:txBody>
          <a:bodyPr vert="horz" lIns="91440" tIns="45720" rIns="91440" bIns="45720" rtlCol="0" anchor="t">
            <a:prstTxWarp prst="textWave4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CÁC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CÁNH HOA</a:t>
            </a:r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8BEB869-C555-4FC9-BBC2-00575E0EC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4289488-01A9-440A-B144-BE8D7E0CBCD9}"/>
              </a:ext>
            </a:extLst>
          </p:cNvPr>
          <p:cNvSpPr/>
          <p:nvPr/>
        </p:nvSpPr>
        <p:spPr>
          <a:xfrm>
            <a:off x="7218907" y="590635"/>
            <a:ext cx="3765775" cy="1105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</a:t>
            </a:r>
          </a:p>
        </p:txBody>
      </p:sp>
    </p:spTree>
    <p:extLst>
      <p:ext uri="{BB962C8B-B14F-4D97-AF65-F5344CB8AC3E}">
        <p14:creationId xmlns:p14="http://schemas.microsoft.com/office/powerpoint/2010/main" val="2618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5522D33-727C-4AE3-8E6D-9F92291A5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Hình ảnh 4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0F1883A6-2670-46CE-863F-030795ED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Nhóm 35">
            <a:extLst>
              <a:ext uri="{FF2B5EF4-FFF2-40B4-BE49-F238E27FC236}">
                <a16:creationId xmlns:a16="http://schemas.microsoft.com/office/drawing/2014/main" id="{2A6BF886-F9AE-426E-A9AC-EF6E7A1C9168}"/>
              </a:ext>
            </a:extLst>
          </p:cNvPr>
          <p:cNvGrpSpPr/>
          <p:nvPr/>
        </p:nvGrpSpPr>
        <p:grpSpPr>
          <a:xfrm>
            <a:off x="7907478" y="656818"/>
            <a:ext cx="1246752" cy="1325060"/>
            <a:chOff x="5635444" y="689743"/>
            <a:chExt cx="1246752" cy="1325060"/>
          </a:xfrm>
        </p:grpSpPr>
        <p:sp>
          <p:nvSpPr>
            <p:cNvPr id="33" name="Hình giọt nước 32">
              <a:extLst>
                <a:ext uri="{FF2B5EF4-FFF2-40B4-BE49-F238E27FC236}">
                  <a16:creationId xmlns:a16="http://schemas.microsoft.com/office/drawing/2014/main" id="{097E635E-295B-4CA8-AFCF-456CBF3D4DC2}"/>
                </a:ext>
              </a:extLst>
            </p:cNvPr>
            <p:cNvSpPr/>
            <p:nvPr/>
          </p:nvSpPr>
          <p:spPr>
            <a:xfrm rot="8929716">
              <a:off x="5635444" y="68974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2EABAAAC-1F68-4049-839B-891F32FD0AB4}"/>
                </a:ext>
              </a:extLst>
            </p:cNvPr>
            <p:cNvSpPr txBox="1"/>
            <p:nvPr/>
          </p:nvSpPr>
          <p:spPr>
            <a:xfrm>
              <a:off x="5747915" y="1257551"/>
              <a:ext cx="103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BẺ CÀNH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7FD4586-153F-4124-A691-43EC819C1048}"/>
              </a:ext>
            </a:extLst>
          </p:cNvPr>
          <p:cNvGrpSpPr/>
          <p:nvPr/>
        </p:nvGrpSpPr>
        <p:grpSpPr>
          <a:xfrm>
            <a:off x="3288463" y="658158"/>
            <a:ext cx="1345176" cy="1325060"/>
            <a:chOff x="4124547" y="689742"/>
            <a:chExt cx="1345176" cy="1325060"/>
          </a:xfrm>
        </p:grpSpPr>
        <p:sp>
          <p:nvSpPr>
            <p:cNvPr id="32" name="Hình giọt nước 31">
              <a:extLst>
                <a:ext uri="{FF2B5EF4-FFF2-40B4-BE49-F238E27FC236}">
                  <a16:creationId xmlns:a16="http://schemas.microsoft.com/office/drawing/2014/main" id="{A447C5D2-6D3F-4605-8D54-D7C1B1B0056F}"/>
                </a:ext>
              </a:extLst>
            </p:cNvPr>
            <p:cNvSpPr/>
            <p:nvPr/>
          </p:nvSpPr>
          <p:spPr>
            <a:xfrm rot="8929716">
              <a:off x="4191085" y="68974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A9082D48-5BD9-4C8C-908E-AC2C9749055A}"/>
                </a:ext>
              </a:extLst>
            </p:cNvPr>
            <p:cNvSpPr txBox="1"/>
            <p:nvPr/>
          </p:nvSpPr>
          <p:spPr>
            <a:xfrm>
              <a:off x="4124547" y="1259528"/>
              <a:ext cx="1345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TƯỚI NƯỚC</a:t>
              </a:r>
            </a:p>
          </p:txBody>
        </p:sp>
      </p:grpSp>
      <p:pic>
        <p:nvPicPr>
          <p:cNvPr id="23" name="Hình ảnh 22" descr="Ảnh có chứa mẫu họa, đồ họa véc-tơ&#10;&#10;Mô tả được tạo tự động">
            <a:extLst>
              <a:ext uri="{FF2B5EF4-FFF2-40B4-BE49-F238E27FC236}">
                <a16:creationId xmlns:a16="http://schemas.microsoft.com/office/drawing/2014/main" id="{330FEB70-8BB3-4FB4-B8FB-EDC7D932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1" r="-1" b="-1"/>
          <a:stretch/>
        </p:blipFill>
        <p:spPr>
          <a:xfrm>
            <a:off x="7654552" y="1711177"/>
            <a:ext cx="1870447" cy="1845142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A5DB4279-9802-49FC-9D89-29CEBA2FB40E}"/>
              </a:ext>
            </a:extLst>
          </p:cNvPr>
          <p:cNvGrpSpPr/>
          <p:nvPr/>
        </p:nvGrpSpPr>
        <p:grpSpPr>
          <a:xfrm>
            <a:off x="304800" y="3986587"/>
            <a:ext cx="1246752" cy="1325060"/>
            <a:chOff x="443425" y="3808405"/>
            <a:chExt cx="1246752" cy="1325060"/>
          </a:xfrm>
        </p:grpSpPr>
        <p:sp>
          <p:nvSpPr>
            <p:cNvPr id="14" name="Hình giọt nước 13">
              <a:extLst>
                <a:ext uri="{FF2B5EF4-FFF2-40B4-BE49-F238E27FC236}">
                  <a16:creationId xmlns:a16="http://schemas.microsoft.com/office/drawing/2014/main" id="{71AC3B0A-61FA-4F0A-B65E-44C46CAAB9F5}"/>
                </a:ext>
              </a:extLst>
            </p:cNvPr>
            <p:cNvSpPr/>
            <p:nvPr/>
          </p:nvSpPr>
          <p:spPr>
            <a:xfrm rot="8929716">
              <a:off x="443425" y="3808405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D8AC841D-5F85-4116-A52C-F94DAF56B7D3}"/>
                </a:ext>
              </a:extLst>
            </p:cNvPr>
            <p:cNvSpPr txBox="1"/>
            <p:nvPr/>
          </p:nvSpPr>
          <p:spPr>
            <a:xfrm>
              <a:off x="553476" y="4334566"/>
              <a:ext cx="966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NHỔ CỎ</a:t>
              </a: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AF72E3BE-3AA6-4481-8B6F-773B66CBC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0" r="1" b="5668"/>
          <a:stretch/>
        </p:blipFill>
        <p:spPr>
          <a:xfrm>
            <a:off x="2927309" y="1711177"/>
            <a:ext cx="2235046" cy="1977195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11BFA366-23A5-4BC4-9094-33C81A63A60C}"/>
              </a:ext>
            </a:extLst>
          </p:cNvPr>
          <p:cNvGrpSpPr/>
          <p:nvPr/>
        </p:nvGrpSpPr>
        <p:grpSpPr>
          <a:xfrm>
            <a:off x="1705910" y="3986586"/>
            <a:ext cx="1269206" cy="1325060"/>
            <a:chOff x="1844535" y="3808404"/>
            <a:chExt cx="1269206" cy="1325060"/>
          </a:xfrm>
        </p:grpSpPr>
        <p:sp>
          <p:nvSpPr>
            <p:cNvPr id="15" name="Hình giọt nước 14">
              <a:extLst>
                <a:ext uri="{FF2B5EF4-FFF2-40B4-BE49-F238E27FC236}">
                  <a16:creationId xmlns:a16="http://schemas.microsoft.com/office/drawing/2014/main" id="{A503CBE6-B110-4F92-B468-F7E0A68BF7C3}"/>
                </a:ext>
              </a:extLst>
            </p:cNvPr>
            <p:cNvSpPr/>
            <p:nvPr/>
          </p:nvSpPr>
          <p:spPr>
            <a:xfrm rot="8929716">
              <a:off x="1866989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3B9407C-217B-437E-A8EC-1D5D46676CD0}"/>
                </a:ext>
              </a:extLst>
            </p:cNvPr>
            <p:cNvSpPr txBox="1"/>
            <p:nvPr/>
          </p:nvSpPr>
          <p:spPr>
            <a:xfrm>
              <a:off x="1844535" y="432485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BÓN PHÂN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4201D3C6-3DFC-4F4A-8E5B-12C147C0A937}"/>
              </a:ext>
            </a:extLst>
          </p:cNvPr>
          <p:cNvGrpSpPr/>
          <p:nvPr/>
        </p:nvGrpSpPr>
        <p:grpSpPr>
          <a:xfrm>
            <a:off x="3158833" y="3986586"/>
            <a:ext cx="1246752" cy="1325060"/>
            <a:chOff x="3297458" y="3808404"/>
            <a:chExt cx="1246752" cy="1325060"/>
          </a:xfrm>
        </p:grpSpPr>
        <p:sp>
          <p:nvSpPr>
            <p:cNvPr id="16" name="Hình giọt nước 15">
              <a:extLst>
                <a:ext uri="{FF2B5EF4-FFF2-40B4-BE49-F238E27FC236}">
                  <a16:creationId xmlns:a16="http://schemas.microsoft.com/office/drawing/2014/main" id="{FC42C1FC-5622-4198-B7DF-C5DBFBF64F6C}"/>
                </a:ext>
              </a:extLst>
            </p:cNvPr>
            <p:cNvSpPr/>
            <p:nvPr/>
          </p:nvSpPr>
          <p:spPr>
            <a:xfrm rot="8929716">
              <a:off x="3297458" y="3808404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F819292-B85F-4312-9A62-D803BF779329}"/>
                </a:ext>
              </a:extLst>
            </p:cNvPr>
            <p:cNvSpPr txBox="1"/>
            <p:nvPr/>
          </p:nvSpPr>
          <p:spPr>
            <a:xfrm>
              <a:off x="3332734" y="4081083"/>
              <a:ext cx="112082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ĐỐT LỬA </a:t>
              </a:r>
            </a:p>
            <a:p>
              <a:pPr algn="ctr"/>
              <a:r>
                <a:rPr lang="en-US" b="1" dirty="0"/>
                <a:t>DƯỚI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3D4882C-1DC7-42AF-ABBE-FB83E432FD01}"/>
              </a:ext>
            </a:extLst>
          </p:cNvPr>
          <p:cNvGrpSpPr/>
          <p:nvPr/>
        </p:nvGrpSpPr>
        <p:grpSpPr>
          <a:xfrm>
            <a:off x="4589324" y="3981298"/>
            <a:ext cx="1246752" cy="1325060"/>
            <a:chOff x="4727949" y="3803116"/>
            <a:chExt cx="1246752" cy="1325060"/>
          </a:xfrm>
        </p:grpSpPr>
        <p:sp>
          <p:nvSpPr>
            <p:cNvPr id="17" name="Hình giọt nước 16">
              <a:extLst>
                <a:ext uri="{FF2B5EF4-FFF2-40B4-BE49-F238E27FC236}">
                  <a16:creationId xmlns:a16="http://schemas.microsoft.com/office/drawing/2014/main" id="{06B2AFF9-200A-4BFB-B917-2701D09A5978}"/>
                </a:ext>
              </a:extLst>
            </p:cNvPr>
            <p:cNvSpPr/>
            <p:nvPr/>
          </p:nvSpPr>
          <p:spPr>
            <a:xfrm rot="8929716">
              <a:off x="4727949" y="3803116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6650935D-2F35-4A84-9660-456F35271E6A}"/>
                </a:ext>
              </a:extLst>
            </p:cNvPr>
            <p:cNvSpPr txBox="1"/>
            <p:nvPr/>
          </p:nvSpPr>
          <p:spPr>
            <a:xfrm>
              <a:off x="4811612" y="4324853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VUN GỐC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F3565492-29A6-4E25-BC94-9E130B18BFD5}"/>
              </a:ext>
            </a:extLst>
          </p:cNvPr>
          <p:cNvGrpSpPr/>
          <p:nvPr/>
        </p:nvGrpSpPr>
        <p:grpSpPr>
          <a:xfrm>
            <a:off x="6002476" y="3986584"/>
            <a:ext cx="1246752" cy="1325060"/>
            <a:chOff x="6141101" y="3808402"/>
            <a:chExt cx="1246752" cy="1325060"/>
          </a:xfrm>
        </p:grpSpPr>
        <p:sp>
          <p:nvSpPr>
            <p:cNvPr id="18" name="Hình giọt nước 17">
              <a:extLst>
                <a:ext uri="{FF2B5EF4-FFF2-40B4-BE49-F238E27FC236}">
                  <a16:creationId xmlns:a16="http://schemas.microsoft.com/office/drawing/2014/main" id="{48FB2DF6-4344-4B7D-8277-E86632FCFDF7}"/>
                </a:ext>
              </a:extLst>
            </p:cNvPr>
            <p:cNvSpPr/>
            <p:nvPr/>
          </p:nvSpPr>
          <p:spPr>
            <a:xfrm rot="8929716">
              <a:off x="6141101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E059FFB0-C950-4D59-93E9-6C1CF9C1FCDF}"/>
                </a:ext>
              </a:extLst>
            </p:cNvPr>
            <p:cNvSpPr txBox="1"/>
            <p:nvPr/>
          </p:nvSpPr>
          <p:spPr>
            <a:xfrm>
              <a:off x="6143568" y="4280980"/>
              <a:ext cx="1208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DẪM VÀO </a:t>
              </a:r>
            </a:p>
            <a:p>
              <a:pPr algn="ctr"/>
              <a:r>
                <a:rPr lang="en-US" b="1" dirty="0"/>
                <a:t>GỐC CÂY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2DCB7F4-CEBC-4E10-AB9E-94186D14B9C4}"/>
              </a:ext>
            </a:extLst>
          </p:cNvPr>
          <p:cNvGrpSpPr/>
          <p:nvPr/>
        </p:nvGrpSpPr>
        <p:grpSpPr>
          <a:xfrm>
            <a:off x="7491837" y="3981299"/>
            <a:ext cx="1246752" cy="1325060"/>
            <a:chOff x="7630462" y="3803117"/>
            <a:chExt cx="1246752" cy="1325060"/>
          </a:xfrm>
        </p:grpSpPr>
        <p:sp>
          <p:nvSpPr>
            <p:cNvPr id="19" name="Hình giọt nước 18">
              <a:extLst>
                <a:ext uri="{FF2B5EF4-FFF2-40B4-BE49-F238E27FC236}">
                  <a16:creationId xmlns:a16="http://schemas.microsoft.com/office/drawing/2014/main" id="{A6A11452-1A6B-420B-9DDB-DA0C1DAAD9C7}"/>
                </a:ext>
              </a:extLst>
            </p:cNvPr>
            <p:cNvSpPr/>
            <p:nvPr/>
          </p:nvSpPr>
          <p:spPr>
            <a:xfrm rot="8929716">
              <a:off x="7630462" y="3803117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E7D222C-F103-4906-A3FE-195BF06395F2}"/>
                </a:ext>
              </a:extLst>
            </p:cNvPr>
            <p:cNvSpPr txBox="1"/>
            <p:nvPr/>
          </p:nvSpPr>
          <p:spPr>
            <a:xfrm>
              <a:off x="7723767" y="4359769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BẮT SÂU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B8CDFA1E-5657-47E6-B2EE-D9E898464C62}"/>
              </a:ext>
            </a:extLst>
          </p:cNvPr>
          <p:cNvGrpSpPr/>
          <p:nvPr/>
        </p:nvGrpSpPr>
        <p:grpSpPr>
          <a:xfrm>
            <a:off x="8899991" y="3986584"/>
            <a:ext cx="1265600" cy="1325060"/>
            <a:chOff x="9038616" y="3808402"/>
            <a:chExt cx="1265600" cy="1325060"/>
          </a:xfrm>
        </p:grpSpPr>
        <p:sp>
          <p:nvSpPr>
            <p:cNvPr id="20" name="Hình giọt nước 19">
              <a:extLst>
                <a:ext uri="{FF2B5EF4-FFF2-40B4-BE49-F238E27FC236}">
                  <a16:creationId xmlns:a16="http://schemas.microsoft.com/office/drawing/2014/main" id="{4B576E27-8FEF-48D9-8F18-E10921A13FF0}"/>
                </a:ext>
              </a:extLst>
            </p:cNvPr>
            <p:cNvSpPr/>
            <p:nvPr/>
          </p:nvSpPr>
          <p:spPr>
            <a:xfrm rot="8929716">
              <a:off x="9057464" y="3808402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5454CC4D-1979-42D2-9E2A-A566DA1A1004}"/>
                </a:ext>
              </a:extLst>
            </p:cNvPr>
            <p:cNvSpPr txBox="1"/>
            <p:nvPr/>
          </p:nvSpPr>
          <p:spPr>
            <a:xfrm>
              <a:off x="9038616" y="4196067"/>
              <a:ext cx="1223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KHẮC LÊN</a:t>
              </a:r>
            </a:p>
            <a:p>
              <a:pPr algn="ctr"/>
              <a:r>
                <a:rPr lang="en-US" b="1" dirty="0"/>
                <a:t> THÂN CÂY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E9BACCD-5C7C-4D61-9406-4478E84349F9}"/>
              </a:ext>
            </a:extLst>
          </p:cNvPr>
          <p:cNvGrpSpPr/>
          <p:nvPr/>
        </p:nvGrpSpPr>
        <p:grpSpPr>
          <a:xfrm>
            <a:off x="10312348" y="3986585"/>
            <a:ext cx="1409360" cy="1325060"/>
            <a:chOff x="10450973" y="3808403"/>
            <a:chExt cx="1409360" cy="1325060"/>
          </a:xfrm>
        </p:grpSpPr>
        <p:sp>
          <p:nvSpPr>
            <p:cNvPr id="21" name="Hình giọt nước 20">
              <a:extLst>
                <a:ext uri="{FF2B5EF4-FFF2-40B4-BE49-F238E27FC236}">
                  <a16:creationId xmlns:a16="http://schemas.microsoft.com/office/drawing/2014/main" id="{A32CA3CD-FFEA-4D6C-84D5-F906253459A1}"/>
                </a:ext>
              </a:extLst>
            </p:cNvPr>
            <p:cNvSpPr/>
            <p:nvPr/>
          </p:nvSpPr>
          <p:spPr>
            <a:xfrm rot="8929716">
              <a:off x="10501823" y="3808403"/>
              <a:ext cx="1246752" cy="1325060"/>
            </a:xfrm>
            <a:prstGeom prst="teardrop">
              <a:avLst>
                <a:gd name="adj" fmla="val 8884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E7A6BE51-2CD1-49EE-966D-DAD5F76FF4CE}"/>
                </a:ext>
              </a:extLst>
            </p:cNvPr>
            <p:cNvSpPr txBox="1"/>
            <p:nvPr/>
          </p:nvSpPr>
          <p:spPr>
            <a:xfrm>
              <a:off x="10450973" y="4219583"/>
              <a:ext cx="1409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CHĂNG ĐÈN </a:t>
              </a:r>
            </a:p>
            <a:p>
              <a:pPr algn="ctr"/>
              <a:r>
                <a:rPr lang="en-US" b="1" dirty="0"/>
                <a:t>LÊN CÂY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8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7F26C39C-BC1C-43DB-9160-32BCD0FFD4A0}"/>
              </a:ext>
            </a:extLst>
          </p:cNvPr>
          <p:cNvGrpSpPr/>
          <p:nvPr/>
        </p:nvGrpSpPr>
        <p:grpSpPr>
          <a:xfrm>
            <a:off x="6692148" y="-41491"/>
            <a:ext cx="5200252" cy="4955062"/>
            <a:chOff x="5993773" y="136736"/>
            <a:chExt cx="5200252" cy="4955062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649AE5B-0B7C-44A5-8483-8E3BD8AB5584}"/>
                </a:ext>
              </a:extLst>
            </p:cNvPr>
            <p:cNvGrpSpPr/>
            <p:nvPr/>
          </p:nvGrpSpPr>
          <p:grpSpPr>
            <a:xfrm rot="18011020">
              <a:off x="6234358" y="880639"/>
              <a:ext cx="1546921" cy="2028091"/>
              <a:chOff x="3297458" y="3808404"/>
              <a:chExt cx="1246752" cy="1325060"/>
            </a:xfrm>
          </p:grpSpPr>
          <p:sp>
            <p:nvSpPr>
              <p:cNvPr id="24" name="Hình giọt nước 23">
                <a:extLst>
                  <a:ext uri="{FF2B5EF4-FFF2-40B4-BE49-F238E27FC236}">
                    <a16:creationId xmlns:a16="http://schemas.microsoft.com/office/drawing/2014/main" id="{A64B5638-660B-450A-A711-A29630896735}"/>
                  </a:ext>
                </a:extLst>
              </p:cNvPr>
              <p:cNvSpPr/>
              <p:nvPr/>
            </p:nvSpPr>
            <p:spPr>
              <a:xfrm rot="8929716">
                <a:off x="3297458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927BB9D-207C-4C9A-82E0-2E8B5079B4E0}"/>
                  </a:ext>
                </a:extLst>
              </p:cNvPr>
              <p:cNvSpPr txBox="1"/>
              <p:nvPr/>
            </p:nvSpPr>
            <p:spPr>
              <a:xfrm rot="2864641">
                <a:off x="3420452" y="4002651"/>
                <a:ext cx="934426" cy="967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ĐỐT LỬA </a:t>
                </a:r>
              </a:p>
              <a:p>
                <a:pPr algn="ctr"/>
                <a:r>
                  <a:rPr lang="en-US" sz="2400" b="1" dirty="0"/>
                  <a:t>DƯỚI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EC6ED5A6-1915-431F-88BB-D9396DF482FF}"/>
                </a:ext>
              </a:extLst>
            </p:cNvPr>
            <p:cNvGrpSpPr/>
            <p:nvPr/>
          </p:nvGrpSpPr>
          <p:grpSpPr>
            <a:xfrm rot="13793520">
              <a:off x="6227197" y="2746309"/>
              <a:ext cx="1902285" cy="1934575"/>
              <a:chOff x="6141101" y="3808402"/>
              <a:chExt cx="1246752" cy="1325060"/>
            </a:xfrm>
          </p:grpSpPr>
          <p:sp>
            <p:nvSpPr>
              <p:cNvPr id="27" name="Hình giọt nước 26">
                <a:extLst>
                  <a:ext uri="{FF2B5EF4-FFF2-40B4-BE49-F238E27FC236}">
                    <a16:creationId xmlns:a16="http://schemas.microsoft.com/office/drawing/2014/main" id="{ECAE1733-5EC3-4B4C-BB0C-7FCEB7AF5691}"/>
                  </a:ext>
                </a:extLst>
              </p:cNvPr>
              <p:cNvSpPr/>
              <p:nvPr/>
            </p:nvSpPr>
            <p:spPr>
              <a:xfrm rot="8929716">
                <a:off x="6141101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EF6A70A-D5A6-4809-AC17-B1F2A8E6687F}"/>
                  </a:ext>
                </a:extLst>
              </p:cNvPr>
              <p:cNvSpPr txBox="1"/>
              <p:nvPr/>
            </p:nvSpPr>
            <p:spPr>
              <a:xfrm rot="8492584">
                <a:off x="6240404" y="4125161"/>
                <a:ext cx="1015093" cy="569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DẪM VÀO </a:t>
                </a:r>
              </a:p>
              <a:p>
                <a:pPr algn="ctr"/>
                <a:r>
                  <a:rPr lang="en-US" sz="2400" b="1" dirty="0"/>
                  <a:t>GỐC CÂY</a:t>
                </a:r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E1EFC59A-BDA6-4FBB-B7F1-329D98022F47}"/>
                </a:ext>
              </a:extLst>
            </p:cNvPr>
            <p:cNvGrpSpPr/>
            <p:nvPr/>
          </p:nvGrpSpPr>
          <p:grpSpPr>
            <a:xfrm rot="9699968">
              <a:off x="8456373" y="2952938"/>
              <a:ext cx="1719045" cy="2138860"/>
              <a:chOff x="9057464" y="3808402"/>
              <a:chExt cx="1246752" cy="1325060"/>
            </a:xfrm>
          </p:grpSpPr>
          <p:sp>
            <p:nvSpPr>
              <p:cNvPr id="30" name="Hình giọt nước 29">
                <a:extLst>
                  <a:ext uri="{FF2B5EF4-FFF2-40B4-BE49-F238E27FC236}">
                    <a16:creationId xmlns:a16="http://schemas.microsoft.com/office/drawing/2014/main" id="{E2DB1F6F-376D-4752-98FC-1A988B5ACC55}"/>
                  </a:ext>
                </a:extLst>
              </p:cNvPr>
              <p:cNvSpPr/>
              <p:nvPr/>
            </p:nvSpPr>
            <p:spPr>
              <a:xfrm rot="8929716">
                <a:off x="9057464" y="3808402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8697415B-E521-4D52-81C9-007CD9505DC6}"/>
                  </a:ext>
                </a:extLst>
              </p:cNvPr>
              <p:cNvSpPr txBox="1"/>
              <p:nvPr/>
            </p:nvSpPr>
            <p:spPr>
              <a:xfrm rot="11900032">
                <a:off x="9161320" y="4111881"/>
                <a:ext cx="1117902" cy="514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KHẮC LÊN</a:t>
                </a:r>
              </a:p>
              <a:p>
                <a:pPr algn="ctr"/>
                <a:r>
                  <a:rPr lang="en-US" sz="2400" b="1" dirty="0"/>
                  <a:t> THÂN CÂY</a:t>
                </a:r>
              </a:p>
            </p:txBody>
          </p:sp>
        </p:grpSp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id="{2A181EF3-CF98-4CBC-8353-29F9DAFB33F7}"/>
                </a:ext>
              </a:extLst>
            </p:cNvPr>
            <p:cNvGrpSpPr/>
            <p:nvPr/>
          </p:nvGrpSpPr>
          <p:grpSpPr>
            <a:xfrm rot="5400000">
              <a:off x="9368258" y="1304996"/>
              <a:ext cx="1632253" cy="2019281"/>
              <a:chOff x="10501823" y="3808403"/>
              <a:chExt cx="1246752" cy="1325060"/>
            </a:xfrm>
          </p:grpSpPr>
          <p:sp>
            <p:nvSpPr>
              <p:cNvPr id="33" name="Hình giọt nước 32">
                <a:extLst>
                  <a:ext uri="{FF2B5EF4-FFF2-40B4-BE49-F238E27FC236}">
                    <a16:creationId xmlns:a16="http://schemas.microsoft.com/office/drawing/2014/main" id="{82DDB5E9-5B11-4B40-951B-B21E7D33B320}"/>
                  </a:ext>
                </a:extLst>
              </p:cNvPr>
              <p:cNvSpPr/>
              <p:nvPr/>
            </p:nvSpPr>
            <p:spPr>
              <a:xfrm rot="8929716">
                <a:off x="10501823" y="380840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A8363E5-A691-40FC-85C8-CF218801ABDD}"/>
                  </a:ext>
                </a:extLst>
              </p:cNvPr>
              <p:cNvSpPr txBox="1"/>
              <p:nvPr/>
            </p:nvSpPr>
            <p:spPr>
              <a:xfrm rot="16200000">
                <a:off x="10563082" y="4135000"/>
                <a:ext cx="1189906" cy="6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CHĂNG ĐÈN </a:t>
                </a:r>
              </a:p>
              <a:p>
                <a:pPr algn="ctr"/>
                <a:r>
                  <a:rPr lang="en-US" sz="2400" b="1" dirty="0"/>
                  <a:t>LÊN CÂY</a:t>
                </a:r>
              </a:p>
            </p:txBody>
          </p:sp>
        </p:grpSp>
        <p:grpSp>
          <p:nvGrpSpPr>
            <p:cNvPr id="2" name="Nhóm 1">
              <a:extLst>
                <a:ext uri="{FF2B5EF4-FFF2-40B4-BE49-F238E27FC236}">
                  <a16:creationId xmlns:a16="http://schemas.microsoft.com/office/drawing/2014/main" id="{DDB6ECF4-D3B6-42BE-8B1E-5D6526774650}"/>
                </a:ext>
              </a:extLst>
            </p:cNvPr>
            <p:cNvGrpSpPr/>
            <p:nvPr/>
          </p:nvGrpSpPr>
          <p:grpSpPr>
            <a:xfrm>
              <a:off x="7907479" y="136736"/>
              <a:ext cx="1606076" cy="1845142"/>
              <a:chOff x="5635444" y="689743"/>
              <a:chExt cx="1246752" cy="1325060"/>
            </a:xfrm>
          </p:grpSpPr>
          <p:sp>
            <p:nvSpPr>
              <p:cNvPr id="3" name="Hình giọt nước 2">
                <a:extLst>
                  <a:ext uri="{FF2B5EF4-FFF2-40B4-BE49-F238E27FC236}">
                    <a16:creationId xmlns:a16="http://schemas.microsoft.com/office/drawing/2014/main" id="{878DC004-5275-4F61-8C33-D985B0240D4B}"/>
                  </a:ext>
                </a:extLst>
              </p:cNvPr>
              <p:cNvSpPr/>
              <p:nvPr/>
            </p:nvSpPr>
            <p:spPr>
              <a:xfrm rot="8929716">
                <a:off x="5635444" y="689743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533A582-314C-442B-AA9C-76991DF5F27C}"/>
                  </a:ext>
                </a:extLst>
              </p:cNvPr>
              <p:cNvSpPr txBox="1"/>
              <p:nvPr/>
            </p:nvSpPr>
            <p:spPr>
              <a:xfrm>
                <a:off x="5754023" y="1257551"/>
                <a:ext cx="1026851" cy="331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BẺ CÀNH</a:t>
                </a:r>
              </a:p>
            </p:txBody>
          </p:sp>
        </p:grpSp>
        <p:pic>
          <p:nvPicPr>
            <p:cNvPr id="8" name="Hình ảnh 7" descr="Ảnh có chứa mẫu họa, đồ họa véc-tơ&#10;&#10;Mô tả được tạo tự động">
              <a:extLst>
                <a:ext uri="{FF2B5EF4-FFF2-40B4-BE49-F238E27FC236}">
                  <a16:creationId xmlns:a16="http://schemas.microsoft.com/office/drawing/2014/main" id="{A830B29F-93B7-487A-907A-17DC6479E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1" r="-1" b="-1"/>
            <a:stretch/>
          </p:blipFill>
          <p:spPr>
            <a:xfrm>
              <a:off x="7654552" y="1711177"/>
              <a:ext cx="1870447" cy="1845142"/>
            </a:xfrm>
            <a:prstGeom prst="ellipse">
              <a:avLst/>
            </a:prstGeom>
          </p:spPr>
        </p:pic>
      </p:grp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4E28661-C596-493E-9133-D8478ECD6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3948">
            <a:off x="900097" y="1656168"/>
            <a:ext cx="6858000" cy="685800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A261B007-C95A-4F91-A185-C2CA202B894C}"/>
              </a:ext>
            </a:extLst>
          </p:cNvPr>
          <p:cNvGrpSpPr/>
          <p:nvPr/>
        </p:nvGrpSpPr>
        <p:grpSpPr>
          <a:xfrm>
            <a:off x="556405" y="98659"/>
            <a:ext cx="5269055" cy="4713723"/>
            <a:chOff x="1006469" y="839967"/>
            <a:chExt cx="5269055" cy="4713723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852110F-10E1-4150-877E-E2C34854D06A}"/>
                </a:ext>
              </a:extLst>
            </p:cNvPr>
            <p:cNvGrpSpPr/>
            <p:nvPr/>
          </p:nvGrpSpPr>
          <p:grpSpPr>
            <a:xfrm rot="4129007">
              <a:off x="4419015" y="1961858"/>
              <a:ext cx="1653963" cy="2059055"/>
              <a:chOff x="4660449" y="3572022"/>
              <a:chExt cx="1309844" cy="1557328"/>
            </a:xfrm>
          </p:grpSpPr>
          <p:sp>
            <p:nvSpPr>
              <p:cNvPr id="17" name="Hình giọt nước 16">
                <a:extLst>
                  <a:ext uri="{FF2B5EF4-FFF2-40B4-BE49-F238E27FC236}">
                    <a16:creationId xmlns:a16="http://schemas.microsoft.com/office/drawing/2014/main" id="{E2C46B99-AFB1-482F-B8B3-4F1BB3B69CDC}"/>
                  </a:ext>
                </a:extLst>
              </p:cNvPr>
              <p:cNvSpPr/>
              <p:nvPr/>
            </p:nvSpPr>
            <p:spPr>
              <a:xfrm rot="8929716">
                <a:off x="4660449" y="3572022"/>
                <a:ext cx="1309844" cy="1557328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17F284E-9166-4771-811D-7C02CB03DC02}"/>
                  </a:ext>
                </a:extLst>
              </p:cNvPr>
              <p:cNvSpPr txBox="1"/>
              <p:nvPr/>
            </p:nvSpPr>
            <p:spPr>
              <a:xfrm rot="18105393">
                <a:off x="4832446" y="4231054"/>
                <a:ext cx="1063519" cy="365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VUN GỐC</a:t>
                </a:r>
              </a:p>
            </p:txBody>
          </p:sp>
        </p:grp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13B2E1C-3891-45D8-926F-E3BF55331443}"/>
                </a:ext>
              </a:extLst>
            </p:cNvPr>
            <p:cNvGrpSpPr/>
            <p:nvPr/>
          </p:nvGrpSpPr>
          <p:grpSpPr>
            <a:xfrm rot="8034767">
              <a:off x="3623723" y="3835655"/>
              <a:ext cx="1615506" cy="1820564"/>
              <a:chOff x="7630462" y="3803117"/>
              <a:chExt cx="1246752" cy="1325060"/>
            </a:xfrm>
          </p:grpSpPr>
          <p:sp>
            <p:nvSpPr>
              <p:cNvPr id="20" name="Hình giọt nước 19">
                <a:extLst>
                  <a:ext uri="{FF2B5EF4-FFF2-40B4-BE49-F238E27FC236}">
                    <a16:creationId xmlns:a16="http://schemas.microsoft.com/office/drawing/2014/main" id="{64D705F0-06DC-4BE9-90DB-18CF31D3FAD0}"/>
                  </a:ext>
                </a:extLst>
              </p:cNvPr>
              <p:cNvSpPr/>
              <p:nvPr/>
            </p:nvSpPr>
            <p:spPr>
              <a:xfrm rot="8929716">
                <a:off x="7630462" y="3803117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429E59E7-E039-4167-AD0D-B9C3B1859C0B}"/>
                  </a:ext>
                </a:extLst>
              </p:cNvPr>
              <p:cNvSpPr txBox="1"/>
              <p:nvPr/>
            </p:nvSpPr>
            <p:spPr>
              <a:xfrm rot="11041385">
                <a:off x="7733150" y="4376429"/>
                <a:ext cx="1001064" cy="33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BẮT SÂU</a:t>
                </a:r>
              </a:p>
            </p:txBody>
          </p:sp>
        </p:grp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71F35417-DEA1-4EBC-88CB-FD56619CFD14}"/>
                </a:ext>
              </a:extLst>
            </p:cNvPr>
            <p:cNvGrpSpPr/>
            <p:nvPr/>
          </p:nvGrpSpPr>
          <p:grpSpPr>
            <a:xfrm rot="13725530">
              <a:off x="1647624" y="3600695"/>
              <a:ext cx="1591633" cy="1958143"/>
              <a:chOff x="443425" y="3808405"/>
              <a:chExt cx="1246752" cy="1325060"/>
            </a:xfrm>
          </p:grpSpPr>
          <p:sp>
            <p:nvSpPr>
              <p:cNvPr id="11" name="Hình giọt nước 10">
                <a:extLst>
                  <a:ext uri="{FF2B5EF4-FFF2-40B4-BE49-F238E27FC236}">
                    <a16:creationId xmlns:a16="http://schemas.microsoft.com/office/drawing/2014/main" id="{5F462E21-0723-4E0D-B572-70E35EC8BB85}"/>
                  </a:ext>
                </a:extLst>
              </p:cNvPr>
              <p:cNvSpPr/>
              <p:nvPr/>
            </p:nvSpPr>
            <p:spPr>
              <a:xfrm rot="8929716">
                <a:off x="443425" y="3808405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8FCCADC-E4F4-4523-8444-CC1FA9F35DC0}"/>
                  </a:ext>
                </a:extLst>
              </p:cNvPr>
              <p:cNvSpPr txBox="1"/>
              <p:nvPr/>
            </p:nvSpPr>
            <p:spPr>
              <a:xfrm rot="9770574">
                <a:off x="595709" y="4333180"/>
                <a:ext cx="966868" cy="312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NHỔ CỎ</a:t>
                </a:r>
              </a:p>
            </p:txBody>
          </p:sp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83761DAA-3471-43A4-B15E-5F07B76DD012}"/>
                </a:ext>
              </a:extLst>
            </p:cNvPr>
            <p:cNvGrpSpPr/>
            <p:nvPr/>
          </p:nvGrpSpPr>
          <p:grpSpPr>
            <a:xfrm rot="18097642">
              <a:off x="1213950" y="1599492"/>
              <a:ext cx="1662416" cy="2077378"/>
              <a:chOff x="1866989" y="3808404"/>
              <a:chExt cx="1246752" cy="1325060"/>
            </a:xfrm>
          </p:grpSpPr>
          <p:sp>
            <p:nvSpPr>
              <p:cNvPr id="14" name="Hình giọt nước 13">
                <a:extLst>
                  <a:ext uri="{FF2B5EF4-FFF2-40B4-BE49-F238E27FC236}">
                    <a16:creationId xmlns:a16="http://schemas.microsoft.com/office/drawing/2014/main" id="{3D9DCEB9-1D7F-48BE-B46E-BCB0C9E86ED6}"/>
                  </a:ext>
                </a:extLst>
              </p:cNvPr>
              <p:cNvSpPr/>
              <p:nvPr/>
            </p:nvSpPr>
            <p:spPr>
              <a:xfrm rot="8929716">
                <a:off x="1866989" y="3808404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8130652-AEF1-4E50-999A-D7D76F1A7D82}"/>
                  </a:ext>
                </a:extLst>
              </p:cNvPr>
              <p:cNvSpPr txBox="1"/>
              <p:nvPr/>
            </p:nvSpPr>
            <p:spPr>
              <a:xfrm rot="3502358">
                <a:off x="1943333" y="4325998"/>
                <a:ext cx="1009391" cy="34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BÓN PHÂN</a:t>
                </a:r>
              </a:p>
            </p:txBody>
          </p:sp>
        </p:grpSp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E444E7F3-46D5-49F9-BA55-87C866CB8907}"/>
                </a:ext>
              </a:extLst>
            </p:cNvPr>
            <p:cNvGrpSpPr/>
            <p:nvPr/>
          </p:nvGrpSpPr>
          <p:grpSpPr>
            <a:xfrm>
              <a:off x="2871806" y="839967"/>
              <a:ext cx="1750800" cy="1940752"/>
              <a:chOff x="4124884" y="699096"/>
              <a:chExt cx="1344501" cy="1325060"/>
            </a:xfrm>
          </p:grpSpPr>
          <p:sp>
            <p:nvSpPr>
              <p:cNvPr id="6" name="Hình giọt nước 5">
                <a:extLst>
                  <a:ext uri="{FF2B5EF4-FFF2-40B4-BE49-F238E27FC236}">
                    <a16:creationId xmlns:a16="http://schemas.microsoft.com/office/drawing/2014/main" id="{BAFF4272-A754-4B95-8EDF-D0DD4F8D92A1}"/>
                  </a:ext>
                </a:extLst>
              </p:cNvPr>
              <p:cNvSpPr/>
              <p:nvPr/>
            </p:nvSpPr>
            <p:spPr>
              <a:xfrm rot="8929716">
                <a:off x="4199162" y="699096"/>
                <a:ext cx="1246752" cy="1325060"/>
              </a:xfrm>
              <a:prstGeom prst="teardrop">
                <a:avLst>
                  <a:gd name="adj" fmla="val 88846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7769058-D960-4E76-B6D3-443B2936B270}"/>
                  </a:ext>
                </a:extLst>
              </p:cNvPr>
              <p:cNvSpPr txBox="1"/>
              <p:nvPr/>
            </p:nvSpPr>
            <p:spPr>
              <a:xfrm rot="559370">
                <a:off x="4124884" y="1259528"/>
                <a:ext cx="1344501" cy="315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/>
                  <a:t>TƯỚI NƯỚC</a:t>
                </a:r>
              </a:p>
            </p:txBody>
          </p:sp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AABFBDE-ABA4-4661-AA07-A12F79D9F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" r="1" b="5668"/>
            <a:stretch/>
          </p:blipFill>
          <p:spPr>
            <a:xfrm>
              <a:off x="2514600" y="2440402"/>
              <a:ext cx="2235046" cy="1977195"/>
            </a:xfrm>
            <a:custGeom>
              <a:avLst/>
              <a:gdLst/>
              <a:ahLst/>
              <a:cxnLst/>
              <a:rect l="l" t="t" r="r" b="b"/>
              <a:pathLst>
                <a:path w="6323162" h="5593660">
                  <a:moveTo>
                    <a:pt x="2177447" y="0"/>
                  </a:moveTo>
                  <a:lnTo>
                    <a:pt x="4826316" y="0"/>
                  </a:lnTo>
                  <a:lnTo>
                    <a:pt x="4971508" y="75777"/>
                  </a:lnTo>
                  <a:cubicBezTo>
                    <a:pt x="5197582" y="210111"/>
                    <a:pt x="5400550" y="381325"/>
                    <a:pt x="5577109" y="586873"/>
                  </a:cubicBezTo>
                  <a:cubicBezTo>
                    <a:pt x="6058235" y="1147205"/>
                    <a:pt x="6323162" y="1943505"/>
                    <a:pt x="6323162" y="2829148"/>
                  </a:cubicBezTo>
                  <a:cubicBezTo>
                    <a:pt x="6323162" y="3182494"/>
                    <a:pt x="6220623" y="3466081"/>
                    <a:pt x="5990836" y="3748729"/>
                  </a:cubicBezTo>
                  <a:cubicBezTo>
                    <a:pt x="5750480" y="4044392"/>
                    <a:pt x="5389327" y="4316711"/>
                    <a:pt x="5006899" y="4604992"/>
                  </a:cubicBezTo>
                  <a:cubicBezTo>
                    <a:pt x="4936343" y="4658116"/>
                    <a:pt x="4863453" y="4713117"/>
                    <a:pt x="4790566" y="4768788"/>
                  </a:cubicBezTo>
                  <a:cubicBezTo>
                    <a:pt x="4138128" y="5267012"/>
                    <a:pt x="3661945" y="5593660"/>
                    <a:pt x="3012943" y="5593660"/>
                  </a:cubicBezTo>
                  <a:cubicBezTo>
                    <a:pt x="2024062" y="5593660"/>
                    <a:pt x="1323723" y="5192693"/>
                    <a:pt x="671286" y="4252856"/>
                  </a:cubicBezTo>
                  <a:cubicBezTo>
                    <a:pt x="585906" y="4129842"/>
                    <a:pt x="502446" y="4017964"/>
                    <a:pt x="421733" y="3909839"/>
                  </a:cubicBezTo>
                  <a:cubicBezTo>
                    <a:pt x="254471" y="3685679"/>
                    <a:pt x="130655" y="3515312"/>
                    <a:pt x="48655" y="3351082"/>
                  </a:cubicBezTo>
                  <a:lnTo>
                    <a:pt x="0" y="3239820"/>
                  </a:lnTo>
                  <a:lnTo>
                    <a:pt x="0" y="2248150"/>
                  </a:lnTo>
                  <a:lnTo>
                    <a:pt x="1658" y="2239520"/>
                  </a:lnTo>
                  <a:cubicBezTo>
                    <a:pt x="51657" y="2045089"/>
                    <a:pt x="126469" y="1853225"/>
                    <a:pt x="225714" y="1665285"/>
                  </a:cubicBezTo>
                  <a:cubicBezTo>
                    <a:pt x="419948" y="1297585"/>
                    <a:pt x="697641" y="961011"/>
                    <a:pt x="1050970" y="665214"/>
                  </a:cubicBezTo>
                  <a:cubicBezTo>
                    <a:pt x="1311437" y="447090"/>
                    <a:pt x="1608578" y="257641"/>
                    <a:pt x="1923692" y="107844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418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05000" y="9906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3796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A19DEB-652A-4025-85CA-090BDA6813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5857009" y="3479615"/>
            <a:ext cx="2247900" cy="28367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214D745-0B7A-4A9D-87BD-1E436EE7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8962159" y="3479615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CCB001-A8B1-42E5-9EE6-2C19B95B6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507031"/>
            <a:ext cx="2247900" cy="267317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5FFA91-2E4F-4DA9-9C02-66E449474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507031"/>
            <a:ext cx="2247900" cy="2673178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7D186C-4F6F-4428-BCF5-732353251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507031"/>
            <a:ext cx="2247901" cy="267317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17BD4F9-14C5-4B12-B4B6-C95E12C93E6B}"/>
              </a:ext>
            </a:extLst>
          </p:cNvPr>
          <p:cNvSpPr txBox="1"/>
          <p:nvPr/>
        </p:nvSpPr>
        <p:spPr>
          <a:xfrm>
            <a:off x="333375" y="2572892"/>
            <a:ext cx="3905250" cy="1813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HAY KHÔNG NÊN?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DA46B36-BF5D-4786-9A5C-7FD3B508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1" t="5556" r="46867" b="88889"/>
          <a:stretch/>
        </p:blipFill>
        <p:spPr>
          <a:xfrm>
            <a:off x="555239" y="1689980"/>
            <a:ext cx="960968" cy="1081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E84390E-63A2-4927-814F-EB7BA444DE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7" y="4386337"/>
            <a:ext cx="1855452" cy="185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ũi tên: Phải Có Khía 2">
            <a:extLst>
              <a:ext uri="{FF2B5EF4-FFF2-40B4-BE49-F238E27FC236}">
                <a16:creationId xmlns:a16="http://schemas.microsoft.com/office/drawing/2014/main" id="{66EC2C93-F8DA-4F78-BAD0-62A57F0D585C}"/>
              </a:ext>
            </a:extLst>
          </p:cNvPr>
          <p:cNvSpPr/>
          <p:nvPr/>
        </p:nvSpPr>
        <p:spPr>
          <a:xfrm>
            <a:off x="647700" y="1295400"/>
            <a:ext cx="2628900" cy="15240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LÀM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F76FB07-039F-4174-937F-78A573780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 t="74444" r="20239" b="7778"/>
          <a:stretch/>
        </p:blipFill>
        <p:spPr>
          <a:xfrm>
            <a:off x="6350579" y="674052"/>
            <a:ext cx="2247900" cy="283671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3971FE-3461-4CF1-A460-CD2BD812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6" t="74444" r="53132" b="7778"/>
          <a:stretch/>
        </p:blipFill>
        <p:spPr>
          <a:xfrm>
            <a:off x="9182100" y="592282"/>
            <a:ext cx="2247900" cy="283671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8C66F9-D7DF-49F2-B586-4084D5EB3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674052"/>
            <a:ext cx="2247900" cy="2673178"/>
          </a:xfrm>
          <a:prstGeom prst="rect">
            <a:avLst/>
          </a:prstGeom>
        </p:spPr>
      </p:pic>
      <p:sp>
        <p:nvSpPr>
          <p:cNvPr id="7" name="Mũi tên: Phải Có Khía 6">
            <a:extLst>
              <a:ext uri="{FF2B5EF4-FFF2-40B4-BE49-F238E27FC236}">
                <a16:creationId xmlns:a16="http://schemas.microsoft.com/office/drawing/2014/main" id="{8B3C3716-DC4A-438A-A3B5-4510A7172400}"/>
              </a:ext>
            </a:extLst>
          </p:cNvPr>
          <p:cNvSpPr/>
          <p:nvPr/>
        </p:nvSpPr>
        <p:spPr>
          <a:xfrm>
            <a:off x="647700" y="4419600"/>
            <a:ext cx="2743200" cy="1676400"/>
          </a:xfrm>
          <a:prstGeom prst="notch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NÊN LÀM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A1A45A8-68CD-4D17-B65F-B0FB29915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921211"/>
            <a:ext cx="2247900" cy="2673178"/>
          </a:xfrm>
          <a:prstGeom prst="rect">
            <a:avLst/>
          </a:prstGeom>
        </p:spPr>
      </p:pic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034094-3AED-4E1D-B37C-BC84AD6A8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21211"/>
            <a:ext cx="2247901" cy="26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914400" y="1981200"/>
            <a:ext cx="9906000" cy="2239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gìn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8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79DC6F3-C9CE-43D2-BB9A-284E88F0C682}"/>
              </a:ext>
            </a:extLst>
          </p:cNvPr>
          <p:cNvSpPr txBox="1"/>
          <p:nvPr/>
        </p:nvSpPr>
        <p:spPr>
          <a:xfrm>
            <a:off x="2705100" y="2209800"/>
            <a:ext cx="6781800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VIỆC CÁC EM ĐÃ LÀM ĐƯỢC ĐỂ CHĂM SÓC VÀ BẢO VỆ CÂY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0EAAEB8-3067-46FA-99D5-CF24480D9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DA5CC9-744A-4346-8810-CCB2E88BB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2" r="1" b="20016"/>
          <a:stretch/>
        </p:blipFill>
        <p:spPr>
          <a:xfrm>
            <a:off x="180279" y="113865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9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ợi-Ích-Của-Cây-Xanh-Kể-Chuyện-Bé-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86" y="76200"/>
            <a:ext cx="1216309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1)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E84498F-0FA2-42E5-A31E-C28D316B1EA7}"/>
              </a:ext>
            </a:extLst>
          </p:cNvPr>
          <p:cNvSpPr txBox="1"/>
          <p:nvPr/>
        </p:nvSpPr>
        <p:spPr>
          <a:xfrm>
            <a:off x="4354176" y="762000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14083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8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93103D-D392-438A-8EA8-681526B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1"/>
            <a:ext cx="12172951" cy="5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029DE-4BC4-43BF-BD41-D27C5EC0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357">
            <a:off x="204382" y="4952999"/>
            <a:ext cx="1272171" cy="2026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F482A0-241D-4E81-A985-3EF835F3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952998"/>
            <a:ext cx="1355356" cy="2026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485DC-E18B-4B45-8F3E-B1829FEB7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264">
            <a:off x="2862444" y="5123553"/>
            <a:ext cx="1355356" cy="2026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2ED72-D0BD-405D-8128-E8AA2DE27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6" y="5081587"/>
            <a:ext cx="1398399" cy="17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BEA83F5-D921-4554-ACA0-AF9B96A2E0C8}"/>
              </a:ext>
            </a:extLst>
          </p:cNvPr>
          <p:cNvSpPr/>
          <p:nvPr/>
        </p:nvSpPr>
        <p:spPr>
          <a:xfrm>
            <a:off x="1447800" y="1955712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chăm sóc và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như: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tưới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nhổ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cho cây, không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giẫm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gốc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cây,... .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vi-VN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</a:t>
            </a:r>
            <a:r>
              <a:rPr lang="en-US" sz="3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lên và khỏe mạnh. Mang lại nhiều lợi ích cho con người.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C9A7CB-CD36-4299-8D48-4AC3640E11A9}"/>
              </a:ext>
            </a:extLst>
          </p:cNvPr>
          <p:cNvSpPr txBox="1"/>
          <p:nvPr/>
        </p:nvSpPr>
        <p:spPr>
          <a:xfrm>
            <a:off x="1828800" y="1727261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9135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796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220</Words>
  <Application>Microsoft Office PowerPoint</Application>
  <PresentationFormat>Widescreen</PresentationFormat>
  <Paragraphs>53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Microsoft YaHei</vt:lpstr>
      <vt:lpstr>Microsoft YaHei</vt:lpstr>
      <vt:lpstr>Arial</vt:lpstr>
      <vt:lpstr>Arial Black</vt:lpstr>
      <vt:lpstr>Calibri</vt:lpstr>
      <vt:lpstr>Meiryo</vt:lpstr>
      <vt:lpstr>Oswald Regular</vt:lpstr>
      <vt:lpstr>Passion One</vt:lpstr>
      <vt:lpstr>Tahoma</vt:lpstr>
      <vt:lpstr>幼圆</vt:lpstr>
      <vt:lpstr>Office Theme</vt:lpstr>
      <vt:lpstr>1_Office Theme</vt:lpstr>
      <vt:lpstr>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Admin</cp:lastModifiedBy>
  <cp:revision>93</cp:revision>
  <dcterms:created xsi:type="dcterms:W3CDTF">2020-10-02T09:24:27Z</dcterms:created>
  <dcterms:modified xsi:type="dcterms:W3CDTF">2024-01-13T02:56:34Z</dcterms:modified>
</cp:coreProperties>
</file>