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5" r:id="rId4"/>
    <p:sldId id="257" r:id="rId5"/>
    <p:sldId id="258" r:id="rId6"/>
    <p:sldId id="259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" y="69813"/>
            <a:ext cx="9025910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467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355B-2C1D-40E0-89EC-B1F2867D8B58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8550377" y="6096000"/>
            <a:ext cx="399071" cy="6322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79083" y="3352800"/>
            <a:ext cx="90618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6600" b="1" kern="0" dirty="0" err="1" smtClean="0">
                <a:solidFill>
                  <a:srgbClr val="3B9185"/>
                </a:solidFill>
                <a:cs typeface="Arial"/>
                <a:sym typeface="Arial"/>
              </a:rPr>
              <a:t>Hoạt</a:t>
            </a:r>
            <a:r>
              <a:rPr lang="en-US" sz="6600" b="1" kern="0" dirty="0" smtClean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6600" b="1" kern="0" dirty="0" err="1" smtClean="0">
                <a:solidFill>
                  <a:srgbClr val="3B9185"/>
                </a:solidFill>
                <a:cs typeface="Arial"/>
                <a:sym typeface="Arial"/>
              </a:rPr>
              <a:t>động</a:t>
            </a:r>
            <a:r>
              <a:rPr lang="en-US" sz="6600" b="1" kern="0" dirty="0" smtClean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6600" b="1" kern="0" dirty="0" err="1" smtClean="0">
                <a:solidFill>
                  <a:srgbClr val="3B9185"/>
                </a:solidFill>
                <a:cs typeface="Arial"/>
                <a:sym typeface="Arial"/>
              </a:rPr>
              <a:t>trải</a:t>
            </a:r>
            <a:r>
              <a:rPr lang="en-US" sz="6600" b="1" kern="0" dirty="0" smtClean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6600" b="1" kern="0" dirty="0" err="1" smtClean="0">
                <a:solidFill>
                  <a:srgbClr val="3B9185"/>
                </a:solidFill>
                <a:cs typeface="Arial"/>
                <a:sym typeface="Arial"/>
              </a:rPr>
              <a:t>nghiệm</a:t>
            </a:r>
            <a:endParaRPr lang="en-US" sz="6600" b="1" kern="0" dirty="0">
              <a:solidFill>
                <a:srgbClr val="3B918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4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524000"/>
            <a:ext cx="82286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</a:t>
            </a:r>
          </a:p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28770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371600"/>
            <a:ext cx="320702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902" y="1295400"/>
            <a:ext cx="27420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miley Face 11"/>
          <p:cNvSpPr/>
          <p:nvPr/>
        </p:nvSpPr>
        <p:spPr>
          <a:xfrm>
            <a:off x="8382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657600" y="59436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0104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105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5105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599"/>
            <a:ext cx="3124200" cy="445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199" y="1524000"/>
            <a:ext cx="3352801" cy="42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miley Face 6"/>
          <p:cNvSpPr/>
          <p:nvPr/>
        </p:nvSpPr>
        <p:spPr>
          <a:xfrm>
            <a:off x="2895600" y="15240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8001000" y="16002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2057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29718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399"/>
            <a:ext cx="35814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4686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00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03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3276600" cy="17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057400"/>
            <a:ext cx="2315267" cy="16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800"/>
            <a:ext cx="2790194" cy="21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572000"/>
            <a:ext cx="3650998" cy="19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8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phù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hằng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148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6</cp:revision>
  <dcterms:created xsi:type="dcterms:W3CDTF">2020-08-29T16:20:41Z</dcterms:created>
  <dcterms:modified xsi:type="dcterms:W3CDTF">2024-01-13T02:59:26Z</dcterms:modified>
</cp:coreProperties>
</file>