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2.wav" ContentType="audio/x-wav"/>
  <Override PartName="/ppt/media/media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media/audio12.wav" ContentType="audio/x-wav"/>
  <Override PartName="/ppt/media/media3.wav" ContentType="audio/x-wav"/>
  <Override PartName="/ppt/media/audio13.wav" ContentType="audio/x-wav"/>
  <Override PartName="/ppt/media/media4.wav" ContentType="audio/x-wav"/>
  <Override PartName="/ppt/media/audio14.wav" ContentType="audio/x-wav"/>
  <Override PartName="/ppt/media/media5.wav" ContentType="audio/x-wav"/>
  <Override PartName="/ppt/media/audio15.wav" ContentType="audio/x-wav"/>
  <Override PartName="/ppt/media/media6.wav" ContentType="audio/x-wav"/>
  <Override PartName="/ppt/media/audio16.wav" ContentType="audio/x-wav"/>
  <Override PartName="/ppt/media/media7.wav" ContentType="audio/x-wav"/>
  <Override PartName="/ppt/media/audio17.wav" ContentType="audio/x-wav"/>
  <Override PartName="/ppt/media/media8.wav" ContentType="audio/x-wav"/>
  <Override PartName="/ppt/media/audio18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19.wav" ContentType="audio/x-wav"/>
  <Override PartName="/ppt/media/audio20.wav" ContentType="audio/x-wav"/>
  <Override PartName="/ppt/media/audio21.wav" ContentType="audio/x-wav"/>
  <Override PartName="/ppt/media/audio22.wav" ContentType="audio/x-wav"/>
  <Override PartName="/ppt/media/audio23.wav" ContentType="audio/x-wav"/>
  <Override PartName="/ppt/media/audio24.wav" ContentType="audio/x-wav"/>
  <Override PartName="/ppt/media/audio25.wav" ContentType="audio/x-wav"/>
  <Override PartName="/ppt/media/audio26.wav" ContentType="audio/x-wav"/>
  <Override PartName="/ppt/media/audio27.wav" ContentType="audio/x-wav"/>
  <Override PartName="/ppt/media/audio28.wav" ContentType="audio/x-wav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700" r:id="rId3"/>
    <p:sldMasterId id="2147483706" r:id="rId4"/>
  </p:sldMasterIdLst>
  <p:notesMasterIdLst>
    <p:notesMasterId r:id="rId39"/>
  </p:notesMasterIdLst>
  <p:handoutMasterIdLst>
    <p:handoutMasterId r:id="rId40"/>
  </p:handoutMasterIdLst>
  <p:sldIdLst>
    <p:sldId id="334" r:id="rId5"/>
    <p:sldId id="330" r:id="rId6"/>
    <p:sldId id="295" r:id="rId7"/>
    <p:sldId id="261" r:id="rId8"/>
    <p:sldId id="256" r:id="rId9"/>
    <p:sldId id="257" r:id="rId10"/>
    <p:sldId id="259" r:id="rId11"/>
    <p:sldId id="260" r:id="rId12"/>
    <p:sldId id="258" r:id="rId13"/>
    <p:sldId id="274" r:id="rId14"/>
    <p:sldId id="263" r:id="rId15"/>
    <p:sldId id="265" r:id="rId16"/>
    <p:sldId id="266" r:id="rId17"/>
    <p:sldId id="267" r:id="rId18"/>
    <p:sldId id="268" r:id="rId19"/>
    <p:sldId id="269" r:id="rId20"/>
    <p:sldId id="333" r:id="rId21"/>
    <p:sldId id="275" r:id="rId22"/>
    <p:sldId id="278" r:id="rId23"/>
    <p:sldId id="279" r:id="rId24"/>
    <p:sldId id="277" r:id="rId25"/>
    <p:sldId id="280" r:id="rId26"/>
    <p:sldId id="276" r:id="rId27"/>
    <p:sldId id="262" r:id="rId28"/>
    <p:sldId id="337" r:id="rId29"/>
    <p:sldId id="264" r:id="rId30"/>
    <p:sldId id="281" r:id="rId31"/>
    <p:sldId id="273" r:id="rId32"/>
    <p:sldId id="284" r:id="rId33"/>
    <p:sldId id="283" r:id="rId34"/>
    <p:sldId id="282" r:id="rId35"/>
    <p:sldId id="296" r:id="rId36"/>
    <p:sldId id="329" r:id="rId37"/>
    <p:sldId id="33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 PC" initials="AP" lastIdx="1" clrIdx="0">
    <p:extLst>
      <p:ext uri="{19B8F6BF-5375-455C-9EA6-DF929625EA0E}">
        <p15:presenceInfo xmlns:p15="http://schemas.microsoft.com/office/powerpoint/2012/main" userId="ADMIN PC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FFCCFF"/>
    <a:srgbClr val="EC008B"/>
    <a:srgbClr val="F13EA7"/>
    <a:srgbClr val="FFFFFF"/>
    <a:srgbClr val="488ACF"/>
    <a:srgbClr val="FFF2BB"/>
    <a:srgbClr val="CCFFFF"/>
    <a:srgbClr val="DCB9FF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>
        <p:scale>
          <a:sx n="68" d="100"/>
          <a:sy n="68" d="100"/>
        </p:scale>
        <p:origin x="508" y="-104"/>
      </p:cViewPr>
      <p:guideLst/>
    </p:cSldViewPr>
  </p:slideViewPr>
  <p:outlineViewPr>
    <p:cViewPr>
      <p:scale>
        <a:sx n="33" d="100"/>
        <a:sy n="33" d="100"/>
      </p:scale>
      <p:origin x="0" y="-35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348"/>
    </p:cViewPr>
  </p:sorterViewPr>
  <p:notesViewPr>
    <p:cSldViewPr snapToGrid="0">
      <p:cViewPr varScale="1">
        <p:scale>
          <a:sx n="50" d="100"/>
          <a:sy n="50" d="100"/>
        </p:scale>
        <p:origin x="2708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DAE27F2-D0E8-486F-B367-6237CBAD7B2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41B417-5873-4D3B-AD25-299B515E42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64A077-F5D5-4C99-BDB1-81F285277C4C}" type="datetimeFigureOut">
              <a:rPr lang="en-SG" smtClean="0"/>
              <a:t>19/9/2024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72F953-2CBD-4E24-95A1-26BD0A3BEB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B55243-20D3-4D83-B620-9FB951E04CB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7E5BA1-8913-4988-B4B0-3B151E84FC8A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0556100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FFF8B9-982E-409A-806E-10785C4AD59B}" type="datetimeFigureOut">
              <a:rPr lang="en-SG" smtClean="0"/>
              <a:t>19/9/2024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en-SG" dirty="0"/>
              <a:t>V</a:t>
            </a: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975025-BA26-47A3-846E-E639EDE7B7BB}" type="slidenum">
              <a:rPr lang="en-SG" smtClean="0"/>
              <a:t>‹#›</a:t>
            </a:fld>
            <a:endParaRPr lang="en-SG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E4764BF-23B1-4DF2-91A5-5B359F5DFC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48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80669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2" name="Google Shape;6882;gd362d286f3_1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3" name="Google Shape;6883;gd362d286f3_1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6" name="Google Shape;5636;gd362d286f3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37" name="Google Shape;5637;gd362d286f3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975025-BA26-47A3-846E-E639EDE7B7BB}" type="slidenum">
              <a:rPr lang="en-SG" smtClean="0"/>
              <a:t>24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59605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75025-BA26-47A3-846E-E639EDE7B7BB}" type="slidenum">
              <a:rPr kumimoji="0" lang="en-SG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SG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019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6" name="Google Shape;221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7" name="Google Shape;221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8242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audio" Target="NULL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Relationship Id="rId6" Type="http://schemas.openxmlformats.org/officeDocument/2006/relationships/audio" Target="../media/audio1.wav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4.xml"/><Relationship Id="rId1" Type="http://schemas.openxmlformats.org/officeDocument/2006/relationships/audio" Target="../media/audio1.wav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67388F-5943-4216-99F0-7C3A0F67AA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7DFD7D-8FD0-4BCE-8B14-EEFAEC61A1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B2BA3-EAF5-49A2-8221-A67B0A0C0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19/9/2024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5FBC64-5CAE-4C51-A235-E1175E49C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6C86A8-3F58-4A8B-B429-2FCEAB846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1672EB-F9D5-4551-B568-B3A532D55B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215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F83C8-6748-40AD-82A9-5D2B2BE68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010EB5-C163-431E-91BA-886424A8E7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09320A-B5AA-4058-91DB-577AEE9C9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19/9/2024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5AF903-2A71-41B7-AF5B-6C26ECA6B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21B8AB-2B19-48E2-A23E-AF608C000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985199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0731F6-F66D-4A3B-B7E5-9877CFA4E4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3EB7BD-CB10-4892-B891-F28AA3088B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F936F4-5B2B-42CE-8BC0-DBAC445FF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19/9/2024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A7B35-6417-4C7D-97F7-1C31E9166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8AD78-42FA-450C-A76A-02A10F0B3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5556208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0870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621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345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6051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5090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1747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8595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3582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DFD36-77CC-4754-9522-5EDAFC915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DA465-9F10-4C28-BC12-704472A14A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C6BE9-2E69-4DC5-8B7C-42C055D6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19/9/2024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7E70B-B59A-4F63-A47D-A0139B8154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F7B3EC-8066-4296-93E3-090A2ECE2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05F845-8812-46B4-87FC-8FF338B419B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6144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086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4906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3508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5845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094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6674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622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7556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6232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550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F12C7A-F89A-4057-BE11-53B2D3751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5DA4E9-8DAA-4D44-8422-5A9427522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F77D3-7BAA-42E1-8EF0-820D72B80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19/9/2024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4288C8-0C71-4AA9-8198-F77668381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40DA6-AA49-48EE-AFAD-417683CAE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42947983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0849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809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8888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289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7168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5743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1030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2971733" y="1639133"/>
            <a:ext cx="6340400" cy="32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971800" y="5140600"/>
            <a:ext cx="6340400" cy="4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13" name="Google Shape;13;p2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" name="Google Shape;15;p2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" name="Google Shape;16;p2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17" name="Google Shape;17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" name="Google Shape;23;p2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" name="Google Shape;25;p2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6" name="Google Shape;26;p2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" name="Google Shape;28;p2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" name="Google Shape;31;p2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32" name="Google Shape;32;p2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" name="Google Shape;34;p2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35" name="Google Shape;35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" name="Google Shape;41;p2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2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" name="Google Shape;43;p2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44" name="Google Shape;44;p2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" name="Google Shape;46;p2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2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9" name="Google Shape;49;p2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50" name="Google Shape;50;p2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" name="Google Shape;52;p2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53" name="Google Shape;53;p2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" name="Google Shape;55;p2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2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7" name="Google Shape;57;p2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58" name="Google Shape;58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" name="Google Shape;64;p2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2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" name="Google Shape;66;p2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" name="Google Shape;67;p2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" name="Google Shape;68;p2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69" name="Google Shape;69;p2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822705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6"/>
        </a:solidFill>
        <a:effectLst/>
      </p:bgPr>
    </p:bg>
    <p:spTree>
      <p:nvGrpSpPr>
        <p:cNvPr id="1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58036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p1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7300"/>
            </a:srgbClr>
          </a:solidFill>
          <a:ln w="9525" cap="flat" cmpd="sng">
            <a:solidFill>
              <a:schemeClr val="accent2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13"/>
          <p:cNvSpPr txBox="1">
            <a:spLocks noGrp="1"/>
          </p:cNvSpPr>
          <p:nvPr>
            <p:ph type="title"/>
          </p:nvPr>
        </p:nvSpPr>
        <p:spPr>
          <a:xfrm>
            <a:off x="9534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2" name="Google Shape;682;p13"/>
          <p:cNvSpPr txBox="1">
            <a:spLocks noGrp="1"/>
          </p:cNvSpPr>
          <p:nvPr>
            <p:ph type="title" idx="2" hasCustomPrompt="1"/>
          </p:nvPr>
        </p:nvSpPr>
        <p:spPr>
          <a:xfrm>
            <a:off x="9534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3" name="Google Shape;683;p13"/>
          <p:cNvSpPr txBox="1">
            <a:spLocks noGrp="1"/>
          </p:cNvSpPr>
          <p:nvPr>
            <p:ph type="subTitle" idx="1"/>
          </p:nvPr>
        </p:nvSpPr>
        <p:spPr>
          <a:xfrm>
            <a:off x="9534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4" name="Google Shape;684;p13"/>
          <p:cNvSpPr txBox="1">
            <a:spLocks noGrp="1"/>
          </p:cNvSpPr>
          <p:nvPr>
            <p:ph type="title" idx="3"/>
          </p:nvPr>
        </p:nvSpPr>
        <p:spPr>
          <a:xfrm>
            <a:off x="4531851" y="24774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5" name="Google Shape;685;p13"/>
          <p:cNvSpPr txBox="1">
            <a:spLocks noGrp="1"/>
          </p:cNvSpPr>
          <p:nvPr>
            <p:ph type="title" idx="4" hasCustomPrompt="1"/>
          </p:nvPr>
        </p:nvSpPr>
        <p:spPr>
          <a:xfrm>
            <a:off x="4531851" y="16865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6" name="Google Shape;686;p13"/>
          <p:cNvSpPr txBox="1">
            <a:spLocks noGrp="1"/>
          </p:cNvSpPr>
          <p:nvPr>
            <p:ph type="subTitle" idx="5"/>
          </p:nvPr>
        </p:nvSpPr>
        <p:spPr>
          <a:xfrm>
            <a:off x="4531851" y="31810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"/>
          <p:cNvSpPr txBox="1">
            <a:spLocks noGrp="1"/>
          </p:cNvSpPr>
          <p:nvPr>
            <p:ph type="title" idx="6"/>
          </p:nvPr>
        </p:nvSpPr>
        <p:spPr>
          <a:xfrm>
            <a:off x="962717" y="47946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88" name="Google Shape;688;p13"/>
          <p:cNvSpPr txBox="1">
            <a:spLocks noGrp="1"/>
          </p:cNvSpPr>
          <p:nvPr>
            <p:ph type="title" idx="7" hasCustomPrompt="1"/>
          </p:nvPr>
        </p:nvSpPr>
        <p:spPr>
          <a:xfrm>
            <a:off x="962717" y="4003751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89" name="Google Shape;689;p13"/>
          <p:cNvSpPr txBox="1">
            <a:spLocks noGrp="1"/>
          </p:cNvSpPr>
          <p:nvPr>
            <p:ph type="subTitle" idx="8"/>
          </p:nvPr>
        </p:nvSpPr>
        <p:spPr>
          <a:xfrm>
            <a:off x="962717" y="5498251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0" name="Google Shape;690;p13"/>
          <p:cNvSpPr txBox="1">
            <a:spLocks noGrp="1"/>
          </p:cNvSpPr>
          <p:nvPr>
            <p:ph type="title" idx="9"/>
          </p:nvPr>
        </p:nvSpPr>
        <p:spPr>
          <a:xfrm>
            <a:off x="4541117" y="47946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91" name="Google Shape;691;p13"/>
          <p:cNvSpPr txBox="1">
            <a:spLocks noGrp="1"/>
          </p:cNvSpPr>
          <p:nvPr>
            <p:ph type="title" idx="13" hasCustomPrompt="1"/>
          </p:nvPr>
        </p:nvSpPr>
        <p:spPr>
          <a:xfrm>
            <a:off x="4541117" y="40037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92" name="Google Shape;692;p13"/>
          <p:cNvSpPr txBox="1">
            <a:spLocks noGrp="1"/>
          </p:cNvSpPr>
          <p:nvPr>
            <p:ph type="subTitle" idx="14"/>
          </p:nvPr>
        </p:nvSpPr>
        <p:spPr>
          <a:xfrm>
            <a:off x="4541117" y="549826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"/>
          <p:cNvSpPr txBox="1">
            <a:spLocks noGrp="1"/>
          </p:cNvSpPr>
          <p:nvPr>
            <p:ph type="title" idx="15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94" name="Google Shape;694;p13"/>
          <p:cNvGrpSpPr/>
          <p:nvPr/>
        </p:nvGrpSpPr>
        <p:grpSpPr>
          <a:xfrm rot="10800000">
            <a:off x="6224183" y="6558887"/>
            <a:ext cx="851235" cy="508555"/>
            <a:chOff x="2646571" y="4843927"/>
            <a:chExt cx="638426" cy="381416"/>
          </a:xfrm>
        </p:grpSpPr>
        <p:sp>
          <p:nvSpPr>
            <p:cNvPr id="695" name="Google Shape;695;p1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6" name="Google Shape;696;p1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7" name="Google Shape;697;p13"/>
          <p:cNvSpPr/>
          <p:nvPr/>
        </p:nvSpPr>
        <p:spPr>
          <a:xfrm rot="10800000">
            <a:off x="9172408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98" name="Google Shape;698;p1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699" name="Google Shape;699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5" name="Google Shape;705;p13"/>
          <p:cNvSpPr/>
          <p:nvPr/>
        </p:nvSpPr>
        <p:spPr>
          <a:xfrm rot="10800000">
            <a:off x="10729695" y="6590574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13"/>
          <p:cNvSpPr/>
          <p:nvPr/>
        </p:nvSpPr>
        <p:spPr>
          <a:xfrm rot="10800000" flipH="1">
            <a:off x="4791396" y="652218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07" name="Google Shape;707;p13"/>
          <p:cNvGrpSpPr/>
          <p:nvPr/>
        </p:nvGrpSpPr>
        <p:grpSpPr>
          <a:xfrm rot="10800000">
            <a:off x="2954893" y="6512303"/>
            <a:ext cx="851235" cy="508555"/>
            <a:chOff x="5107984" y="4878865"/>
            <a:chExt cx="638426" cy="381416"/>
          </a:xfrm>
        </p:grpSpPr>
        <p:sp>
          <p:nvSpPr>
            <p:cNvPr id="708" name="Google Shape;708;p1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9" name="Google Shape;709;p1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0" name="Google Shape;710;p13"/>
          <p:cNvSpPr/>
          <p:nvPr/>
        </p:nvSpPr>
        <p:spPr>
          <a:xfrm rot="10800000">
            <a:off x="7986486" y="6703358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1" name="Google Shape;711;p13"/>
          <p:cNvSpPr/>
          <p:nvPr/>
        </p:nvSpPr>
        <p:spPr>
          <a:xfrm rot="5400000" flipH="1">
            <a:off x="11852392" y="2149827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2" name="Google Shape;712;p13"/>
          <p:cNvSpPr/>
          <p:nvPr/>
        </p:nvSpPr>
        <p:spPr>
          <a:xfrm rot="5400000" flipH="1">
            <a:off x="12105009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13" name="Google Shape;713;p13"/>
          <p:cNvGrpSpPr/>
          <p:nvPr/>
        </p:nvGrpSpPr>
        <p:grpSpPr>
          <a:xfrm flipH="1">
            <a:off x="11805511" y="3375789"/>
            <a:ext cx="541301" cy="852919"/>
            <a:chOff x="8868808" y="2251909"/>
            <a:chExt cx="405976" cy="639689"/>
          </a:xfrm>
        </p:grpSpPr>
        <p:sp>
          <p:nvSpPr>
            <p:cNvPr id="714" name="Google Shape;714;p1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1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6" name="Google Shape;716;p1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717" name="Google Shape;717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3" name="Google Shape;723;p13"/>
          <p:cNvSpPr/>
          <p:nvPr/>
        </p:nvSpPr>
        <p:spPr>
          <a:xfrm rot="-5400000" flipH="1">
            <a:off x="52927" y="1453630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1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5" name="Google Shape;725;p1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726" name="Google Shape;726;p1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1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28" name="Google Shape;728;p1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9" name="Google Shape;729;p13"/>
          <p:cNvSpPr/>
          <p:nvPr/>
        </p:nvSpPr>
        <p:spPr>
          <a:xfrm rot="10800000" flipH="1">
            <a:off x="-107604" y="523485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0" name="Google Shape;730;p1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1" name="Google Shape;731;p13"/>
          <p:cNvGrpSpPr/>
          <p:nvPr/>
        </p:nvGrpSpPr>
        <p:grpSpPr>
          <a:xfrm rot="10800000" flipH="1">
            <a:off x="-61781" y="2331485"/>
            <a:ext cx="355836" cy="771260"/>
            <a:chOff x="-46336" y="3240794"/>
            <a:chExt cx="266877" cy="578445"/>
          </a:xfrm>
        </p:grpSpPr>
        <p:sp>
          <p:nvSpPr>
            <p:cNvPr id="732" name="Google Shape;732;p1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1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34" name="Google Shape;734;p1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735" name="Google Shape;735;p1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1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7" name="Google Shape;737;p1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8" name="Google Shape;738;p1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9" name="Google Shape;739;p1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740" name="Google Shape;740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6" name="Google Shape;746;p13"/>
          <p:cNvSpPr/>
          <p:nvPr/>
        </p:nvSpPr>
        <p:spPr>
          <a:xfrm rot="10800000">
            <a:off x="1562453" y="6564224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7" name="Google Shape;747;p13"/>
          <p:cNvSpPr/>
          <p:nvPr/>
        </p:nvSpPr>
        <p:spPr>
          <a:xfrm rot="-9439904" flipH="1">
            <a:off x="-102522" y="3916975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13"/>
          <p:cNvSpPr/>
          <p:nvPr/>
        </p:nvSpPr>
        <p:spPr>
          <a:xfrm rot="-2399093" flipH="1">
            <a:off x="11939633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1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0" name="Google Shape;750;p1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751" name="Google Shape;751;p1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1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1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1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1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1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1163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3532B-E3A8-4BDC-838F-249DCD4A0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5D143-25FC-4E9C-A3EA-F7E9BFDCCC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BFEAA3-629C-4878-AD24-9FDC04DFB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444DF9-A3B9-47AB-AFA5-053B292EA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19/9/2024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A984DC-2C52-4DC7-B306-845B87CA3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21344F-25ED-4816-BBA1-0FE2D2DD0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69133160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33"/>
          <p:cNvSpPr/>
          <p:nvPr/>
        </p:nvSpPr>
        <p:spPr>
          <a:xfrm>
            <a:off x="423000" y="362800"/>
            <a:ext cx="11346000" cy="6132400"/>
          </a:xfrm>
          <a:prstGeom prst="plaque">
            <a:avLst>
              <a:gd name="adj" fmla="val 5582"/>
            </a:avLst>
          </a:prstGeom>
          <a:solidFill>
            <a:srgbClr val="FFBA4B">
              <a:alpha val="34640"/>
            </a:srgbClr>
          </a:solidFill>
          <a:ln w="952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1" name="Google Shape;2081;p33"/>
          <p:cNvGrpSpPr/>
          <p:nvPr/>
        </p:nvGrpSpPr>
        <p:grpSpPr>
          <a:xfrm>
            <a:off x="5695139" y="6458569"/>
            <a:ext cx="851235" cy="508555"/>
            <a:chOff x="2646571" y="4843927"/>
            <a:chExt cx="638426" cy="381416"/>
          </a:xfrm>
        </p:grpSpPr>
        <p:sp>
          <p:nvSpPr>
            <p:cNvPr id="2082" name="Google Shape;2082;p33"/>
            <p:cNvSpPr/>
            <p:nvPr/>
          </p:nvSpPr>
          <p:spPr>
            <a:xfrm rot="-897324">
              <a:off x="2670149" y="4963223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3" name="Google Shape;2083;p33"/>
            <p:cNvSpPr/>
            <p:nvPr/>
          </p:nvSpPr>
          <p:spPr>
            <a:xfrm rot="-897324">
              <a:off x="2927288" y="4883649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84" name="Google Shape;2084;p33"/>
          <p:cNvSpPr/>
          <p:nvPr/>
        </p:nvSpPr>
        <p:spPr>
          <a:xfrm>
            <a:off x="3468266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85" name="Google Shape;2085;p33"/>
          <p:cNvGrpSpPr/>
          <p:nvPr/>
        </p:nvGrpSpPr>
        <p:grpSpPr>
          <a:xfrm>
            <a:off x="0" y="6223002"/>
            <a:ext cx="736003" cy="675421"/>
            <a:chOff x="0" y="4653517"/>
            <a:chExt cx="636608" cy="584207"/>
          </a:xfrm>
        </p:grpSpPr>
        <p:sp>
          <p:nvSpPr>
            <p:cNvPr id="2086" name="Google Shape;2086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7" name="Google Shape;2087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8" name="Google Shape;2088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9" name="Google Shape;2089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0" name="Google Shape;2090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1" name="Google Shape;2091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2" name="Google Shape;2092;p33"/>
          <p:cNvSpPr/>
          <p:nvPr/>
        </p:nvSpPr>
        <p:spPr>
          <a:xfrm>
            <a:off x="1562454" y="66371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3" name="Google Shape;2093;p33"/>
          <p:cNvSpPr/>
          <p:nvPr/>
        </p:nvSpPr>
        <p:spPr>
          <a:xfrm flipH="1">
            <a:off x="7372824" y="6515036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94" name="Google Shape;2094;p33"/>
          <p:cNvGrpSpPr/>
          <p:nvPr/>
        </p:nvGrpSpPr>
        <p:grpSpPr>
          <a:xfrm>
            <a:off x="8646793" y="6505153"/>
            <a:ext cx="851235" cy="508555"/>
            <a:chOff x="5107984" y="4878865"/>
            <a:chExt cx="638426" cy="381416"/>
          </a:xfrm>
        </p:grpSpPr>
        <p:sp>
          <p:nvSpPr>
            <p:cNvPr id="2095" name="Google Shape;2095;p33"/>
            <p:cNvSpPr/>
            <p:nvPr/>
          </p:nvSpPr>
          <p:spPr>
            <a:xfrm rot="897324" flipH="1">
              <a:off x="5403169" y="4998160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6" name="Google Shape;2096;p33"/>
            <p:cNvSpPr/>
            <p:nvPr/>
          </p:nvSpPr>
          <p:spPr>
            <a:xfrm rot="897324" flipH="1">
              <a:off x="5129836" y="4918587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97" name="Google Shape;2097;p33"/>
          <p:cNvSpPr/>
          <p:nvPr/>
        </p:nvSpPr>
        <p:spPr>
          <a:xfrm>
            <a:off x="4742234" y="6590583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8" name="Google Shape;2098;p33"/>
          <p:cNvSpPr/>
          <p:nvPr/>
        </p:nvSpPr>
        <p:spPr>
          <a:xfrm rot="-5400000">
            <a:off x="11961079" y="2149811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9" name="Google Shape;2099;p33"/>
          <p:cNvSpPr/>
          <p:nvPr/>
        </p:nvSpPr>
        <p:spPr>
          <a:xfrm rot="-5400000">
            <a:off x="11940426" y="1286165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00" name="Google Shape;2100;p33"/>
          <p:cNvGrpSpPr/>
          <p:nvPr/>
        </p:nvGrpSpPr>
        <p:grpSpPr>
          <a:xfrm>
            <a:off x="11825078" y="3375789"/>
            <a:ext cx="541301" cy="852919"/>
            <a:chOff x="8868808" y="2251909"/>
            <a:chExt cx="405976" cy="639689"/>
          </a:xfrm>
        </p:grpSpPr>
        <p:sp>
          <p:nvSpPr>
            <p:cNvPr id="2101" name="Google Shape;2101;p33"/>
            <p:cNvSpPr/>
            <p:nvPr/>
          </p:nvSpPr>
          <p:spPr>
            <a:xfrm rot="-4339058" flipH="1">
              <a:off x="8959377" y="2325971"/>
              <a:ext cx="319659" cy="224676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2" name="Google Shape;2102;p33"/>
            <p:cNvSpPr/>
            <p:nvPr/>
          </p:nvSpPr>
          <p:spPr>
            <a:xfrm rot="-4339058" flipH="1">
              <a:off x="8853564" y="2592473"/>
              <a:ext cx="335852" cy="213436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03" name="Google Shape;2103;p33"/>
          <p:cNvGrpSpPr/>
          <p:nvPr/>
        </p:nvGrpSpPr>
        <p:grpSpPr>
          <a:xfrm flipH="1">
            <a:off x="11558100" y="6316086"/>
            <a:ext cx="736003" cy="675421"/>
            <a:chOff x="0" y="4653517"/>
            <a:chExt cx="636608" cy="584207"/>
          </a:xfrm>
        </p:grpSpPr>
        <p:sp>
          <p:nvSpPr>
            <p:cNvPr id="2104" name="Google Shape;2104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5" name="Google Shape;2105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6" name="Google Shape;2106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7" name="Google Shape;2107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8" name="Google Shape;2108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9" name="Google Shape;2109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0" name="Google Shape;2110;p33"/>
          <p:cNvSpPr/>
          <p:nvPr/>
        </p:nvSpPr>
        <p:spPr>
          <a:xfrm rot="-5400000">
            <a:off x="2515361" y="6704189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1" name="Google Shape;2111;p33"/>
          <p:cNvSpPr/>
          <p:nvPr/>
        </p:nvSpPr>
        <p:spPr>
          <a:xfrm rot="-5400000">
            <a:off x="1038012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2" name="Google Shape;2112;p33"/>
          <p:cNvGrpSpPr/>
          <p:nvPr/>
        </p:nvGrpSpPr>
        <p:grpSpPr>
          <a:xfrm>
            <a:off x="6256844" y="-224164"/>
            <a:ext cx="851235" cy="508555"/>
            <a:chOff x="3966334" y="-168123"/>
            <a:chExt cx="638426" cy="381416"/>
          </a:xfrm>
        </p:grpSpPr>
        <p:sp>
          <p:nvSpPr>
            <p:cNvPr id="2113" name="Google Shape;2113;p33"/>
            <p:cNvSpPr/>
            <p:nvPr/>
          </p:nvSpPr>
          <p:spPr>
            <a:xfrm rot="897324" flipH="1">
              <a:off x="4261519" y="-48827"/>
              <a:ext cx="319664" cy="224679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4" name="Google Shape;2114;p33"/>
            <p:cNvSpPr/>
            <p:nvPr/>
          </p:nvSpPr>
          <p:spPr>
            <a:xfrm rot="897324" flipH="1">
              <a:off x="3988186" y="-128401"/>
              <a:ext cx="335857" cy="213439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5" name="Google Shape;2115;p33"/>
          <p:cNvSpPr/>
          <p:nvPr/>
        </p:nvSpPr>
        <p:spPr>
          <a:xfrm flipH="1">
            <a:off x="9327331" y="-159715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6" name="Google Shape;2116;p33"/>
          <p:cNvSpPr/>
          <p:nvPr/>
        </p:nvSpPr>
        <p:spPr>
          <a:xfrm>
            <a:off x="-221553" y="1453629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7" name="Google Shape;2117;p33"/>
          <p:cNvSpPr/>
          <p:nvPr/>
        </p:nvSpPr>
        <p:spPr>
          <a:xfrm>
            <a:off x="10603247" y="127417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8" name="Google Shape;2118;p33"/>
          <p:cNvGrpSpPr/>
          <p:nvPr/>
        </p:nvGrpSpPr>
        <p:grpSpPr>
          <a:xfrm>
            <a:off x="-61781" y="4321059"/>
            <a:ext cx="355836" cy="771260"/>
            <a:chOff x="-46336" y="3240794"/>
            <a:chExt cx="266877" cy="578445"/>
          </a:xfrm>
        </p:grpSpPr>
        <p:sp>
          <p:nvSpPr>
            <p:cNvPr id="2119" name="Google Shape;2119;p33"/>
            <p:cNvSpPr/>
            <p:nvPr/>
          </p:nvSpPr>
          <p:spPr>
            <a:xfrm rot="-5365937" flipH="1">
              <a:off x="-53200" y="3289390"/>
              <a:ext cx="319654" cy="224672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0" name="Google Shape;2120;p33"/>
            <p:cNvSpPr/>
            <p:nvPr/>
          </p:nvSpPr>
          <p:spPr>
            <a:xfrm rot="-5365937" flipH="1">
              <a:off x="-105884" y="3543551"/>
              <a:ext cx="335846" cy="213433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121" name="Google Shape;2121;p33"/>
          <p:cNvGrpSpPr/>
          <p:nvPr/>
        </p:nvGrpSpPr>
        <p:grpSpPr>
          <a:xfrm>
            <a:off x="2334563" y="-248063"/>
            <a:ext cx="863112" cy="593771"/>
            <a:chOff x="1666375" y="-186047"/>
            <a:chExt cx="647334" cy="445328"/>
          </a:xfrm>
        </p:grpSpPr>
        <p:sp>
          <p:nvSpPr>
            <p:cNvPr id="2122" name="Google Shape;2122;p33"/>
            <p:cNvSpPr/>
            <p:nvPr/>
          </p:nvSpPr>
          <p:spPr>
            <a:xfrm rot="-1524193" flipH="1">
              <a:off x="1961299" y="-128342"/>
              <a:ext cx="319671" cy="224684"/>
            </a:xfrm>
            <a:custGeom>
              <a:avLst/>
              <a:gdLst/>
              <a:ahLst/>
              <a:cxnLst/>
              <a:rect l="l" t="t" r="r" b="b"/>
              <a:pathLst>
                <a:path w="8390" h="5897" extrusionOk="0">
                  <a:moveTo>
                    <a:pt x="5855" y="0"/>
                  </a:moveTo>
                  <a:cubicBezTo>
                    <a:pt x="5290" y="0"/>
                    <a:pt x="4714" y="162"/>
                    <a:pt x="4228" y="450"/>
                  </a:cubicBezTo>
                  <a:cubicBezTo>
                    <a:pt x="3273" y="1013"/>
                    <a:pt x="2614" y="1971"/>
                    <a:pt x="2133" y="2969"/>
                  </a:cubicBezTo>
                  <a:cubicBezTo>
                    <a:pt x="1896" y="3458"/>
                    <a:pt x="1690" y="3968"/>
                    <a:pt x="1360" y="4401"/>
                  </a:cubicBezTo>
                  <a:cubicBezTo>
                    <a:pt x="1030" y="4831"/>
                    <a:pt x="544" y="5181"/>
                    <a:pt x="0" y="5197"/>
                  </a:cubicBezTo>
                  <a:cubicBezTo>
                    <a:pt x="1112" y="5584"/>
                    <a:pt x="2146" y="5897"/>
                    <a:pt x="3294" y="5897"/>
                  </a:cubicBezTo>
                  <a:cubicBezTo>
                    <a:pt x="3415" y="5897"/>
                    <a:pt x="3536" y="5893"/>
                    <a:pt x="3659" y="5886"/>
                  </a:cubicBezTo>
                  <a:cubicBezTo>
                    <a:pt x="4956" y="5811"/>
                    <a:pt x="6274" y="5284"/>
                    <a:pt x="7071" y="4258"/>
                  </a:cubicBezTo>
                  <a:cubicBezTo>
                    <a:pt x="7869" y="3231"/>
                    <a:pt x="8390" y="1272"/>
                    <a:pt x="7359" y="481"/>
                  </a:cubicBezTo>
                  <a:cubicBezTo>
                    <a:pt x="6929" y="150"/>
                    <a:pt x="6397" y="0"/>
                    <a:pt x="58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3" name="Google Shape;2123;p33"/>
            <p:cNvSpPr/>
            <p:nvPr/>
          </p:nvSpPr>
          <p:spPr>
            <a:xfrm rot="-1524193" flipH="1">
              <a:off x="1695920" y="-15886"/>
              <a:ext cx="335865" cy="213445"/>
            </a:xfrm>
            <a:custGeom>
              <a:avLst/>
              <a:gdLst/>
              <a:ahLst/>
              <a:cxnLst/>
              <a:rect l="l" t="t" r="r" b="b"/>
              <a:pathLst>
                <a:path w="8815" h="5602" extrusionOk="0">
                  <a:moveTo>
                    <a:pt x="2739" y="0"/>
                  </a:moveTo>
                  <a:cubicBezTo>
                    <a:pt x="2064" y="0"/>
                    <a:pt x="1401" y="216"/>
                    <a:pt x="924" y="688"/>
                  </a:cubicBezTo>
                  <a:cubicBezTo>
                    <a:pt x="0" y="1601"/>
                    <a:pt x="760" y="3480"/>
                    <a:pt x="1681" y="4398"/>
                  </a:cubicBezTo>
                  <a:cubicBezTo>
                    <a:pt x="2512" y="5228"/>
                    <a:pt x="3714" y="5602"/>
                    <a:pt x="4895" y="5602"/>
                  </a:cubicBezTo>
                  <a:cubicBezTo>
                    <a:pt x="5021" y="5602"/>
                    <a:pt x="5146" y="5598"/>
                    <a:pt x="5270" y="5589"/>
                  </a:cubicBezTo>
                  <a:cubicBezTo>
                    <a:pt x="6567" y="5503"/>
                    <a:pt x="7649" y="5027"/>
                    <a:pt x="8814" y="4453"/>
                  </a:cubicBezTo>
                  <a:lnTo>
                    <a:pt x="8814" y="4453"/>
                  </a:lnTo>
                  <a:cubicBezTo>
                    <a:pt x="8771" y="4457"/>
                    <a:pt x="8728" y="4459"/>
                    <a:pt x="8686" y="4459"/>
                  </a:cubicBezTo>
                  <a:cubicBezTo>
                    <a:pt x="8191" y="4459"/>
                    <a:pt x="7717" y="4187"/>
                    <a:pt x="7366" y="3831"/>
                  </a:cubicBezTo>
                  <a:cubicBezTo>
                    <a:pt x="6984" y="3444"/>
                    <a:pt x="6717" y="2962"/>
                    <a:pt x="6422" y="2507"/>
                  </a:cubicBezTo>
                  <a:cubicBezTo>
                    <a:pt x="5819" y="1577"/>
                    <a:pt x="5046" y="707"/>
                    <a:pt x="4029" y="267"/>
                  </a:cubicBezTo>
                  <a:cubicBezTo>
                    <a:pt x="3627" y="93"/>
                    <a:pt x="3180" y="0"/>
                    <a:pt x="27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24" name="Google Shape;2124;p33"/>
          <p:cNvSpPr/>
          <p:nvPr/>
        </p:nvSpPr>
        <p:spPr>
          <a:xfrm>
            <a:off x="4026075" y="-214282"/>
            <a:ext cx="447517" cy="488787"/>
          </a:xfrm>
          <a:custGeom>
            <a:avLst/>
            <a:gdLst/>
            <a:ahLst/>
            <a:cxnLst/>
            <a:rect l="l" t="t" r="r" b="b"/>
            <a:pathLst>
              <a:path w="8480" h="9262" extrusionOk="0">
                <a:moveTo>
                  <a:pt x="2725" y="0"/>
                </a:moveTo>
                <a:lnTo>
                  <a:pt x="2725" y="0"/>
                </a:lnTo>
                <a:cubicBezTo>
                  <a:pt x="2725" y="1"/>
                  <a:pt x="3200" y="3672"/>
                  <a:pt x="3186" y="3906"/>
                </a:cubicBezTo>
                <a:lnTo>
                  <a:pt x="1" y="5099"/>
                </a:lnTo>
                <a:lnTo>
                  <a:pt x="3161" y="5590"/>
                </a:lnTo>
                <a:lnTo>
                  <a:pt x="3637" y="9261"/>
                </a:lnTo>
                <a:lnTo>
                  <a:pt x="4902" y="5602"/>
                </a:lnTo>
                <a:lnTo>
                  <a:pt x="8480" y="7056"/>
                </a:lnTo>
                <a:lnTo>
                  <a:pt x="6170" y="4374"/>
                </a:lnTo>
                <a:lnTo>
                  <a:pt x="7718" y="1588"/>
                </a:lnTo>
                <a:lnTo>
                  <a:pt x="5043" y="3028"/>
                </a:lnTo>
                <a:lnTo>
                  <a:pt x="272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5" name="Google Shape;2125;p33"/>
          <p:cNvSpPr/>
          <p:nvPr/>
        </p:nvSpPr>
        <p:spPr>
          <a:xfrm>
            <a:off x="5301991" y="127401"/>
            <a:ext cx="126455" cy="126455"/>
          </a:xfrm>
          <a:custGeom>
            <a:avLst/>
            <a:gdLst/>
            <a:ahLst/>
            <a:cxnLst/>
            <a:rect l="l" t="t" r="r" b="b"/>
            <a:pathLst>
              <a:path w="1734" h="1734" extrusionOk="0">
                <a:moveTo>
                  <a:pt x="867" y="1"/>
                </a:moveTo>
                <a:cubicBezTo>
                  <a:pt x="388" y="1"/>
                  <a:pt x="0" y="390"/>
                  <a:pt x="0" y="867"/>
                </a:cubicBezTo>
                <a:cubicBezTo>
                  <a:pt x="0" y="1346"/>
                  <a:pt x="388" y="1734"/>
                  <a:pt x="867" y="1734"/>
                </a:cubicBezTo>
                <a:cubicBezTo>
                  <a:pt x="1344" y="1734"/>
                  <a:pt x="1733" y="1346"/>
                  <a:pt x="1733" y="867"/>
                </a:cubicBezTo>
                <a:cubicBezTo>
                  <a:pt x="1733" y="389"/>
                  <a:pt x="1344" y="1"/>
                  <a:pt x="867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26" name="Google Shape;2126;p33"/>
          <p:cNvGrpSpPr/>
          <p:nvPr/>
        </p:nvGrpSpPr>
        <p:grpSpPr>
          <a:xfrm rot="10800000">
            <a:off x="11558100" y="-147081"/>
            <a:ext cx="736003" cy="675421"/>
            <a:chOff x="0" y="4653517"/>
            <a:chExt cx="636608" cy="584207"/>
          </a:xfrm>
        </p:grpSpPr>
        <p:sp>
          <p:nvSpPr>
            <p:cNvPr id="2127" name="Google Shape;2127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9" name="Google Shape;2129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0" name="Google Shape;2130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1" name="Google Shape;2131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2" name="Google Shape;2132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33" name="Google Shape;2133;p33"/>
          <p:cNvSpPr/>
          <p:nvPr/>
        </p:nvSpPr>
        <p:spPr>
          <a:xfrm>
            <a:off x="10324479" y="6557085"/>
            <a:ext cx="407171" cy="404705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4" name="Google Shape;2134;p33"/>
          <p:cNvSpPr/>
          <p:nvPr/>
        </p:nvSpPr>
        <p:spPr>
          <a:xfrm rot="-1360096">
            <a:off x="-10656" y="2722863"/>
            <a:ext cx="407181" cy="404716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5" name="Google Shape;2135;p33"/>
          <p:cNvSpPr/>
          <p:nvPr/>
        </p:nvSpPr>
        <p:spPr>
          <a:xfrm rot="2399093">
            <a:off x="11825090" y="5070046"/>
            <a:ext cx="407167" cy="404701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36" name="Google Shape;2136;p33"/>
          <p:cNvSpPr/>
          <p:nvPr/>
        </p:nvSpPr>
        <p:spPr>
          <a:xfrm rot="1996748">
            <a:off x="8014123" y="-81230"/>
            <a:ext cx="407163" cy="404697"/>
          </a:xfrm>
          <a:custGeom>
            <a:avLst/>
            <a:gdLst/>
            <a:ahLst/>
            <a:cxnLst/>
            <a:rect l="l" t="t" r="r" b="b"/>
            <a:pathLst>
              <a:path w="21635" h="21504" extrusionOk="0">
                <a:moveTo>
                  <a:pt x="12320" y="1"/>
                </a:moveTo>
                <a:cubicBezTo>
                  <a:pt x="12108" y="1"/>
                  <a:pt x="11895" y="112"/>
                  <a:pt x="11792" y="351"/>
                </a:cubicBezTo>
                <a:lnTo>
                  <a:pt x="8478" y="7965"/>
                </a:lnTo>
                <a:lnTo>
                  <a:pt x="729" y="8657"/>
                </a:lnTo>
                <a:cubicBezTo>
                  <a:pt x="120" y="8716"/>
                  <a:pt x="1" y="9555"/>
                  <a:pt x="573" y="9779"/>
                </a:cubicBezTo>
                <a:lnTo>
                  <a:pt x="8062" y="12684"/>
                </a:lnTo>
                <a:lnTo>
                  <a:pt x="8663" y="20961"/>
                </a:lnTo>
                <a:cubicBezTo>
                  <a:pt x="8689" y="21308"/>
                  <a:pt x="8968" y="21503"/>
                  <a:pt x="9249" y="21503"/>
                </a:cubicBezTo>
                <a:cubicBezTo>
                  <a:pt x="9460" y="21503"/>
                  <a:pt x="9672" y="21393"/>
                  <a:pt x="9777" y="21153"/>
                </a:cubicBezTo>
                <a:lnTo>
                  <a:pt x="13039" y="13643"/>
                </a:lnTo>
                <a:lnTo>
                  <a:pt x="20906" y="12944"/>
                </a:lnTo>
                <a:cubicBezTo>
                  <a:pt x="21509" y="12892"/>
                  <a:pt x="21635" y="12061"/>
                  <a:pt x="21078" y="11830"/>
                </a:cubicBezTo>
                <a:lnTo>
                  <a:pt x="13701" y="8769"/>
                </a:lnTo>
                <a:lnTo>
                  <a:pt x="12900" y="528"/>
                </a:lnTo>
                <a:cubicBezTo>
                  <a:pt x="12869" y="189"/>
                  <a:pt x="12595" y="1"/>
                  <a:pt x="1232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37" name="Google Shape;2137;p33"/>
          <p:cNvGrpSpPr/>
          <p:nvPr/>
        </p:nvGrpSpPr>
        <p:grpSpPr>
          <a:xfrm rot="5400000">
            <a:off x="-251867" y="30302"/>
            <a:ext cx="736003" cy="675421"/>
            <a:chOff x="0" y="4653517"/>
            <a:chExt cx="636608" cy="584207"/>
          </a:xfrm>
        </p:grpSpPr>
        <p:sp>
          <p:nvSpPr>
            <p:cNvPr id="2138" name="Google Shape;2138;p33"/>
            <p:cNvSpPr/>
            <p:nvPr/>
          </p:nvSpPr>
          <p:spPr>
            <a:xfrm>
              <a:off x="247721" y="4653517"/>
              <a:ext cx="230922" cy="212928"/>
            </a:xfrm>
            <a:custGeom>
              <a:avLst/>
              <a:gdLst/>
              <a:ahLst/>
              <a:cxnLst/>
              <a:rect l="l" t="t" r="r" b="b"/>
              <a:pathLst>
                <a:path w="4222" h="3893" extrusionOk="0">
                  <a:moveTo>
                    <a:pt x="2112" y="0"/>
                  </a:moveTo>
                  <a:cubicBezTo>
                    <a:pt x="1993" y="0"/>
                    <a:pt x="1873" y="11"/>
                    <a:pt x="1751" y="34"/>
                  </a:cubicBezTo>
                  <a:cubicBezTo>
                    <a:pt x="696" y="233"/>
                    <a:pt x="1" y="1250"/>
                    <a:pt x="199" y="2306"/>
                  </a:cubicBezTo>
                  <a:cubicBezTo>
                    <a:pt x="374" y="3241"/>
                    <a:pt x="1191" y="3893"/>
                    <a:pt x="2109" y="3893"/>
                  </a:cubicBezTo>
                  <a:cubicBezTo>
                    <a:pt x="2228" y="3893"/>
                    <a:pt x="2349" y="3882"/>
                    <a:pt x="2470" y="3859"/>
                  </a:cubicBezTo>
                  <a:cubicBezTo>
                    <a:pt x="3527" y="3660"/>
                    <a:pt x="4222" y="2643"/>
                    <a:pt x="4024" y="1588"/>
                  </a:cubicBezTo>
                  <a:cubicBezTo>
                    <a:pt x="3848" y="653"/>
                    <a:pt x="3030" y="0"/>
                    <a:pt x="211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9" name="Google Shape;2139;p33"/>
            <p:cNvSpPr/>
            <p:nvPr/>
          </p:nvSpPr>
          <p:spPr>
            <a:xfrm>
              <a:off x="404318" y="4892650"/>
              <a:ext cx="232290" cy="212928"/>
            </a:xfrm>
            <a:custGeom>
              <a:avLst/>
              <a:gdLst/>
              <a:ahLst/>
              <a:cxnLst/>
              <a:rect l="l" t="t" r="r" b="b"/>
              <a:pathLst>
                <a:path w="4247" h="3893" extrusionOk="0">
                  <a:moveTo>
                    <a:pt x="2122" y="1"/>
                  </a:moveTo>
                  <a:cubicBezTo>
                    <a:pt x="1218" y="1"/>
                    <a:pt x="407" y="633"/>
                    <a:pt x="217" y="1553"/>
                  </a:cubicBezTo>
                  <a:cubicBezTo>
                    <a:pt x="0" y="2605"/>
                    <a:pt x="677" y="3635"/>
                    <a:pt x="1729" y="3852"/>
                  </a:cubicBezTo>
                  <a:cubicBezTo>
                    <a:pt x="1862" y="3880"/>
                    <a:pt x="1994" y="3893"/>
                    <a:pt x="2124" y="3893"/>
                  </a:cubicBezTo>
                  <a:cubicBezTo>
                    <a:pt x="3028" y="3893"/>
                    <a:pt x="3838" y="3260"/>
                    <a:pt x="4029" y="2340"/>
                  </a:cubicBezTo>
                  <a:cubicBezTo>
                    <a:pt x="4246" y="1288"/>
                    <a:pt x="3569" y="258"/>
                    <a:pt x="2516" y="41"/>
                  </a:cubicBezTo>
                  <a:cubicBezTo>
                    <a:pt x="2384" y="14"/>
                    <a:pt x="2252" y="1"/>
                    <a:pt x="2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0" name="Google Shape;2140;p33"/>
            <p:cNvSpPr/>
            <p:nvPr/>
          </p:nvSpPr>
          <p:spPr>
            <a:xfrm>
              <a:off x="0" y="4799885"/>
              <a:ext cx="233712" cy="212873"/>
            </a:xfrm>
            <a:custGeom>
              <a:avLst/>
              <a:gdLst/>
              <a:ahLst/>
              <a:cxnLst/>
              <a:rect l="l" t="t" r="r" b="b"/>
              <a:pathLst>
                <a:path w="4273" h="3892" extrusionOk="0">
                  <a:moveTo>
                    <a:pt x="2136" y="0"/>
                  </a:moveTo>
                  <a:cubicBezTo>
                    <a:pt x="1638" y="0"/>
                    <a:pt x="1140" y="190"/>
                    <a:pt x="761" y="570"/>
                  </a:cubicBezTo>
                  <a:cubicBezTo>
                    <a:pt x="1" y="1329"/>
                    <a:pt x="1" y="2562"/>
                    <a:pt x="761" y="3321"/>
                  </a:cubicBezTo>
                  <a:cubicBezTo>
                    <a:pt x="1140" y="3701"/>
                    <a:pt x="1638" y="3891"/>
                    <a:pt x="2136" y="3891"/>
                  </a:cubicBezTo>
                  <a:cubicBezTo>
                    <a:pt x="2634" y="3891"/>
                    <a:pt x="3132" y="3701"/>
                    <a:pt x="3512" y="3321"/>
                  </a:cubicBezTo>
                  <a:cubicBezTo>
                    <a:pt x="4272" y="2562"/>
                    <a:pt x="4272" y="1329"/>
                    <a:pt x="3512" y="570"/>
                  </a:cubicBezTo>
                  <a:cubicBezTo>
                    <a:pt x="3132" y="190"/>
                    <a:pt x="2634" y="0"/>
                    <a:pt x="2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1" name="Google Shape;2141;p33"/>
            <p:cNvSpPr/>
            <p:nvPr/>
          </p:nvSpPr>
          <p:spPr>
            <a:xfrm>
              <a:off x="279336" y="4781179"/>
              <a:ext cx="89645" cy="456539"/>
            </a:xfrm>
            <a:custGeom>
              <a:avLst/>
              <a:gdLst/>
              <a:ahLst/>
              <a:cxnLst/>
              <a:rect l="l" t="t" r="r" b="b"/>
              <a:pathLst>
                <a:path w="1639" h="8347" extrusionOk="0">
                  <a:moveTo>
                    <a:pt x="1529" y="0"/>
                  </a:moveTo>
                  <a:cubicBezTo>
                    <a:pt x="1485" y="0"/>
                    <a:pt x="1443" y="28"/>
                    <a:pt x="1430" y="73"/>
                  </a:cubicBezTo>
                  <a:cubicBezTo>
                    <a:pt x="1304" y="508"/>
                    <a:pt x="1182" y="974"/>
                    <a:pt x="1053" y="1495"/>
                  </a:cubicBezTo>
                  <a:cubicBezTo>
                    <a:pt x="512" y="3694"/>
                    <a:pt x="159" y="5964"/>
                    <a:pt x="5" y="8241"/>
                  </a:cubicBezTo>
                  <a:cubicBezTo>
                    <a:pt x="1" y="8295"/>
                    <a:pt x="42" y="8342"/>
                    <a:pt x="98" y="8346"/>
                  </a:cubicBezTo>
                  <a:lnTo>
                    <a:pt x="104" y="8346"/>
                  </a:lnTo>
                  <a:cubicBezTo>
                    <a:pt x="156" y="8346"/>
                    <a:pt x="201" y="8305"/>
                    <a:pt x="205" y="8254"/>
                  </a:cubicBezTo>
                  <a:cubicBezTo>
                    <a:pt x="360" y="5989"/>
                    <a:pt x="710" y="3730"/>
                    <a:pt x="1248" y="1543"/>
                  </a:cubicBezTo>
                  <a:cubicBezTo>
                    <a:pt x="1376" y="1024"/>
                    <a:pt x="1497" y="561"/>
                    <a:pt x="1623" y="127"/>
                  </a:cubicBezTo>
                  <a:cubicBezTo>
                    <a:pt x="1639" y="75"/>
                    <a:pt x="1608" y="19"/>
                    <a:pt x="1554" y="3"/>
                  </a:cubicBezTo>
                  <a:cubicBezTo>
                    <a:pt x="1546" y="1"/>
                    <a:pt x="1537" y="0"/>
                    <a:pt x="15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2" name="Google Shape;2142;p33"/>
            <p:cNvSpPr/>
            <p:nvPr/>
          </p:nvSpPr>
          <p:spPr>
            <a:xfrm>
              <a:off x="368163" y="5001879"/>
              <a:ext cx="158342" cy="235845"/>
            </a:xfrm>
            <a:custGeom>
              <a:avLst/>
              <a:gdLst/>
              <a:ahLst/>
              <a:cxnLst/>
              <a:rect l="l" t="t" r="r" b="b"/>
              <a:pathLst>
                <a:path w="2895" h="4312" extrusionOk="0">
                  <a:moveTo>
                    <a:pt x="2782" y="0"/>
                  </a:moveTo>
                  <a:cubicBezTo>
                    <a:pt x="2753" y="0"/>
                    <a:pt x="2724" y="13"/>
                    <a:pt x="2704" y="38"/>
                  </a:cubicBezTo>
                  <a:cubicBezTo>
                    <a:pt x="2297" y="550"/>
                    <a:pt x="1943" y="1030"/>
                    <a:pt x="1617" y="1506"/>
                  </a:cubicBezTo>
                  <a:cubicBezTo>
                    <a:pt x="1043" y="2341"/>
                    <a:pt x="508" y="3237"/>
                    <a:pt x="26" y="4166"/>
                  </a:cubicBezTo>
                  <a:cubicBezTo>
                    <a:pt x="0" y="4214"/>
                    <a:pt x="19" y="4274"/>
                    <a:pt x="68" y="4300"/>
                  </a:cubicBezTo>
                  <a:cubicBezTo>
                    <a:pt x="84" y="4307"/>
                    <a:pt x="99" y="4311"/>
                    <a:pt x="115" y="4311"/>
                  </a:cubicBezTo>
                  <a:cubicBezTo>
                    <a:pt x="151" y="4311"/>
                    <a:pt x="186" y="4291"/>
                    <a:pt x="204" y="4256"/>
                  </a:cubicBezTo>
                  <a:cubicBezTo>
                    <a:pt x="683" y="3334"/>
                    <a:pt x="1213" y="2445"/>
                    <a:pt x="1783" y="1618"/>
                  </a:cubicBezTo>
                  <a:cubicBezTo>
                    <a:pt x="2106" y="1146"/>
                    <a:pt x="2458" y="670"/>
                    <a:pt x="2861" y="162"/>
                  </a:cubicBezTo>
                  <a:cubicBezTo>
                    <a:pt x="2895" y="118"/>
                    <a:pt x="2888" y="55"/>
                    <a:pt x="2844" y="21"/>
                  </a:cubicBezTo>
                  <a:cubicBezTo>
                    <a:pt x="2826" y="7"/>
                    <a:pt x="2804" y="0"/>
                    <a:pt x="27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3" name="Google Shape;2143;p33"/>
            <p:cNvSpPr/>
            <p:nvPr/>
          </p:nvSpPr>
          <p:spPr>
            <a:xfrm>
              <a:off x="113058" y="4917920"/>
              <a:ext cx="68478" cy="319802"/>
            </a:xfrm>
            <a:custGeom>
              <a:avLst/>
              <a:gdLst/>
              <a:ahLst/>
              <a:cxnLst/>
              <a:rect l="l" t="t" r="r" b="b"/>
              <a:pathLst>
                <a:path w="1252" h="5847" extrusionOk="0">
                  <a:moveTo>
                    <a:pt x="109" y="1"/>
                  </a:moveTo>
                  <a:cubicBezTo>
                    <a:pt x="104" y="1"/>
                    <a:pt x="99" y="1"/>
                    <a:pt x="95" y="2"/>
                  </a:cubicBezTo>
                  <a:cubicBezTo>
                    <a:pt x="39" y="9"/>
                    <a:pt x="1" y="60"/>
                    <a:pt x="8" y="114"/>
                  </a:cubicBezTo>
                  <a:cubicBezTo>
                    <a:pt x="79" y="654"/>
                    <a:pt x="150" y="1194"/>
                    <a:pt x="230" y="1731"/>
                  </a:cubicBezTo>
                  <a:cubicBezTo>
                    <a:pt x="434" y="3142"/>
                    <a:pt x="635" y="4209"/>
                    <a:pt x="886" y="5191"/>
                  </a:cubicBezTo>
                  <a:cubicBezTo>
                    <a:pt x="936" y="5387"/>
                    <a:pt x="989" y="5578"/>
                    <a:pt x="1045" y="5774"/>
                  </a:cubicBezTo>
                  <a:cubicBezTo>
                    <a:pt x="1056" y="5819"/>
                    <a:pt x="1096" y="5846"/>
                    <a:pt x="1141" y="5846"/>
                  </a:cubicBezTo>
                  <a:cubicBezTo>
                    <a:pt x="1149" y="5846"/>
                    <a:pt x="1158" y="5845"/>
                    <a:pt x="1168" y="5845"/>
                  </a:cubicBezTo>
                  <a:cubicBezTo>
                    <a:pt x="1221" y="5830"/>
                    <a:pt x="1252" y="5774"/>
                    <a:pt x="1236" y="5722"/>
                  </a:cubicBezTo>
                  <a:cubicBezTo>
                    <a:pt x="1183" y="5528"/>
                    <a:pt x="1130" y="5337"/>
                    <a:pt x="1081" y="5144"/>
                  </a:cubicBezTo>
                  <a:cubicBezTo>
                    <a:pt x="831" y="4169"/>
                    <a:pt x="630" y="3108"/>
                    <a:pt x="429" y="1703"/>
                  </a:cubicBezTo>
                  <a:cubicBezTo>
                    <a:pt x="348" y="1166"/>
                    <a:pt x="277" y="627"/>
                    <a:pt x="207" y="88"/>
                  </a:cubicBezTo>
                  <a:cubicBezTo>
                    <a:pt x="200" y="38"/>
                    <a:pt x="156" y="1"/>
                    <a:pt x="10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5592791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07484-9052-49F2-AA52-267524249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531FA-9968-469D-B0CB-EBBCD71EC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052492-AE56-4843-94C7-D3786AC41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D97B6-F3D4-4828-8331-3A697524A17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7047E-9E48-4122-8392-7261F853E2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3C739-8FBE-4615-A01E-19CF2A221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1E2B-6088-46C5-871F-21F1B14BF2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811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3" name="Google Shape;273;p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4" name="Google Shape;274;p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5" name="Google Shape;275;p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" name="Google Shape;279;p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80" name="Google Shape;280;p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" name="Google Shape;282;p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83" name="Google Shape;28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6" name="Google Shape;286;p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7" name="Google Shape;287;p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88" name="Google Shape;28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1" name="Google Shape;291;p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92" name="Google Shape;29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5" name="Google Shape;295;p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" name="Google Shape;296;p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97" name="Google Shape;29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0" name="Google Shape;300;p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01" name="Google Shape;30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3" name="Google Shape;303;p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04" name="Google Shape;30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" name="Google Shape;307;p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08" name="Google Shape;30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" name="Google Shape;311;p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2" name="Google Shape;31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" name="Google Shape;314;p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5" name="Google Shape;315;p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6" name="Google Shape;316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" name="Google Shape;319;p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20" name="Google Shape;32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" name="Google Shape;322;p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23" name="Google Shape;323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6" name="Google Shape;326;p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27" name="Google Shape;327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" name="Google Shape;329;p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0" name="Google Shape;330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" name="Google Shape;333;p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4" name="Google Shape;334;p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5" name="Google Shape;335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" name="Google Shape;338;p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9" name="Google Shape;339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" name="Google Shape;341;p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2" name="Google Shape;342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5" name="Google Shape;345;p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7" name="Google Shape;347;p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48" name="Google Shape;348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1" name="Google Shape;351;p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2" name="Google Shape;352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" name="Google Shape;354;p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8" name="Google Shape;358;p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9" name="Google Shape;359;p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60" name="Google Shape;360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2" name="Google Shape;362;p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3" name="Google Shape;363;p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64" name="Google Shape;364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" name="Google Shape;367;p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68" name="Google Shape;36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" name="Google Shape;370;p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1" name="Google Shape;371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4" name="Google Shape;374;p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" name="Google Shape;375;p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" name="Google Shape;379;p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80" name="Google Shape;380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" name="Google Shape;383;p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84" name="Google Shape;38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" name="Google Shape;386;p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87" name="Google Shape;38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" name="Google Shape;390;p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" name="Google Shape;39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" name="Google Shape;393;p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4" name="Google Shape;394;p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7" name="Google Shape;397;p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8" name="Google Shape;398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" name="Google Shape;400;p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01" name="Google Shape;401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" name="Google Shape;404;p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05" name="Google Shape;405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" name="Google Shape;407;p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" name="Google Shape;408;p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09" name="Google Shape;409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" name="Google Shape;412;p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3" name="Google Shape;413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7" name="Google Shape;417;p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" name="Google Shape;420;p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21" name="Google Shape;421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" name="Google Shape;423;p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24" name="Google Shape;424;p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6" name="Google Shape;426;p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8" name="Google Shape;428;p3"/>
          <p:cNvSpPr txBox="1">
            <a:spLocks noGrp="1"/>
          </p:cNvSpPr>
          <p:nvPr>
            <p:ph type="title"/>
          </p:nvPr>
        </p:nvSpPr>
        <p:spPr>
          <a:xfrm>
            <a:off x="2295467" y="2535000"/>
            <a:ext cx="76236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29" name="Google Shape;429;p3"/>
          <p:cNvSpPr txBox="1">
            <a:spLocks noGrp="1"/>
          </p:cNvSpPr>
          <p:nvPr>
            <p:ph type="title" idx="2" hasCustomPrompt="1"/>
          </p:nvPr>
        </p:nvSpPr>
        <p:spPr>
          <a:xfrm>
            <a:off x="4766067" y="11628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3333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0" name="Google Shape;430;p3"/>
          <p:cNvSpPr txBox="1">
            <a:spLocks noGrp="1"/>
          </p:cNvSpPr>
          <p:nvPr>
            <p:ph type="subTitle" idx="1"/>
          </p:nvPr>
        </p:nvSpPr>
        <p:spPr>
          <a:xfrm>
            <a:off x="3048000" y="4383033"/>
            <a:ext cx="6096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396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5" name="Google Shape;435;p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6" name="Google Shape;436;p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7" name="Google Shape;437;p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8" name="Google Shape;43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" name="Google Shape;441;p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42" name="Google Shape;442;p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" name="Google Shape;444;p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45" name="Google Shape;44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8" name="Google Shape;448;p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9" name="Google Shape;449;p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50" name="Google Shape;45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" name="Google Shape;453;p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54" name="Google Shape;45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57" name="Google Shape;457;p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8" name="Google Shape;458;p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59" name="Google Shape;45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2" name="Google Shape;462;p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63" name="Google Shape;46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5" name="Google Shape;465;p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66" name="Google Shape;46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" name="Google Shape;469;p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0" name="Google Shape;47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" name="Google Shape;473;p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" name="Google Shape;47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" name="Google Shape;476;p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7" name="Google Shape;477;p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8" name="Google Shape;478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" name="Google Shape;481;p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82" name="Google Shape;48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" name="Google Shape;484;p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85" name="Google Shape;485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" name="Google Shape;488;p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89" name="Google Shape;489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" name="Google Shape;491;p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2" name="Google Shape;492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" name="Google Shape;496;p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7" name="Google Shape;497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" name="Google Shape;498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" name="Google Shape;499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" name="Google Shape;500;p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01" name="Google Shape;501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" name="Google Shape;502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3" name="Google Shape;503;p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04" name="Google Shape;504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5" name="Google Shape;505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6" name="Google Shape;506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7" name="Google Shape;507;p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9" name="Google Shape;509;p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10" name="Google Shape;510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" name="Google Shape;511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" name="Google Shape;512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3" name="Google Shape;513;p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14" name="Google Shape;514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" name="Google Shape;515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16" name="Google Shape;516;p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17" name="Google Shape;517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" name="Google Shape;518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" name="Google Shape;519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0" name="Google Shape;520;p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" name="Google Shape;521;p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22" name="Google Shape;522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" name="Google Shape;523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4" name="Google Shape;524;p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" name="Google Shape;525;p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26" name="Google Shape;526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" name="Google Shape;527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" name="Google Shape;529;p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0" name="Google Shape;53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" name="Google Shape;53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" name="Google Shape;532;p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3" name="Google Shape;533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6" name="Google Shape;536;p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7" name="Google Shape;537;p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8" name="Google Shape;538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42" name="Google Shape;542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5" name="Google Shape;545;p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46" name="Google Shape;54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49" name="Google Shape;54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53" name="Google Shape;55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5" name="Google Shape;555;p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56" name="Google Shape;556;p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9" name="Google Shape;559;p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60" name="Google Shape;560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2" name="Google Shape;562;p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63" name="Google Shape;563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" name="Google Shape;566;p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67" name="Google Shape;567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" name="Google Shape;569;p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" name="Google Shape;570;p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71" name="Google Shape;571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4" name="Google Shape;574;p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75" name="Google Shape;575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" name="Google Shape;578;p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79" name="Google Shape;579;p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" name="Google Shape;582;p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83" name="Google Shape;583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5" name="Google Shape;585;p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86" name="Google Shape;586;p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8" name="Google Shape;588;p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4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15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 sz="1667"/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6058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96" name="Google Shape;596;p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97" name="Google Shape;597;p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98" name="Google Shape;598;p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99" name="Google Shape;59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0" name="Google Shape;60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2" name="Google Shape;602;p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603" name="Google Shape;603;p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4" name="Google Shape;604;p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5" name="Google Shape;605;p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606" name="Google Shape;60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7" name="Google Shape;60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" name="Google Shape;60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09" name="Google Shape;609;p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0" name="Google Shape;610;p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611" name="Google Shape;61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2" name="Google Shape;61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4" name="Google Shape;614;p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615" name="Google Shape;61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6" name="Google Shape;61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18" name="Google Shape;618;p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19" name="Google Shape;619;p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620" name="Google Shape;62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624" name="Google Shape;62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6" name="Google Shape;626;p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627" name="Google Shape;62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8" name="Google Shape;62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0" name="Google Shape;630;p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631" name="Google Shape;63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4" name="Google Shape;634;p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635" name="Google Shape;63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37" name="Google Shape;637;p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38" name="Google Shape;638;p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639" name="Google Shape;639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2" name="Google Shape;642;p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643" name="Google Shape;64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5" name="Google Shape;645;p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646" name="Google Shape;646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9" name="Google Shape;649;p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650" name="Google Shape;650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52" name="Google Shape;652;p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653" name="Google Shape;653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56" name="Google Shape;656;p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7" name="Google Shape;657;p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658" name="Google Shape;658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1" name="Google Shape;661;p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662" name="Google Shape;662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64" name="Google Shape;664;p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665" name="Google Shape;665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68" name="Google Shape;668;p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0" name="Google Shape;670;p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671" name="Google Shape;671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4" name="Google Shape;674;p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675" name="Google Shape;675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77" name="Google Shape;677;p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678" name="Google Shape;678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1" name="Google Shape;681;p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2" name="Google Shape;682;p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683" name="Google Shape;683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85" name="Google Shape;685;p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86" name="Google Shape;686;p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687" name="Google Shape;687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9" name="Google Shape;689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0" name="Google Shape;690;p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691" name="Google Shape;69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2" name="Google Shape;69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93" name="Google Shape;693;p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694" name="Google Shape;694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5" name="Google Shape;695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6" name="Google Shape;696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97" name="Google Shape;697;p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98" name="Google Shape;698;p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699" name="Google Shape;699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0" name="Google Shape;700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1" name="Google Shape;701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2" name="Google Shape;702;p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703" name="Google Shape;703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6" name="Google Shape;706;p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707" name="Google Shape;70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09" name="Google Shape;709;p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710" name="Google Shape;71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1" name="Google Shape;71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3" name="Google Shape;713;p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714" name="Google Shape;71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5" name="Google Shape;71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6" name="Google Shape;716;p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717" name="Google Shape;717;p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0" name="Google Shape;720;p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721" name="Google Shape;721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724" name="Google Shape;724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7" name="Google Shape;727;p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728" name="Google Shape;728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9" name="Google Shape;729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30" name="Google Shape;730;p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1" name="Google Shape;731;p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732" name="Google Shape;732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3" name="Google Shape;733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4" name="Google Shape;734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5" name="Google Shape;735;p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736" name="Google Shape;736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7" name="Google Shape;737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8" name="Google Shape;738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39" name="Google Shape;739;p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740" name="Google Shape;740;p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3" name="Google Shape;743;p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744" name="Google Shape;744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5" name="Google Shape;745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46" name="Google Shape;746;p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747" name="Google Shape;747;p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8" name="Google Shape;748;p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9" name="Google Shape;749;p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51" name="Google Shape;751;p5"/>
          <p:cNvSpPr txBox="1">
            <a:spLocks noGrp="1"/>
          </p:cNvSpPr>
          <p:nvPr>
            <p:ph type="subTitle" idx="1"/>
          </p:nvPr>
        </p:nvSpPr>
        <p:spPr>
          <a:xfrm>
            <a:off x="2136467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2" name="Google Shape;752;p5"/>
          <p:cNvSpPr txBox="1">
            <a:spLocks noGrp="1"/>
          </p:cNvSpPr>
          <p:nvPr>
            <p:ph type="subTitle" idx="2"/>
          </p:nvPr>
        </p:nvSpPr>
        <p:spPr>
          <a:xfrm>
            <a:off x="6660211" y="4140200"/>
            <a:ext cx="3395200" cy="134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5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54" name="Google Shape;754;p5"/>
          <p:cNvSpPr txBox="1">
            <a:spLocks noGrp="1"/>
          </p:cNvSpPr>
          <p:nvPr>
            <p:ph type="title" idx="3"/>
          </p:nvPr>
        </p:nvSpPr>
        <p:spPr>
          <a:xfrm>
            <a:off x="2136467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55" name="Google Shape;755;p5"/>
          <p:cNvSpPr txBox="1">
            <a:spLocks noGrp="1"/>
          </p:cNvSpPr>
          <p:nvPr>
            <p:ph type="title" idx="4"/>
          </p:nvPr>
        </p:nvSpPr>
        <p:spPr>
          <a:xfrm>
            <a:off x="6660211" y="3632200"/>
            <a:ext cx="339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541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8" name="Google Shape;758;p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9" name="Google Shape;759;p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0" name="Google Shape;760;p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761" name="Google Shape;761;p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62" name="Google Shape;762;p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763" name="Google Shape;76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5" name="Google Shape;76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6" name="Google Shape;766;p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767" name="Google Shape;767;p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8" name="Google Shape;768;p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69" name="Google Shape;769;p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770" name="Google Shape;77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1" name="Google Shape;77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2" name="Google Shape;77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73" name="Google Shape;773;p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74" name="Google Shape;774;p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775" name="Google Shape;77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6" name="Google Shape;77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7" name="Google Shape;77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78" name="Google Shape;778;p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779" name="Google Shape;77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0" name="Google Shape;78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1" name="Google Shape;78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82" name="Google Shape;782;p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3" name="Google Shape;783;p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784" name="Google Shape;78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5" name="Google Shape;78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6" name="Google Shape;78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87" name="Google Shape;787;p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788" name="Google Shape;78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0" name="Google Shape;790;p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791" name="Google Shape;79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4" name="Google Shape;794;p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795" name="Google Shape;79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7" name="Google Shape;79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98" name="Google Shape;798;p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799" name="Google Shape;79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0" name="Google Shape;80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01" name="Google Shape;801;p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2" name="Google Shape;802;p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803" name="Google Shape;803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6" name="Google Shape;806;p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807" name="Google Shape;80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09" name="Google Shape;809;p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810" name="Google Shape;810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3" name="Google Shape;813;p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814" name="Google Shape;814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5" name="Google Shape;815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16" name="Google Shape;816;p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817" name="Google Shape;817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8" name="Google Shape;818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9" name="Google Shape;819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20" name="Google Shape;820;p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21" name="Google Shape;821;p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822" name="Google Shape;822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826" name="Google Shape;826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8" name="Google Shape;828;p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829" name="Google Shape;829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32" name="Google Shape;832;p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34" name="Google Shape;834;p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835" name="Google Shape;835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38" name="Google Shape;838;p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839" name="Google Shape;839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1" name="Google Shape;841;p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842" name="Google Shape;842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3" name="Google Shape;843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5" name="Google Shape;845;p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6" name="Google Shape;846;p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847" name="Google Shape;847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49" name="Google Shape;849;p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50" name="Google Shape;850;p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851" name="Google Shape;851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855" name="Google Shape;85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7" name="Google Shape;857;p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858" name="Google Shape;858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61" name="Google Shape;861;p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62" name="Google Shape;862;p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863" name="Google Shape;863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6" name="Google Shape;866;p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867" name="Google Shape;867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0" name="Google Shape;870;p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871" name="Google Shape;87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3" name="Google Shape;873;p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874" name="Google Shape;87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77" name="Google Shape;877;p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878" name="Google Shape;87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0" name="Google Shape;880;p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881" name="Google Shape;881;p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4" name="Google Shape;884;p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885" name="Google Shape;885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87" name="Google Shape;887;p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888" name="Google Shape;888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1" name="Google Shape;891;p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892" name="Google Shape;892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94" name="Google Shape;894;p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95" name="Google Shape;895;p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896" name="Google Shape;896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9" name="Google Shape;899;p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900" name="Google Shape;900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3" name="Google Shape;903;p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904" name="Google Shape;904;p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07" name="Google Shape;907;p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908" name="Google Shape;908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10" name="Google Shape;910;p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911" name="Google Shape;911;p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13" name="Google Shape;913;p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5" name="Google Shape;915;p6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2257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82" name="Google Shape;1082;p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083" name="Google Shape;1083;p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4" name="Google Shape;1084;p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085" name="Google Shape;108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88" name="Google Shape;1088;p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089" name="Google Shape;1089;p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91" name="Google Shape;1091;p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092" name="Google Shape;109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95" name="Google Shape;1095;p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96" name="Google Shape;1096;p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097" name="Google Shape;109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0" name="Google Shape;1100;p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101" name="Google Shape;110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04" name="Google Shape;1104;p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5" name="Google Shape;1105;p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106" name="Google Shape;110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110" name="Google Shape;111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2" name="Google Shape;1112;p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113" name="Google Shape;111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16" name="Google Shape;1116;p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117" name="Google Shape;111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0" name="Google Shape;1120;p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121" name="Google Shape;112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23" name="Google Shape;1123;p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24" name="Google Shape;1124;p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125" name="Google Shape;1125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28" name="Google Shape;1128;p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129" name="Google Shape;112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1" name="Google Shape;1131;p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132" name="Google Shape;1132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5" name="Google Shape;1135;p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136" name="Google Shape;1136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38" name="Google Shape;1138;p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139" name="Google Shape;1139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42" name="Google Shape;1142;p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43" name="Google Shape;1143;p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144" name="Google Shape;1144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47" name="Google Shape;1147;p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148" name="Google Shape;1148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50" name="Google Shape;1150;p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151" name="Google Shape;1151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54" name="Google Shape;1154;p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56" name="Google Shape;1156;p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157" name="Google Shape;1157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0" name="Google Shape;1160;p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161" name="Google Shape;1161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63" name="Google Shape;1163;p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164" name="Google Shape;1164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67" name="Google Shape;1167;p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8" name="Google Shape;1168;p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169" name="Google Shape;1169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1" name="Google Shape;1171;p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72" name="Google Shape;1172;p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173" name="Google Shape;1173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5" name="Google Shape;1175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6" name="Google Shape;1176;p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177" name="Google Shape;117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8" name="Google Shape;117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79" name="Google Shape;1179;p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180" name="Google Shape;1180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1" name="Google Shape;1181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2" name="Google Shape;1182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83" name="Google Shape;1183;p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84" name="Google Shape;1184;p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185" name="Google Shape;1185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6" name="Google Shape;1186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7" name="Google Shape;1187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88" name="Google Shape;1188;p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189" name="Google Shape;1189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0" name="Google Shape;1190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1" name="Google Shape;1191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2" name="Google Shape;1192;p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193" name="Google Shape;119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4" name="Google Shape;119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5" name="Google Shape;1195;p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196" name="Google Shape;119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7" name="Google Shape;119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99" name="Google Shape;1199;p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200" name="Google Shape;120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2" name="Google Shape;1202;p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203" name="Google Shape;1203;p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6" name="Google Shape;1206;p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207" name="Google Shape;1207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09" name="Google Shape;1209;p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210" name="Google Shape;1210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1" name="Google Shape;1211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3" name="Google Shape;1213;p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214" name="Google Shape;1214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16" name="Google Shape;1216;p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17" name="Google Shape;1217;p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218" name="Google Shape;1218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1" name="Google Shape;1221;p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222" name="Google Shape;1222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4" name="Google Shape;1224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5" name="Google Shape;1225;p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226" name="Google Shape;1226;p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9" name="Google Shape;1229;p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230" name="Google Shape;1230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2" name="Google Shape;1232;p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233" name="Google Shape;1233;p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4" name="Google Shape;1234;p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35" name="Google Shape;1235;p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6" name="Google Shape;1236;p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7" name="Google Shape;1237;p8"/>
          <p:cNvSpPr txBox="1">
            <a:spLocks noGrp="1"/>
          </p:cNvSpPr>
          <p:nvPr>
            <p:ph type="title"/>
          </p:nvPr>
        </p:nvSpPr>
        <p:spPr>
          <a:xfrm>
            <a:off x="2697600" y="2350767"/>
            <a:ext cx="8534400" cy="29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11333"/>
            </a:lvl1pPr>
            <a:lvl2pPr lvl="1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sp>
        <p:nvSpPr>
          <p:cNvPr id="1238" name="Google Shape;1238;p8"/>
          <p:cNvSpPr/>
          <p:nvPr/>
        </p:nvSpPr>
        <p:spPr>
          <a:xfrm flipH="1">
            <a:off x="6538013" y="630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 flipH="1">
            <a:off x="-252437" y="24783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 flipH="1">
            <a:off x="10394476" y="196172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 flipH="1">
            <a:off x="8353008" y="3865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 flipH="1">
            <a:off x="119007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-385827" y="1132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 flipH="1">
            <a:off x="547823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/>
          <p:nvPr/>
        </p:nvSpPr>
        <p:spPr>
          <a:xfrm flipH="1">
            <a:off x="9645439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6" name="Google Shape;1246;p8"/>
          <p:cNvSpPr/>
          <p:nvPr/>
        </p:nvSpPr>
        <p:spPr>
          <a:xfrm flipH="1">
            <a:off x="11872256" y="3683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7" name="Google Shape;1247;p8"/>
          <p:cNvSpPr/>
          <p:nvPr/>
        </p:nvSpPr>
        <p:spPr>
          <a:xfrm flipH="1">
            <a:off x="2189672" y="400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8"/>
          <p:cNvSpPr/>
          <p:nvPr/>
        </p:nvSpPr>
        <p:spPr>
          <a:xfrm flipH="1">
            <a:off x="3458639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8"/>
          <p:cNvSpPr/>
          <p:nvPr/>
        </p:nvSpPr>
        <p:spPr>
          <a:xfrm flipH="1">
            <a:off x="3294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0" name="Google Shape;1250;p8"/>
          <p:cNvSpPr/>
          <p:nvPr/>
        </p:nvSpPr>
        <p:spPr>
          <a:xfrm flipH="1">
            <a:off x="55819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1" name="Google Shape;1251;p8"/>
          <p:cNvSpPr/>
          <p:nvPr/>
        </p:nvSpPr>
        <p:spPr>
          <a:xfrm flipH="1">
            <a:off x="3585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2" name="Google Shape;1252;p8"/>
          <p:cNvGrpSpPr/>
          <p:nvPr/>
        </p:nvGrpSpPr>
        <p:grpSpPr>
          <a:xfrm flipH="1">
            <a:off x="10013105" y="5525434"/>
            <a:ext cx="630947" cy="693209"/>
            <a:chOff x="1799697" y="4222450"/>
            <a:chExt cx="473210" cy="519907"/>
          </a:xfrm>
        </p:grpSpPr>
        <p:sp>
          <p:nvSpPr>
            <p:cNvPr id="1253" name="Google Shape;125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66" name="Google Shape;1266;p8"/>
          <p:cNvGrpSpPr/>
          <p:nvPr/>
        </p:nvGrpSpPr>
        <p:grpSpPr>
          <a:xfrm flipH="1">
            <a:off x="10685262" y="5334842"/>
            <a:ext cx="556997" cy="883813"/>
            <a:chOff x="1296693" y="4078131"/>
            <a:chExt cx="417748" cy="662860"/>
          </a:xfrm>
        </p:grpSpPr>
        <p:sp>
          <p:nvSpPr>
            <p:cNvPr id="1267" name="Google Shape;1267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80" name="Google Shape;1280;p8"/>
          <p:cNvGrpSpPr/>
          <p:nvPr/>
        </p:nvGrpSpPr>
        <p:grpSpPr>
          <a:xfrm>
            <a:off x="1895177" y="5486601"/>
            <a:ext cx="630947" cy="693209"/>
            <a:chOff x="1799697" y="4222450"/>
            <a:chExt cx="473210" cy="519907"/>
          </a:xfrm>
        </p:grpSpPr>
        <p:sp>
          <p:nvSpPr>
            <p:cNvPr id="1281" name="Google Shape;1281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94" name="Google Shape;1294;p8"/>
          <p:cNvGrpSpPr/>
          <p:nvPr/>
        </p:nvGrpSpPr>
        <p:grpSpPr>
          <a:xfrm>
            <a:off x="1195372" y="5296008"/>
            <a:ext cx="556997" cy="883813"/>
            <a:chOff x="1296693" y="4078131"/>
            <a:chExt cx="417748" cy="662860"/>
          </a:xfrm>
        </p:grpSpPr>
        <p:sp>
          <p:nvSpPr>
            <p:cNvPr id="1295" name="Google Shape;1295;p8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8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08" name="Google Shape;1308;p8"/>
          <p:cNvGrpSpPr/>
          <p:nvPr/>
        </p:nvGrpSpPr>
        <p:grpSpPr>
          <a:xfrm>
            <a:off x="7722072" y="5525434"/>
            <a:ext cx="630947" cy="693209"/>
            <a:chOff x="1799697" y="4222450"/>
            <a:chExt cx="473210" cy="519907"/>
          </a:xfrm>
        </p:grpSpPr>
        <p:sp>
          <p:nvSpPr>
            <p:cNvPr id="1309" name="Google Shape;1309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2" name="Google Shape;1322;p8"/>
          <p:cNvGrpSpPr/>
          <p:nvPr/>
        </p:nvGrpSpPr>
        <p:grpSpPr>
          <a:xfrm flipH="1">
            <a:off x="421639" y="5525434"/>
            <a:ext cx="630947" cy="693209"/>
            <a:chOff x="1799697" y="4222450"/>
            <a:chExt cx="473210" cy="519907"/>
          </a:xfrm>
        </p:grpSpPr>
        <p:sp>
          <p:nvSpPr>
            <p:cNvPr id="1323" name="Google Shape;1323;p8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2702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8" name="Google Shape;1338;p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9" name="Google Shape;1339;p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40" name="Google Shape;1340;p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341" name="Google Shape;1341;p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42" name="Google Shape;1342;p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343" name="Google Shape;134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6" name="Google Shape;1346;p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347" name="Google Shape;1347;p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49" name="Google Shape;1349;p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350" name="Google Shape;135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53" name="Google Shape;1353;p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54" name="Google Shape;1354;p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355" name="Google Shape;135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8" name="Google Shape;1358;p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359" name="Google Shape;135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62" name="Google Shape;1362;p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3" name="Google Shape;1363;p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364" name="Google Shape;136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67" name="Google Shape;1367;p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368" name="Google Shape;136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0" name="Google Shape;1370;p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371" name="Google Shape;137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375" name="Google Shape;137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8" name="Google Shape;1378;p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379" name="Google Shape;137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381" name="Google Shape;1381;p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2" name="Google Shape;1382;p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383" name="Google Shape;1383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6" name="Google Shape;1386;p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387" name="Google Shape;138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9" name="Google Shape;1389;p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390" name="Google Shape;1390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3" name="Google Shape;1393;p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394" name="Google Shape;1394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96" name="Google Shape;1396;p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397" name="Google Shape;1397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00" name="Google Shape;1400;p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01" name="Google Shape;1401;p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402" name="Google Shape;1402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5" name="Google Shape;1405;p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406" name="Google Shape;1406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08" name="Google Shape;1408;p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409" name="Google Shape;1409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12" name="Google Shape;1412;p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14" name="Google Shape;1414;p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415" name="Google Shape;1415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18" name="Google Shape;1418;p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419" name="Google Shape;1419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21" name="Google Shape;1421;p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422" name="Google Shape;1422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5" name="Google Shape;1425;p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6" name="Google Shape;1426;p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427" name="Google Shape;1427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9" name="Google Shape;1429;p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0" name="Google Shape;1430;p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3" name="Google Shape;1433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4" name="Google Shape;1434;p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435" name="Google Shape;143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6" name="Google Shape;143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7" name="Google Shape;1437;p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438" name="Google Shape;1438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9" name="Google Shape;1439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0" name="Google Shape;1440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41" name="Google Shape;1441;p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2" name="Google Shape;1442;p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443" name="Google Shape;1443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4" name="Google Shape;1444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5" name="Google Shape;1445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46" name="Google Shape;1446;p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447" name="Google Shape;1447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0" name="Google Shape;1450;p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451" name="Google Shape;145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3" name="Google Shape;1453;p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454" name="Google Shape;145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57" name="Google Shape;1457;p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458" name="Google Shape;145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0" name="Google Shape;1460;p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461" name="Google Shape;1461;p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4" name="Google Shape;1464;p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465" name="Google Shape;1465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67" name="Google Shape;1467;p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468" name="Google Shape;1468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1" name="Google Shape;1471;p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472" name="Google Shape;1472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74" name="Google Shape;1474;p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75" name="Google Shape;1475;p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476" name="Google Shape;1476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9" name="Google Shape;1479;p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480" name="Google Shape;1480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3" name="Google Shape;1483;p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484" name="Google Shape;1484;p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87" name="Google Shape;1487;p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488" name="Google Shape;1488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90" name="Google Shape;1490;p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491" name="Google Shape;1491;p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93" name="Google Shape;1493;p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743215" y="2044604"/>
            <a:ext cx="6705600" cy="17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3060867" y="3833433"/>
            <a:ext cx="60700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266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1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502" name="Google Shape;1502;p1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03" name="Google Shape;1503;p1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504" name="Google Shape;150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07" name="Google Shape;1507;p1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508" name="Google Shape;1508;p1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0" name="Google Shape;1510;p1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511" name="Google Shape;151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14" name="Google Shape;1514;p1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15" name="Google Shape;1515;p1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516" name="Google Shape;151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9" name="Google Shape;1519;p1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520" name="Google Shape;152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24" name="Google Shape;1524;p1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525" name="Google Shape;152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6" name="Google Shape;152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7" name="Google Shape;152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8" name="Google Shape;1528;p1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529" name="Google Shape;152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0" name="Google Shape;153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1" name="Google Shape;1531;p1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532" name="Google Shape;153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5" name="Google Shape;1535;p1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536" name="Google Shape;153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39" name="Google Shape;1539;p1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540" name="Google Shape;154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1" name="Google Shape;154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42" name="Google Shape;1542;p1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43" name="Google Shape;1543;p1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7" name="Google Shape;1547;p1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548" name="Google Shape;154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0" name="Google Shape;1550;p1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551" name="Google Shape;1551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4" name="Google Shape;1554;p1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555" name="Google Shape;1555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57" name="Google Shape;1557;p1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558" name="Google Shape;1558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0" name="Google Shape;1560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61" name="Google Shape;1561;p1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62" name="Google Shape;1562;p1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563" name="Google Shape;1563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6" name="Google Shape;1566;p1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567" name="Google Shape;1567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9" name="Google Shape;1569;p1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570" name="Google Shape;1570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73" name="Google Shape;1573;p1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1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75" name="Google Shape;1575;p1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576" name="Google Shape;1576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79" name="Google Shape;1579;p1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580" name="Google Shape;1580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82" name="Google Shape;1582;p1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583" name="Google Shape;1583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86" name="Google Shape;1586;p1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87" name="Google Shape;1587;p1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588" name="Google Shape;1588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90" name="Google Shape;1590;p1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91" name="Google Shape;1591;p1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5" name="Google Shape;1595;p1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596" name="Google Shape;159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8" name="Google Shape;1598;p1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599" name="Google Shape;1599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02" name="Google Shape;1602;p1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03" name="Google Shape;1603;p1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604" name="Google Shape;1604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7" name="Google Shape;1607;p1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608" name="Google Shape;1608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1" name="Google Shape;1611;p1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612" name="Google Shape;161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4" name="Google Shape;1614;p1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615" name="Google Shape;161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18" name="Google Shape;1618;p1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619" name="Google Shape;161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1" name="Google Shape;1621;p1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622" name="Google Shape;1622;p1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3" name="Google Shape;1623;p1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5" name="Google Shape;1625;p1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626" name="Google Shape;1626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8" name="Google Shape;1628;p1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629" name="Google Shape;1629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32" name="Google Shape;1632;p1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633" name="Google Shape;1633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35" name="Google Shape;1635;p1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36" name="Google Shape;1636;p1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637" name="Google Shape;1637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0" name="Google Shape;1640;p1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641" name="Google Shape;1641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3" name="Google Shape;1643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4" name="Google Shape;1644;p1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645" name="Google Shape;1645;p1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8" name="Google Shape;1648;p1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649" name="Google Shape;1649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51" name="Google Shape;1651;p1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652" name="Google Shape;1652;p1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54" name="Google Shape;1654;p1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5" name="Google Shape;1655;p1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56" name="Google Shape;1656;p10"/>
          <p:cNvSpPr txBox="1">
            <a:spLocks noGrp="1"/>
          </p:cNvSpPr>
          <p:nvPr>
            <p:ph type="title"/>
          </p:nvPr>
        </p:nvSpPr>
        <p:spPr>
          <a:xfrm>
            <a:off x="2123900" y="4491167"/>
            <a:ext cx="79444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48521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" name="Google Shape;1658;p1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661" name="Google Shape;1661;p1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662" name="Google Shape;1662;p1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63" name="Google Shape;1663;p1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664" name="Google Shape;166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668" name="Google Shape;1668;p1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0" name="Google Shape;1670;p1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671" name="Google Shape;167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74" name="Google Shape;1674;p1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75" name="Google Shape;1675;p1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676" name="Google Shape;167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79" name="Google Shape;1679;p1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680" name="Google Shape;168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683" name="Google Shape;1683;p1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684" name="Google Shape;1684;p1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685" name="Google Shape;168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88" name="Google Shape;1688;p1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689" name="Google Shape;168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1" name="Google Shape;1691;p1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692" name="Google Shape;169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5" name="Google Shape;1695;p1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696" name="Google Shape;169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7" name="Google Shape;169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8" name="Google Shape;169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99" name="Google Shape;1699;p1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700" name="Google Shape;170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1" name="Google Shape;170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02" name="Google Shape;1702;p1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3" name="Google Shape;1703;p1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704" name="Google Shape;1704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5" name="Google Shape;1705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6" name="Google Shape;1706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07" name="Google Shape;1707;p1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708" name="Google Shape;170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9" name="Google Shape;170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0" name="Google Shape;1710;p1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711" name="Google Shape;1711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2" name="Google Shape;1712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3" name="Google Shape;1713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4" name="Google Shape;1714;p1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715" name="Google Shape;1715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6" name="Google Shape;1716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17" name="Google Shape;1717;p1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718" name="Google Shape;1718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9" name="Google Shape;1719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0" name="Google Shape;1720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21" name="Google Shape;1721;p1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22" name="Google Shape;1722;p1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723" name="Google Shape;1723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4" name="Google Shape;1724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5" name="Google Shape;1725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6" name="Google Shape;1726;p1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727" name="Google Shape;1727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8" name="Google Shape;1728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29" name="Google Shape;1729;p1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730" name="Google Shape;1730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1" name="Google Shape;1731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2" name="Google Shape;1732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33" name="Google Shape;1733;p1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4" name="Google Shape;1734;p1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35" name="Google Shape;1735;p1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736" name="Google Shape;1736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7" name="Google Shape;1737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8" name="Google Shape;1738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39" name="Google Shape;1739;p1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740" name="Google Shape;1740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1" name="Google Shape;1741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42" name="Google Shape;1742;p1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743" name="Google Shape;1743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4" name="Google Shape;1744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5" name="Google Shape;1745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46" name="Google Shape;1746;p1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47" name="Google Shape;1747;p1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748" name="Google Shape;1748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9" name="Google Shape;1749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50" name="Google Shape;1750;p1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51" name="Google Shape;1751;p1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1752" name="Google Shape;1752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3" name="Google Shape;1753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4" name="Google Shape;1754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5" name="Google Shape;1755;p1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1756" name="Google Shape;175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7" name="Google Shape;175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58" name="Google Shape;1758;p1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1759" name="Google Shape;1759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0" name="Google Shape;1760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1" name="Google Shape;1761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62" name="Google Shape;1762;p1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63" name="Google Shape;1763;p1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1764" name="Google Shape;1764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5" name="Google Shape;1765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6" name="Google Shape;1766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67" name="Google Shape;1767;p1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1768" name="Google Shape;1768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9" name="Google Shape;1769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0" name="Google Shape;1770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1" name="Google Shape;1771;p1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1772" name="Google Shape;177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3" name="Google Shape;177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4" name="Google Shape;1774;p1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1775" name="Google Shape;177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6" name="Google Shape;177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7" name="Google Shape;177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78" name="Google Shape;1778;p1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1779" name="Google Shape;177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0" name="Google Shape;178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1" name="Google Shape;1781;p1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1782" name="Google Shape;1782;p1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3" name="Google Shape;1783;p1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4" name="Google Shape;1784;p1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5" name="Google Shape;1785;p1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1786" name="Google Shape;1786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7" name="Google Shape;1787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88" name="Google Shape;1788;p1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1789" name="Google Shape;1789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0" name="Google Shape;1790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2" name="Google Shape;1792;p1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1793" name="Google Shape;1793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795" name="Google Shape;1795;p1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96" name="Google Shape;1796;p1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1797" name="Google Shape;1797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0" name="Google Shape;1800;p1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1801" name="Google Shape;1801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4" name="Google Shape;1804;p1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1805" name="Google Shape;1805;p1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6" name="Google Shape;1806;p1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08" name="Google Shape;1808;p1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1809" name="Google Shape;1809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1812" name="Google Shape;1812;p1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814" name="Google Shape;1814;p1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5" name="Google Shape;1815;p1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16" name="Google Shape;1816;p11"/>
          <p:cNvSpPr txBox="1">
            <a:spLocks noGrp="1"/>
          </p:cNvSpPr>
          <p:nvPr>
            <p:ph type="title" hasCustomPrompt="1"/>
          </p:nvPr>
        </p:nvSpPr>
        <p:spPr>
          <a:xfrm>
            <a:off x="960000" y="1050433"/>
            <a:ext cx="10272000" cy="20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9600"/>
              <a:buNone/>
              <a:defRPr sz="13333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817" name="Google Shape;1817;p11"/>
          <p:cNvSpPr txBox="1">
            <a:spLocks noGrp="1"/>
          </p:cNvSpPr>
          <p:nvPr>
            <p:ph type="subTitle" idx="1"/>
          </p:nvPr>
        </p:nvSpPr>
        <p:spPr>
          <a:xfrm>
            <a:off x="960000" y="3065300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1818" name="Google Shape;1818;p11"/>
          <p:cNvSpPr/>
          <p:nvPr/>
        </p:nvSpPr>
        <p:spPr>
          <a:xfrm>
            <a:off x="4941996" y="111005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10715530" y="1901396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137453" y="-42652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9381850" y="44145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3309535" y="1109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7484353" y="1771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329405" y="750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 flipH="1">
            <a:off x="10844070" y="-357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1073089" y="16173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2584672" y="9353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522956" y="3537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10040439" y="694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11231989" y="12191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771472" y="804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11900705" y="3478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6648205" y="84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11871605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36" name="Google Shape;1836;p11"/>
          <p:cNvGrpSpPr/>
          <p:nvPr/>
        </p:nvGrpSpPr>
        <p:grpSpPr>
          <a:xfrm flipH="1">
            <a:off x="1821524" y="5553468"/>
            <a:ext cx="630947" cy="693209"/>
            <a:chOff x="1799697" y="4222450"/>
            <a:chExt cx="473210" cy="519907"/>
          </a:xfrm>
        </p:grpSpPr>
        <p:sp>
          <p:nvSpPr>
            <p:cNvPr id="1837" name="Google Shape;1837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8" name="Google Shape;1838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9" name="Google Shape;1839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0" name="Google Shape;1840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1" name="Google Shape;1841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2" name="Google Shape;1842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3" name="Google Shape;1843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4" name="Google Shape;1844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5" name="Google Shape;1845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6" name="Google Shape;1846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7" name="Google Shape;1847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8" name="Google Shape;1848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9" name="Google Shape;1849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50" name="Google Shape;1850;p11"/>
          <p:cNvGrpSpPr/>
          <p:nvPr/>
        </p:nvGrpSpPr>
        <p:grpSpPr>
          <a:xfrm>
            <a:off x="2706230" y="5187742"/>
            <a:ext cx="556997" cy="883813"/>
            <a:chOff x="1296693" y="4078131"/>
            <a:chExt cx="417748" cy="662860"/>
          </a:xfrm>
        </p:grpSpPr>
        <p:sp>
          <p:nvSpPr>
            <p:cNvPr id="1851" name="Google Shape;1851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2" name="Google Shape;1852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3" name="Google Shape;1853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4" name="Google Shape;1854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5" name="Google Shape;1855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6" name="Google Shape;1856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7" name="Google Shape;1857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8" name="Google Shape;1858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9" name="Google Shape;1859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0" name="Google Shape;1860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1" name="Google Shape;1861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2" name="Google Shape;1862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3" name="Google Shape;1863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64" name="Google Shape;1864;p11"/>
          <p:cNvGrpSpPr/>
          <p:nvPr/>
        </p:nvGrpSpPr>
        <p:grpSpPr>
          <a:xfrm>
            <a:off x="3396580" y="5522468"/>
            <a:ext cx="630947" cy="693209"/>
            <a:chOff x="1799697" y="4222450"/>
            <a:chExt cx="473210" cy="519907"/>
          </a:xfrm>
        </p:grpSpPr>
        <p:sp>
          <p:nvSpPr>
            <p:cNvPr id="1865" name="Google Shape;1865;p1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6" name="Google Shape;1866;p1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7" name="Google Shape;1867;p1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8" name="Google Shape;1868;p1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9" name="Google Shape;1869;p1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0" name="Google Shape;1870;p1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1" name="Google Shape;1871;p1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2" name="Google Shape;1872;p1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3" name="Google Shape;1873;p1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4" name="Google Shape;1874;p1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5" name="Google Shape;1875;p1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6" name="Google Shape;1876;p1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7" name="Google Shape;1877;p1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78" name="Google Shape;1878;p11"/>
          <p:cNvSpPr/>
          <p:nvPr/>
        </p:nvSpPr>
        <p:spPr>
          <a:xfrm flipH="1">
            <a:off x="-225297" y="2155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879" name="Google Shape;1879;p11"/>
          <p:cNvGrpSpPr/>
          <p:nvPr/>
        </p:nvGrpSpPr>
        <p:grpSpPr>
          <a:xfrm flipH="1">
            <a:off x="959996" y="5187742"/>
            <a:ext cx="556997" cy="883813"/>
            <a:chOff x="1296693" y="4078131"/>
            <a:chExt cx="417748" cy="662860"/>
          </a:xfrm>
        </p:grpSpPr>
        <p:sp>
          <p:nvSpPr>
            <p:cNvPr id="1880" name="Google Shape;1880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1" name="Google Shape;1881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2" name="Google Shape;1882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3" name="Google Shape;1883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4" name="Google Shape;1884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5" name="Google Shape;1885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6" name="Google Shape;1886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7" name="Google Shape;1887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8" name="Google Shape;1888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9" name="Google Shape;1889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0" name="Google Shape;1890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1" name="Google Shape;1891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2" name="Google Shape;1892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93" name="Google Shape;1893;p11"/>
          <p:cNvGrpSpPr/>
          <p:nvPr/>
        </p:nvGrpSpPr>
        <p:grpSpPr>
          <a:xfrm flipH="1">
            <a:off x="4293696" y="5244875"/>
            <a:ext cx="556997" cy="883813"/>
            <a:chOff x="1296693" y="4078131"/>
            <a:chExt cx="417748" cy="662860"/>
          </a:xfrm>
        </p:grpSpPr>
        <p:sp>
          <p:nvSpPr>
            <p:cNvPr id="1894" name="Google Shape;1894;p1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5" name="Google Shape;1895;p1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6" name="Google Shape;1896;p1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7" name="Google Shape;1897;p1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8" name="Google Shape;1898;p1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9" name="Google Shape;1899;p1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0" name="Google Shape;1900;p1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1" name="Google Shape;1901;p1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2" name="Google Shape;1902;p1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3" name="Google Shape;1903;p1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4" name="Google Shape;1904;p1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5" name="Google Shape;1905;p1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6" name="Google Shape;1906;p1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028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7C3B3-1B22-405F-9FEA-7655CCAB5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1E8B53-27A4-4CD5-888A-65013C094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D5980-4571-4780-B420-8495EAF70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2A3EBC-C86E-4EB4-A150-ED05E7CC2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6EE5D9-5EDC-46A1-89D5-C978560515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0B896E-6B41-4F52-9CCC-B63566350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19/9/2024</a:t>
            </a:fld>
            <a:endParaRPr lang="en-S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70BBE4-E3E7-4CFA-9D0E-D03622D5F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374BD9-F024-4DE8-BA04-14C669CBB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3904629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564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19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Google Shape;1909;p1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0" name="Google Shape;1910;p1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1" name="Google Shape;1911;p1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12" name="Google Shape;1912;p1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1913" name="Google Shape;1913;p1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14" name="Google Shape;1914;p1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1915" name="Google Shape;191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7" name="Google Shape;191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8" name="Google Shape;1918;p1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1919" name="Google Shape;1919;p1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0" name="Google Shape;1920;p1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21" name="Google Shape;1921;p1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1922" name="Google Shape;192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3" name="Google Shape;192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4" name="Google Shape;192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25" name="Google Shape;1925;p1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26" name="Google Shape;1926;p1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1927" name="Google Shape;192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8" name="Google Shape;192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9" name="Google Shape;192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0" name="Google Shape;1930;p1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1931" name="Google Shape;193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2" name="Google Shape;193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3" name="Google Shape;193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34" name="Google Shape;1934;p1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5" name="Google Shape;1935;p1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1936" name="Google Shape;193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7" name="Google Shape;193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8" name="Google Shape;193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39" name="Google Shape;1939;p1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2" name="Google Shape;1942;p1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1943" name="Google Shape;194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6" name="Google Shape;1946;p1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1947" name="Google Shape;194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8" name="Google Shape;194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9" name="Google Shape;194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0" name="Google Shape;1950;p1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1951" name="Google Shape;195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53" name="Google Shape;1953;p1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54" name="Google Shape;1954;p1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1955" name="Google Shape;1955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1" name="Google Shape;1961;p1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1962" name="Google Shape;1962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5" name="Google Shape;1965;p1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1966" name="Google Shape;1966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68" name="Google Shape;1968;p1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1969" name="Google Shape;1969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72" name="Google Shape;1972;p1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73" name="Google Shape;1973;p1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1974" name="Google Shape;1974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77" name="Google Shape;1977;p1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1978" name="Google Shape;1978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80" name="Google Shape;1980;p1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1981" name="Google Shape;1981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84" name="Google Shape;1984;p1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5" name="Google Shape;1985;p1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86" name="Google Shape;1986;p1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1987" name="Google Shape;1987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0" name="Google Shape;1990;p1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1991" name="Google Shape;1991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93" name="Google Shape;1993;p1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1994" name="Google Shape;1994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997" name="Google Shape;1997;p1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98" name="Google Shape;1998;p1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1999" name="Google Shape;1999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01" name="Google Shape;2001;p1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02" name="Google Shape;2002;p1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003" name="Google Shape;2003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6" name="Google Shape;2006;p1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007" name="Google Shape;200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09" name="Google Shape;2009;p1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010" name="Google Shape;2010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2" name="Google Shape;2012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13" name="Google Shape;2013;p1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14" name="Google Shape;2014;p1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015" name="Google Shape;2015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8" name="Google Shape;2018;p1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019" name="Google Shape;2019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2" name="Google Shape;2022;p1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023" name="Google Shape;202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5" name="Google Shape;2025;p1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026" name="Google Shape;202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9" name="Google Shape;2029;p1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030" name="Google Shape;203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2" name="Google Shape;2032;p1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033" name="Google Shape;2033;p1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6" name="Google Shape;2036;p1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037" name="Google Shape;2037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39" name="Google Shape;2039;p1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040" name="Google Shape;2040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43" name="Google Shape;2043;p1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044" name="Google Shape;2044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46" name="Google Shape;2046;p1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47" name="Google Shape;2047;p1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048" name="Google Shape;2048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1" name="Google Shape;2051;p1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052" name="Google Shape;2052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5" name="Google Shape;2055;p1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056" name="Google Shape;2056;p1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59" name="Google Shape;2059;p1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060" name="Google Shape;2060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2" name="Google Shape;2062;p1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063" name="Google Shape;2063;p1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65" name="Google Shape;2065;p1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6" name="Google Shape;2066;p1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67" name="Google Shape;2067;p13"/>
          <p:cNvSpPr txBox="1">
            <a:spLocks noGrp="1"/>
          </p:cNvSpPr>
          <p:nvPr>
            <p:ph type="subTitle" idx="1"/>
          </p:nvPr>
        </p:nvSpPr>
        <p:spPr>
          <a:xfrm>
            <a:off x="960035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8" name="Google Shape;2068;p13"/>
          <p:cNvSpPr txBox="1">
            <a:spLocks noGrp="1"/>
          </p:cNvSpPr>
          <p:nvPr>
            <p:ph type="subTitle" idx="2"/>
          </p:nvPr>
        </p:nvSpPr>
        <p:spPr>
          <a:xfrm>
            <a:off x="6397604" y="2071567"/>
            <a:ext cx="4834400" cy="30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9" name="Google Shape;2069;p13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635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1" name="Google Shape;2071;p1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2" name="Google Shape;2072;p1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3" name="Google Shape;2073;p1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74" name="Google Shape;2074;p1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075" name="Google Shape;2075;p1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76" name="Google Shape;2076;p1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077" name="Google Shape;207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081" name="Google Shape;2081;p1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3" name="Google Shape;2083;p1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084" name="Google Shape;208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87" name="Google Shape;2087;p1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88" name="Google Shape;2088;p1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089" name="Google Shape;208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92" name="Google Shape;2092;p1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093" name="Google Shape;209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96" name="Google Shape;2096;p1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097" name="Google Shape;2097;p1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098" name="Google Shape;209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1" name="Google Shape;2101;p1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102" name="Google Shape;210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4" name="Google Shape;2104;p1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105" name="Google Shape;210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8" name="Google Shape;2108;p1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109" name="Google Shape;210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0" name="Google Shape;211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1" name="Google Shape;211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12" name="Google Shape;2112;p1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113" name="Google Shape;211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4" name="Google Shape;211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15" name="Google Shape;2115;p1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16" name="Google Shape;2116;p1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117" name="Google Shape;2117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8" name="Google Shape;2118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19" name="Google Shape;2119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0" name="Google Shape;2120;p1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121" name="Google Shape;212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2" name="Google Shape;212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3" name="Google Shape;2123;p1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124" name="Google Shape;2124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5" name="Google Shape;2125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6" name="Google Shape;2126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27" name="Google Shape;2127;p1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128" name="Google Shape;2128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9" name="Google Shape;2129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0" name="Google Shape;2130;p1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131" name="Google Shape;2131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34" name="Google Shape;2134;p1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35" name="Google Shape;2135;p1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136" name="Google Shape;2136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7" name="Google Shape;2137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8" name="Google Shape;2138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9" name="Google Shape;2139;p1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140" name="Google Shape;2140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1" name="Google Shape;2141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42" name="Google Shape;2142;p1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143" name="Google Shape;2143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4" name="Google Shape;2144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5" name="Google Shape;2145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46" name="Google Shape;2146;p1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7" name="Google Shape;2147;p1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48" name="Google Shape;2148;p1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149" name="Google Shape;2149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0" name="Google Shape;2150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1" name="Google Shape;2151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2" name="Google Shape;2152;p1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153" name="Google Shape;2153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4" name="Google Shape;2154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55" name="Google Shape;2155;p1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156" name="Google Shape;2156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7" name="Google Shape;2157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8" name="Google Shape;2158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59" name="Google Shape;2159;p1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0" name="Google Shape;2160;p1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161" name="Google Shape;2161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2" name="Google Shape;2162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63" name="Google Shape;2163;p1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64" name="Google Shape;2164;p1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165" name="Google Shape;2165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6" name="Google Shape;2166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7" name="Google Shape;2167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68" name="Google Shape;2168;p1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169" name="Google Shape;216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0" name="Google Shape;217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71" name="Google Shape;2171;p1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172" name="Google Shape;2172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3" name="Google Shape;2173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4" name="Google Shape;2174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75" name="Google Shape;2175;p1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76" name="Google Shape;2176;p1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177" name="Google Shape;2177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8" name="Google Shape;2178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9" name="Google Shape;2179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0" name="Google Shape;2180;p1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181" name="Google Shape;2181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2" name="Google Shape;2182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3" name="Google Shape;2183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4" name="Google Shape;2184;p1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185" name="Google Shape;218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6" name="Google Shape;218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87" name="Google Shape;2187;p1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188" name="Google Shape;218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9" name="Google Shape;218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0" name="Google Shape;219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1" name="Google Shape;2191;p1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192" name="Google Shape;219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3" name="Google Shape;219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4" name="Google Shape;2194;p1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195" name="Google Shape;2195;p1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6" name="Google Shape;2196;p1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7" name="Google Shape;2197;p1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98" name="Google Shape;2198;p1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199" name="Google Shape;2199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0" name="Google Shape;2200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1" name="Google Shape;2201;p1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202" name="Google Shape;2202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3" name="Google Shape;2203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4" name="Google Shape;2204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05" name="Google Shape;2205;p1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206" name="Google Shape;2206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7" name="Google Shape;2207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08" name="Google Shape;2208;p1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209" name="Google Shape;2209;p1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210" name="Google Shape;2210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1" name="Google Shape;2211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2" name="Google Shape;2212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3" name="Google Shape;2213;p1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214" name="Google Shape;2214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5" name="Google Shape;2215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6" name="Google Shape;2216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7" name="Google Shape;2217;p1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218" name="Google Shape;2218;p1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9" name="Google Shape;2219;p1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0" name="Google Shape;2220;p1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1" name="Google Shape;2221;p1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222" name="Google Shape;2222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3" name="Google Shape;2223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24" name="Google Shape;2224;p1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225" name="Google Shape;2225;p1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6" name="Google Shape;2226;p1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27" name="Google Shape;2227;p1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8" name="Google Shape;2228;p1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29" name="Google Shape;2229;p14"/>
          <p:cNvSpPr txBox="1">
            <a:spLocks noGrp="1"/>
          </p:cNvSpPr>
          <p:nvPr>
            <p:ph type="title"/>
          </p:nvPr>
        </p:nvSpPr>
        <p:spPr>
          <a:xfrm>
            <a:off x="960000" y="2535000"/>
            <a:ext cx="51208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30" name="Google Shape;2230;p14"/>
          <p:cNvSpPr txBox="1">
            <a:spLocks noGrp="1"/>
          </p:cNvSpPr>
          <p:nvPr>
            <p:ph type="title" idx="2" hasCustomPrompt="1"/>
          </p:nvPr>
        </p:nvSpPr>
        <p:spPr>
          <a:xfrm>
            <a:off x="9600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31" name="Google Shape;2231;p14"/>
          <p:cNvSpPr txBox="1">
            <a:spLocks noGrp="1"/>
          </p:cNvSpPr>
          <p:nvPr>
            <p:ph type="subTitle" idx="1"/>
          </p:nvPr>
        </p:nvSpPr>
        <p:spPr>
          <a:xfrm>
            <a:off x="960000" y="4383033"/>
            <a:ext cx="51208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2" name="Google Shape;2232;p14"/>
          <p:cNvSpPr/>
          <p:nvPr/>
        </p:nvSpPr>
        <p:spPr>
          <a:xfrm>
            <a:off x="10845030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3" name="Google Shape;2233;p14"/>
          <p:cNvSpPr/>
          <p:nvPr/>
        </p:nvSpPr>
        <p:spPr>
          <a:xfrm>
            <a:off x="8133199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4" name="Google Shape;2234;p14"/>
          <p:cNvSpPr/>
          <p:nvPr/>
        </p:nvSpPr>
        <p:spPr>
          <a:xfrm>
            <a:off x="11645289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5" name="Google Shape;2235;p14"/>
          <p:cNvSpPr/>
          <p:nvPr/>
        </p:nvSpPr>
        <p:spPr>
          <a:xfrm>
            <a:off x="7414705" y="5711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6" name="Google Shape;2236;p14"/>
          <p:cNvSpPr/>
          <p:nvPr/>
        </p:nvSpPr>
        <p:spPr>
          <a:xfrm>
            <a:off x="10619339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7" name="Google Shape;2237;p14"/>
          <p:cNvSpPr/>
          <p:nvPr/>
        </p:nvSpPr>
        <p:spPr>
          <a:xfrm>
            <a:off x="405997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8" name="Google Shape;2238;p14"/>
          <p:cNvSpPr/>
          <p:nvPr/>
        </p:nvSpPr>
        <p:spPr>
          <a:xfrm>
            <a:off x="546505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39" name="Google Shape;2239;p14"/>
          <p:cNvGrpSpPr/>
          <p:nvPr/>
        </p:nvGrpSpPr>
        <p:grpSpPr>
          <a:xfrm flipH="1">
            <a:off x="9794687" y="5525434"/>
            <a:ext cx="630947" cy="693209"/>
            <a:chOff x="1799697" y="4222450"/>
            <a:chExt cx="473210" cy="519907"/>
          </a:xfrm>
        </p:grpSpPr>
        <p:sp>
          <p:nvSpPr>
            <p:cNvPr id="2240" name="Google Shape;2240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1" name="Google Shape;2241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2" name="Google Shape;2242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3" name="Google Shape;2243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4" name="Google Shape;2244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5" name="Google Shape;2245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6" name="Google Shape;2246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7" name="Google Shape;2247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8" name="Google Shape;2248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9" name="Google Shape;2249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0" name="Google Shape;2250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1" name="Google Shape;2251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2" name="Google Shape;2252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53" name="Google Shape;2253;p14"/>
          <p:cNvGrpSpPr/>
          <p:nvPr/>
        </p:nvGrpSpPr>
        <p:grpSpPr>
          <a:xfrm flipH="1">
            <a:off x="8485694" y="5334842"/>
            <a:ext cx="556997" cy="883813"/>
            <a:chOff x="1296693" y="4078131"/>
            <a:chExt cx="417748" cy="662860"/>
          </a:xfrm>
        </p:grpSpPr>
        <p:sp>
          <p:nvSpPr>
            <p:cNvPr id="2254" name="Google Shape;2254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5" name="Google Shape;2255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6" name="Google Shape;2256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7" name="Google Shape;2257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8" name="Google Shape;2258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9" name="Google Shape;2259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0" name="Google Shape;2260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1" name="Google Shape;2261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2" name="Google Shape;2262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3" name="Google Shape;2263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4" name="Google Shape;2264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5" name="Google Shape;2265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6" name="Google Shape;2266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67" name="Google Shape;2267;p14"/>
          <p:cNvGrpSpPr/>
          <p:nvPr/>
        </p:nvGrpSpPr>
        <p:grpSpPr>
          <a:xfrm>
            <a:off x="3023953" y="5525434"/>
            <a:ext cx="630947" cy="693209"/>
            <a:chOff x="1799697" y="4222450"/>
            <a:chExt cx="473210" cy="519907"/>
          </a:xfrm>
        </p:grpSpPr>
        <p:sp>
          <p:nvSpPr>
            <p:cNvPr id="2268" name="Google Shape;2268;p14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9" name="Google Shape;2269;p14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0" name="Google Shape;2270;p14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1" name="Google Shape;2271;p14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2" name="Google Shape;2272;p14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3" name="Google Shape;2273;p14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4" name="Google Shape;2274;p14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5" name="Google Shape;2275;p14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6" name="Google Shape;2276;p14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7" name="Google Shape;2277;p14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8" name="Google Shape;2278;p14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9" name="Google Shape;2279;p14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0" name="Google Shape;2280;p14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81" name="Google Shape;2281;p14"/>
          <p:cNvGrpSpPr/>
          <p:nvPr/>
        </p:nvGrpSpPr>
        <p:grpSpPr>
          <a:xfrm>
            <a:off x="1772443" y="5334842"/>
            <a:ext cx="556997" cy="883813"/>
            <a:chOff x="1296693" y="4078131"/>
            <a:chExt cx="417748" cy="662860"/>
          </a:xfrm>
        </p:grpSpPr>
        <p:sp>
          <p:nvSpPr>
            <p:cNvPr id="2282" name="Google Shape;2282;p14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3" name="Google Shape;2283;p14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4" name="Google Shape;2284;p14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5" name="Google Shape;2285;p14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6" name="Google Shape;2286;p14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7" name="Google Shape;2287;p14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8" name="Google Shape;2288;p14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9" name="Google Shape;2289;p14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0" name="Google Shape;2290;p14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1" name="Google Shape;2291;p14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2" name="Google Shape;2292;p14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3" name="Google Shape;2293;p14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4" name="Google Shape;2294;p14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87646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2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6" name="Google Shape;2296;p1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7" name="Google Shape;2297;p1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8" name="Google Shape;2298;p1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299" name="Google Shape;2299;p1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300" name="Google Shape;2300;p1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01" name="Google Shape;2301;p1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302" name="Google Shape;230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3" name="Google Shape;230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4" name="Google Shape;230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5" name="Google Shape;2305;p1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306" name="Google Shape;2306;p1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7" name="Google Shape;2307;p1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08" name="Google Shape;2308;p1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309" name="Google Shape;230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0" name="Google Shape;231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1" name="Google Shape;231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12" name="Google Shape;2312;p1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13" name="Google Shape;2313;p1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314" name="Google Shape;231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5" name="Google Shape;231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6" name="Google Shape;231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17" name="Google Shape;2317;p1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318" name="Google Shape;231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9" name="Google Shape;231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0" name="Google Shape;232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21" name="Google Shape;2321;p1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22" name="Google Shape;2322;p1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323" name="Google Shape;232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4" name="Google Shape;232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5" name="Google Shape;232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6" name="Google Shape;2326;p1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327" name="Google Shape;232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8" name="Google Shape;232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29" name="Google Shape;2329;p1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330" name="Google Shape;233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1" name="Google Shape;233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2" name="Google Shape;233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3" name="Google Shape;2333;p1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334" name="Google Shape;233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5" name="Google Shape;233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6" name="Google Shape;233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37" name="Google Shape;2337;p1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338" name="Google Shape;233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9" name="Google Shape;233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40" name="Google Shape;2340;p1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41" name="Google Shape;2341;p1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342" name="Google Shape;2342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3" name="Google Shape;2343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4" name="Google Shape;2344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5" name="Google Shape;2345;p1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346" name="Google Shape;234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7" name="Google Shape;234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48" name="Google Shape;2348;p1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349" name="Google Shape;2349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0" name="Google Shape;2350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1" name="Google Shape;2351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2" name="Google Shape;2352;p1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353" name="Google Shape;2353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55" name="Google Shape;2355;p1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356" name="Google Shape;2356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59" name="Google Shape;2359;p1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60" name="Google Shape;2360;p1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361" name="Google Shape;2361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2" name="Google Shape;2362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4" name="Google Shape;2364;p1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365" name="Google Shape;2365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7" name="Google Shape;2367;p1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368" name="Google Shape;2368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71" name="Google Shape;2371;p1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2" name="Google Shape;2372;p1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73" name="Google Shape;2373;p1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374" name="Google Shape;2374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77" name="Google Shape;2377;p1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378" name="Google Shape;2378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0" name="Google Shape;2380;p1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381" name="Google Shape;2381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2" name="Google Shape;2382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3" name="Google Shape;2383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4" name="Google Shape;2384;p1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5" name="Google Shape;2385;p1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386" name="Google Shape;2386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388" name="Google Shape;2388;p1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389" name="Google Shape;2389;p1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390" name="Google Shape;2390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2" name="Google Shape;2392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3" name="Google Shape;2393;p1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394" name="Google Shape;239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5" name="Google Shape;239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6" name="Google Shape;2396;p1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397" name="Google Shape;2397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8" name="Google Shape;2398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9" name="Google Shape;2399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00" name="Google Shape;2400;p1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01" name="Google Shape;2401;p1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402" name="Google Shape;2402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3" name="Google Shape;2403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4" name="Google Shape;2404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5" name="Google Shape;2405;p1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406" name="Google Shape;2406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7" name="Google Shape;2407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08" name="Google Shape;2408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09" name="Google Shape;2409;p1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410" name="Google Shape;241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1" name="Google Shape;241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2" name="Google Shape;2412;p1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413" name="Google Shape;241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4" name="Google Shape;241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5" name="Google Shape;241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6" name="Google Shape;2416;p1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417" name="Google Shape;241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8" name="Google Shape;241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19" name="Google Shape;2419;p1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420" name="Google Shape;2420;p1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1" name="Google Shape;2421;p1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3" name="Google Shape;2423;p1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424" name="Google Shape;2424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5" name="Google Shape;2425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26" name="Google Shape;2426;p1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427" name="Google Shape;2427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8" name="Google Shape;2428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9" name="Google Shape;2429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0" name="Google Shape;2430;p1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431" name="Google Shape;2431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2" name="Google Shape;2432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33" name="Google Shape;2433;p1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4" name="Google Shape;2434;p1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435" name="Google Shape;2435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38" name="Google Shape;2438;p1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439" name="Google Shape;2439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2" name="Google Shape;2442;p1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443" name="Google Shape;2443;p1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1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1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6" name="Google Shape;2446;p1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447" name="Google Shape;2447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49" name="Google Shape;2449;p1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450" name="Google Shape;2450;p1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1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52" name="Google Shape;2452;p1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3" name="Google Shape;2453;p1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54" name="Google Shape;2454;p15"/>
          <p:cNvSpPr txBox="1">
            <a:spLocks noGrp="1"/>
          </p:cNvSpPr>
          <p:nvPr>
            <p:ph type="title"/>
          </p:nvPr>
        </p:nvSpPr>
        <p:spPr>
          <a:xfrm>
            <a:off x="5474033" y="2535000"/>
            <a:ext cx="5758000" cy="15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93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55" name="Google Shape;2455;p15"/>
          <p:cNvSpPr txBox="1">
            <a:spLocks noGrp="1"/>
          </p:cNvSpPr>
          <p:nvPr>
            <p:ph type="title" idx="2" hasCustomPrompt="1"/>
          </p:nvPr>
        </p:nvSpPr>
        <p:spPr>
          <a:xfrm>
            <a:off x="8549600" y="720000"/>
            <a:ext cx="26824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16000">
                <a:solidFill>
                  <a:schemeClr val="accen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56" name="Google Shape;2456;p15"/>
          <p:cNvSpPr txBox="1">
            <a:spLocks noGrp="1"/>
          </p:cNvSpPr>
          <p:nvPr>
            <p:ph type="subTitle" idx="1"/>
          </p:nvPr>
        </p:nvSpPr>
        <p:spPr>
          <a:xfrm>
            <a:off x="5474033" y="4383033"/>
            <a:ext cx="5758000" cy="6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7" name="Google Shape;2457;p15"/>
          <p:cNvSpPr/>
          <p:nvPr/>
        </p:nvSpPr>
        <p:spPr>
          <a:xfrm flipH="1">
            <a:off x="304405" y="43160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8" name="Google Shape;2458;p15"/>
          <p:cNvSpPr/>
          <p:nvPr/>
        </p:nvSpPr>
        <p:spPr>
          <a:xfrm flipH="1">
            <a:off x="2576713" y="2392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9" name="Google Shape;2459;p15"/>
          <p:cNvSpPr/>
          <p:nvPr/>
        </p:nvSpPr>
        <p:spPr>
          <a:xfrm flipH="1">
            <a:off x="304396" y="4119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0" name="Google Shape;2460;p15"/>
          <p:cNvSpPr/>
          <p:nvPr/>
        </p:nvSpPr>
        <p:spPr>
          <a:xfrm flipH="1">
            <a:off x="1330347" y="42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1" name="Google Shape;2461;p15"/>
          <p:cNvSpPr/>
          <p:nvPr/>
        </p:nvSpPr>
        <p:spPr>
          <a:xfrm flipH="1">
            <a:off x="10946638" y="3069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2" name="Google Shape;2462;p15"/>
          <p:cNvSpPr/>
          <p:nvPr/>
        </p:nvSpPr>
        <p:spPr>
          <a:xfrm flipH="1">
            <a:off x="11606380" y="13130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463" name="Google Shape;2463;p15"/>
          <p:cNvGrpSpPr/>
          <p:nvPr/>
        </p:nvGrpSpPr>
        <p:grpSpPr>
          <a:xfrm>
            <a:off x="460596" y="5525434"/>
            <a:ext cx="630947" cy="693209"/>
            <a:chOff x="1799697" y="4222450"/>
            <a:chExt cx="473210" cy="519907"/>
          </a:xfrm>
        </p:grpSpPr>
        <p:sp>
          <p:nvSpPr>
            <p:cNvPr id="2464" name="Google Shape;2464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5" name="Google Shape;2465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6" name="Google Shape;2466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7" name="Google Shape;2467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8" name="Google Shape;2468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9" name="Google Shape;2469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0" name="Google Shape;2470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1" name="Google Shape;2471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2" name="Google Shape;2472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3" name="Google Shape;2473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4" name="Google Shape;2474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5" name="Google Shape;2475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6" name="Google Shape;2476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77" name="Google Shape;2477;p15"/>
          <p:cNvGrpSpPr/>
          <p:nvPr/>
        </p:nvGrpSpPr>
        <p:grpSpPr>
          <a:xfrm>
            <a:off x="1843540" y="5334842"/>
            <a:ext cx="556997" cy="883813"/>
            <a:chOff x="1296693" y="4078131"/>
            <a:chExt cx="417748" cy="662860"/>
          </a:xfrm>
        </p:grpSpPr>
        <p:sp>
          <p:nvSpPr>
            <p:cNvPr id="2478" name="Google Shape;2478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9" name="Google Shape;2479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0" name="Google Shape;2480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1" name="Google Shape;2481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2" name="Google Shape;2482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3" name="Google Shape;2483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4" name="Google Shape;2484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5" name="Google Shape;2485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6" name="Google Shape;2486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7" name="Google Shape;2487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8" name="Google Shape;2488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9" name="Google Shape;2489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0" name="Google Shape;2490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491" name="Google Shape;2491;p15"/>
          <p:cNvGrpSpPr/>
          <p:nvPr/>
        </p:nvGrpSpPr>
        <p:grpSpPr>
          <a:xfrm flipH="1">
            <a:off x="7231329" y="5525434"/>
            <a:ext cx="630947" cy="693209"/>
            <a:chOff x="1799697" y="4222450"/>
            <a:chExt cx="473210" cy="519907"/>
          </a:xfrm>
        </p:grpSpPr>
        <p:sp>
          <p:nvSpPr>
            <p:cNvPr id="2492" name="Google Shape;2492;p15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15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15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15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15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15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15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15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15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15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15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15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15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505" name="Google Shape;2505;p15"/>
          <p:cNvGrpSpPr/>
          <p:nvPr/>
        </p:nvGrpSpPr>
        <p:grpSpPr>
          <a:xfrm flipH="1">
            <a:off x="8556791" y="5334842"/>
            <a:ext cx="556997" cy="883813"/>
            <a:chOff x="1296693" y="4078131"/>
            <a:chExt cx="417748" cy="662860"/>
          </a:xfrm>
        </p:grpSpPr>
        <p:sp>
          <p:nvSpPr>
            <p:cNvPr id="2506" name="Google Shape;2506;p15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15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15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15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15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15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15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15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15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15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15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15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15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6746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0" name="Google Shape;2520;p1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1" name="Google Shape;2521;p1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2" name="Google Shape;2522;p1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23" name="Google Shape;2523;p1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524" name="Google Shape;2524;p1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5" name="Google Shape;2525;p1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526" name="Google Shape;252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7" name="Google Shape;252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8" name="Google Shape;252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29" name="Google Shape;2529;p1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530" name="Google Shape;2530;p1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1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32" name="Google Shape;2532;p1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533" name="Google Shape;253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36" name="Google Shape;2536;p1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37" name="Google Shape;2537;p1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538" name="Google Shape;253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41" name="Google Shape;2541;p1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542" name="Google Shape;254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45" name="Google Shape;2545;p1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46" name="Google Shape;2546;p1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547" name="Google Shape;254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0" name="Google Shape;2550;p1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551" name="Google Shape;255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3" name="Google Shape;2553;p1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554" name="Google Shape;255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57" name="Google Shape;2557;p1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558" name="Google Shape;255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1" name="Google Shape;2561;p1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562" name="Google Shape;256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64" name="Google Shape;2564;p1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65" name="Google Shape;2565;p1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566" name="Google Shape;2566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69" name="Google Shape;2569;p1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570" name="Google Shape;257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2" name="Google Shape;2572;p1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573" name="Google Shape;2573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6" name="Google Shape;2576;p1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577" name="Google Shape;2577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79" name="Google Shape;2579;p1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580" name="Google Shape;2580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3" name="Google Shape;2583;p1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4" name="Google Shape;2584;p1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585" name="Google Shape;2585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8" name="Google Shape;2588;p1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589" name="Google Shape;2589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0" name="Google Shape;2590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91" name="Google Shape;2591;p1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592" name="Google Shape;2592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3" name="Google Shape;2593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4" name="Google Shape;2594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95" name="Google Shape;2595;p1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1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97" name="Google Shape;2597;p1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598" name="Google Shape;2598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99" name="Google Shape;2599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0" name="Google Shape;2600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1" name="Google Shape;2601;p1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602" name="Google Shape;2602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3" name="Google Shape;2603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04" name="Google Shape;2604;p1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605" name="Google Shape;2605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6" name="Google Shape;2606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7" name="Google Shape;2607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08" name="Google Shape;2608;p1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09" name="Google Shape;2609;p1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610" name="Google Shape;2610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1" name="Google Shape;2611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12" name="Google Shape;2612;p1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13" name="Google Shape;2613;p1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614" name="Google Shape;2614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5" name="Google Shape;2615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6" name="Google Shape;2616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17" name="Google Shape;2617;p1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618" name="Google Shape;261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19" name="Google Shape;261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0" name="Google Shape;2620;p1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621" name="Google Shape;2621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2" name="Google Shape;2622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3" name="Google Shape;2623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24" name="Google Shape;2624;p1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1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626" name="Google Shape;2626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29" name="Google Shape;2629;p1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630" name="Google Shape;2630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3" name="Google Shape;2633;p1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634" name="Google Shape;263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36" name="Google Shape;2636;p1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637" name="Google Shape;263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0" name="Google Shape;2640;p1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641" name="Google Shape;264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3" name="Google Shape;2643;p1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644" name="Google Shape;2644;p1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1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1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47" name="Google Shape;2647;p1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648" name="Google Shape;2648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0" name="Google Shape;2650;p1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651" name="Google Shape;2651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54" name="Google Shape;2654;p1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655" name="Google Shape;2655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57" name="Google Shape;2657;p1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58" name="Google Shape;2658;p1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659" name="Google Shape;2659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2" name="Google Shape;2662;p1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663" name="Google Shape;2663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66" name="Google Shape;2666;p1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667" name="Google Shape;2667;p1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1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1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0" name="Google Shape;2670;p1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671" name="Google Shape;2671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673" name="Google Shape;2673;p1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674" name="Google Shape;2674;p1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1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676" name="Google Shape;2676;p1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7" name="Google Shape;2677;p1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8" name="Google Shape;2678;p16"/>
          <p:cNvSpPr txBox="1">
            <a:spLocks noGrp="1"/>
          </p:cNvSpPr>
          <p:nvPr>
            <p:ph type="title"/>
          </p:nvPr>
        </p:nvSpPr>
        <p:spPr>
          <a:xfrm>
            <a:off x="9600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79" name="Google Shape;2679;p16"/>
          <p:cNvSpPr txBox="1">
            <a:spLocks noGrp="1"/>
          </p:cNvSpPr>
          <p:nvPr>
            <p:ph type="title" idx="2" hasCustomPrompt="1"/>
          </p:nvPr>
        </p:nvSpPr>
        <p:spPr>
          <a:xfrm>
            <a:off x="899200" y="1612200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0" name="Google Shape;2680;p16"/>
          <p:cNvSpPr txBox="1">
            <a:spLocks noGrp="1"/>
          </p:cNvSpPr>
          <p:nvPr>
            <p:ph type="subTitle" idx="1"/>
          </p:nvPr>
        </p:nvSpPr>
        <p:spPr>
          <a:xfrm>
            <a:off x="9600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1" name="Google Shape;2681;p16"/>
          <p:cNvSpPr txBox="1">
            <a:spLocks noGrp="1"/>
          </p:cNvSpPr>
          <p:nvPr>
            <p:ph type="title" idx="3"/>
          </p:nvPr>
        </p:nvSpPr>
        <p:spPr>
          <a:xfrm>
            <a:off x="47548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2" name="Google Shape;26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94000" y="1595084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3" name="Google Shape;2683;p16"/>
          <p:cNvSpPr txBox="1">
            <a:spLocks noGrp="1"/>
          </p:cNvSpPr>
          <p:nvPr>
            <p:ph type="subTitle" idx="5"/>
          </p:nvPr>
        </p:nvSpPr>
        <p:spPr>
          <a:xfrm>
            <a:off x="47548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4" name="Google Shape;2684;p16"/>
          <p:cNvSpPr txBox="1">
            <a:spLocks noGrp="1"/>
          </p:cNvSpPr>
          <p:nvPr>
            <p:ph type="title" idx="6"/>
          </p:nvPr>
        </p:nvSpPr>
        <p:spPr>
          <a:xfrm>
            <a:off x="8549600" y="2323700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5" name="Google Shape;2685;p16"/>
          <p:cNvSpPr txBox="1">
            <a:spLocks noGrp="1"/>
          </p:cNvSpPr>
          <p:nvPr>
            <p:ph type="title" idx="7" hasCustomPrompt="1"/>
          </p:nvPr>
        </p:nvSpPr>
        <p:spPr>
          <a:xfrm>
            <a:off x="8488800" y="15952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6" name="Google Shape;2686;p16"/>
          <p:cNvSpPr txBox="1">
            <a:spLocks noGrp="1"/>
          </p:cNvSpPr>
          <p:nvPr>
            <p:ph type="subTitle" idx="8"/>
          </p:nvPr>
        </p:nvSpPr>
        <p:spPr>
          <a:xfrm>
            <a:off x="8549600" y="2730100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7" name="Google Shape;2687;p16"/>
          <p:cNvSpPr txBox="1">
            <a:spLocks noGrp="1"/>
          </p:cNvSpPr>
          <p:nvPr>
            <p:ph type="title" idx="9"/>
          </p:nvPr>
        </p:nvSpPr>
        <p:spPr>
          <a:xfrm>
            <a:off x="9600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88" name="Google Shape;2688;p16"/>
          <p:cNvSpPr txBox="1">
            <a:spLocks noGrp="1"/>
          </p:cNvSpPr>
          <p:nvPr>
            <p:ph type="title" idx="13" hasCustomPrompt="1"/>
          </p:nvPr>
        </p:nvSpPr>
        <p:spPr>
          <a:xfrm>
            <a:off x="899200" y="3870533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89" name="Google Shape;2689;p16"/>
          <p:cNvSpPr txBox="1">
            <a:spLocks noGrp="1"/>
          </p:cNvSpPr>
          <p:nvPr>
            <p:ph type="subTitle" idx="14"/>
          </p:nvPr>
        </p:nvSpPr>
        <p:spPr>
          <a:xfrm>
            <a:off x="9600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0" name="Google Shape;2690;p16"/>
          <p:cNvSpPr txBox="1">
            <a:spLocks noGrp="1"/>
          </p:cNvSpPr>
          <p:nvPr>
            <p:ph type="title" idx="15"/>
          </p:nvPr>
        </p:nvSpPr>
        <p:spPr>
          <a:xfrm>
            <a:off x="47548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1" name="Google Shape;2691;p16"/>
          <p:cNvSpPr txBox="1">
            <a:spLocks noGrp="1"/>
          </p:cNvSpPr>
          <p:nvPr>
            <p:ph type="title" idx="16" hasCustomPrompt="1"/>
          </p:nvPr>
        </p:nvSpPr>
        <p:spPr>
          <a:xfrm>
            <a:off x="46940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2" name="Google Shape;2692;p16"/>
          <p:cNvSpPr txBox="1">
            <a:spLocks noGrp="1"/>
          </p:cNvSpPr>
          <p:nvPr>
            <p:ph type="subTitle" idx="17"/>
          </p:nvPr>
        </p:nvSpPr>
        <p:spPr>
          <a:xfrm>
            <a:off x="47548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3" name="Google Shape;2693;p16"/>
          <p:cNvSpPr txBox="1">
            <a:spLocks noGrp="1"/>
          </p:cNvSpPr>
          <p:nvPr>
            <p:ph type="title" idx="18"/>
          </p:nvPr>
        </p:nvSpPr>
        <p:spPr>
          <a:xfrm>
            <a:off x="8549600" y="4581733"/>
            <a:ext cx="26824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694" name="Google Shape;2694;p16"/>
          <p:cNvSpPr txBox="1">
            <a:spLocks noGrp="1"/>
          </p:cNvSpPr>
          <p:nvPr>
            <p:ph type="title" idx="19" hasCustomPrompt="1"/>
          </p:nvPr>
        </p:nvSpPr>
        <p:spPr>
          <a:xfrm>
            <a:off x="8488800" y="3853417"/>
            <a:ext cx="9752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695" name="Google Shape;2695;p16"/>
          <p:cNvSpPr txBox="1">
            <a:spLocks noGrp="1"/>
          </p:cNvSpPr>
          <p:nvPr>
            <p:ph type="subTitle" idx="20"/>
          </p:nvPr>
        </p:nvSpPr>
        <p:spPr>
          <a:xfrm>
            <a:off x="8549600" y="4988133"/>
            <a:ext cx="2682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6" name="Google Shape;2696;p16"/>
          <p:cNvSpPr txBox="1">
            <a:spLocks noGrp="1"/>
          </p:cNvSpPr>
          <p:nvPr>
            <p:ph type="title" idx="21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9690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6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8" name="Google Shape;2698;p17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9" name="Google Shape;2699;p17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0" name="Google Shape;2700;p17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701" name="Google Shape;2701;p17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2702" name="Google Shape;2702;p17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3" name="Google Shape;2703;p17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2704" name="Google Shape;270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5" name="Google Shape;270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6" name="Google Shape;270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07" name="Google Shape;2707;p17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2708" name="Google Shape;2708;p17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9" name="Google Shape;2709;p17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0" name="Google Shape;2710;p17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2711" name="Google Shape;271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2" name="Google Shape;271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3" name="Google Shape;271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14" name="Google Shape;2714;p17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15" name="Google Shape;2715;p17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2716" name="Google Shape;271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7" name="Google Shape;271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18" name="Google Shape;271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19" name="Google Shape;2719;p17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2720" name="Google Shape;272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1" name="Google Shape;272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2" name="Google Shape;272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23" name="Google Shape;2723;p17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24" name="Google Shape;2724;p17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2725" name="Google Shape;272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6" name="Google Shape;272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27" name="Google Shape;272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28" name="Google Shape;2728;p17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2729" name="Google Shape;272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0" name="Google Shape;273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1" name="Google Shape;2731;p17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2732" name="Google Shape;273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3" name="Google Shape;273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4" name="Google Shape;273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5" name="Google Shape;2735;p17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2736" name="Google Shape;273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7" name="Google Shape;273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38" name="Google Shape;273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39" name="Google Shape;2739;p17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2740" name="Google Shape;274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1" name="Google Shape;274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42" name="Google Shape;2742;p17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43" name="Google Shape;2743;p17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2744" name="Google Shape;2744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5" name="Google Shape;2745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6" name="Google Shape;2746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47" name="Google Shape;2747;p17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2748" name="Google Shape;274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49" name="Google Shape;274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0" name="Google Shape;2750;p17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2751" name="Google Shape;2751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2" name="Google Shape;2752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3" name="Google Shape;2753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4" name="Google Shape;2754;p17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2755" name="Google Shape;2755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6" name="Google Shape;2756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57" name="Google Shape;2757;p17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2758" name="Google Shape;2758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59" name="Google Shape;2759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0" name="Google Shape;2760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61" name="Google Shape;2761;p17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62" name="Google Shape;2762;p17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2763" name="Google Shape;2763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4" name="Google Shape;2764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5" name="Google Shape;2765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6" name="Google Shape;2766;p17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2767" name="Google Shape;2767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8" name="Google Shape;2768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69" name="Google Shape;2769;p17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2770" name="Google Shape;2770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1" name="Google Shape;2771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2" name="Google Shape;2772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73" name="Google Shape;2773;p17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4" name="Google Shape;2774;p17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75" name="Google Shape;2775;p17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2776" name="Google Shape;2776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7" name="Google Shape;2777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8" name="Google Shape;2778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79" name="Google Shape;2779;p17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2780" name="Google Shape;2780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1" name="Google Shape;2781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82" name="Google Shape;2782;p17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2783" name="Google Shape;2783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4" name="Google Shape;2784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5" name="Google Shape;2785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86" name="Google Shape;2786;p17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87" name="Google Shape;2787;p17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2788" name="Google Shape;2788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9" name="Google Shape;2789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790" name="Google Shape;2790;p17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1" name="Google Shape;2791;p17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2792" name="Google Shape;2792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3" name="Google Shape;2793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4" name="Google Shape;2794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5" name="Google Shape;2795;p17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2796" name="Google Shape;279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7" name="Google Shape;279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798" name="Google Shape;2798;p17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2799" name="Google Shape;2799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0" name="Google Shape;2800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1" name="Google Shape;2801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02" name="Google Shape;2802;p17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03" name="Google Shape;2803;p17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2804" name="Google Shape;2804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5" name="Google Shape;2805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6" name="Google Shape;2806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07" name="Google Shape;2807;p17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2808" name="Google Shape;2808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9" name="Google Shape;2809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0" name="Google Shape;2810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1" name="Google Shape;2811;p17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2812" name="Google Shape;281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3" name="Google Shape;281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4" name="Google Shape;2814;p17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2815" name="Google Shape;281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6" name="Google Shape;281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17" name="Google Shape;281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8" name="Google Shape;2818;p17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2819" name="Google Shape;281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0" name="Google Shape;282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1" name="Google Shape;2821;p17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2822" name="Google Shape;2822;p17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3" name="Google Shape;2823;p17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4" name="Google Shape;2824;p17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5" name="Google Shape;2825;p17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2826" name="Google Shape;2826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27" name="Google Shape;2827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28" name="Google Shape;2828;p17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2829" name="Google Shape;2829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0" name="Google Shape;2830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1" name="Google Shape;2831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32" name="Google Shape;2832;p17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2833" name="Google Shape;2833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4" name="Google Shape;2834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35" name="Google Shape;2835;p17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36" name="Google Shape;2836;p17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2837" name="Google Shape;2837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8" name="Google Shape;2838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9" name="Google Shape;2839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0" name="Google Shape;2840;p17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2841" name="Google Shape;2841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2" name="Google Shape;2842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3" name="Google Shape;2843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4" name="Google Shape;2844;p17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2845" name="Google Shape;2845;p17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6" name="Google Shape;2846;p17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7" name="Google Shape;2847;p17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48" name="Google Shape;2848;p17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2849" name="Google Shape;2849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0" name="Google Shape;2850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51" name="Google Shape;2851;p17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2852" name="Google Shape;2852;p17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3" name="Google Shape;2853;p17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854" name="Google Shape;2854;p17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5" name="Google Shape;2855;p17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56" name="Google Shape;2856;p17"/>
          <p:cNvSpPr txBox="1">
            <a:spLocks noGrp="1"/>
          </p:cNvSpPr>
          <p:nvPr>
            <p:ph type="title"/>
          </p:nvPr>
        </p:nvSpPr>
        <p:spPr>
          <a:xfrm>
            <a:off x="6096000" y="4320400"/>
            <a:ext cx="5136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857" name="Google Shape;2857;p17"/>
          <p:cNvSpPr txBox="1">
            <a:spLocks noGrp="1"/>
          </p:cNvSpPr>
          <p:nvPr>
            <p:ph type="subTitle" idx="1"/>
          </p:nvPr>
        </p:nvSpPr>
        <p:spPr>
          <a:xfrm>
            <a:off x="959933" y="1787333"/>
            <a:ext cx="10272000" cy="23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46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858" name="Google Shape;2858;p17"/>
          <p:cNvSpPr/>
          <p:nvPr/>
        </p:nvSpPr>
        <p:spPr>
          <a:xfrm>
            <a:off x="6430396" y="435971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9" name="Google Shape;2859;p17"/>
          <p:cNvSpPr/>
          <p:nvPr/>
        </p:nvSpPr>
        <p:spPr>
          <a:xfrm>
            <a:off x="10435497" y="617962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0" name="Google Shape;2860;p17"/>
          <p:cNvSpPr/>
          <p:nvPr/>
        </p:nvSpPr>
        <p:spPr>
          <a:xfrm>
            <a:off x="1638753" y="385788"/>
            <a:ext cx="1435752" cy="920669"/>
          </a:xfrm>
          <a:custGeom>
            <a:avLst/>
            <a:gdLst/>
            <a:ahLst/>
            <a:cxnLst/>
            <a:rect l="l" t="t" r="r" b="b"/>
            <a:pathLst>
              <a:path w="12828" h="8183" extrusionOk="0">
                <a:moveTo>
                  <a:pt x="6502" y="0"/>
                </a:moveTo>
                <a:cubicBezTo>
                  <a:pt x="5439" y="0"/>
                  <a:pt x="3609" y="540"/>
                  <a:pt x="3710" y="2187"/>
                </a:cubicBezTo>
                <a:cubicBezTo>
                  <a:pt x="3499" y="2097"/>
                  <a:pt x="3263" y="2055"/>
                  <a:pt x="3016" y="2055"/>
                </a:cubicBezTo>
                <a:cubicBezTo>
                  <a:pt x="1966" y="2055"/>
                  <a:pt x="720" y="2819"/>
                  <a:pt x="393" y="3917"/>
                </a:cubicBezTo>
                <a:cubicBezTo>
                  <a:pt x="1" y="5233"/>
                  <a:pt x="432" y="6736"/>
                  <a:pt x="1433" y="7332"/>
                </a:cubicBezTo>
                <a:cubicBezTo>
                  <a:pt x="2530" y="7985"/>
                  <a:pt x="3851" y="8183"/>
                  <a:pt x="5133" y="8183"/>
                </a:cubicBezTo>
                <a:cubicBezTo>
                  <a:pt x="5497" y="8183"/>
                  <a:pt x="5858" y="8167"/>
                  <a:pt x="6209" y="8141"/>
                </a:cubicBezTo>
                <a:cubicBezTo>
                  <a:pt x="7798" y="8023"/>
                  <a:pt x="9720" y="7899"/>
                  <a:pt x="11092" y="7014"/>
                </a:cubicBezTo>
                <a:cubicBezTo>
                  <a:pt x="12296" y="6240"/>
                  <a:pt x="12827" y="4630"/>
                  <a:pt x="12396" y="3353"/>
                </a:cubicBezTo>
                <a:cubicBezTo>
                  <a:pt x="12088" y="2442"/>
                  <a:pt x="11202" y="2083"/>
                  <a:pt x="10471" y="2083"/>
                </a:cubicBezTo>
                <a:cubicBezTo>
                  <a:pt x="10177" y="2083"/>
                  <a:pt x="9908" y="2141"/>
                  <a:pt x="9712" y="2244"/>
                </a:cubicBezTo>
                <a:cubicBezTo>
                  <a:pt x="9510" y="631"/>
                  <a:pt x="8448" y="48"/>
                  <a:pt x="6581" y="1"/>
                </a:cubicBezTo>
                <a:cubicBezTo>
                  <a:pt x="6555" y="0"/>
                  <a:pt x="6529" y="0"/>
                  <a:pt x="650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1" name="Google Shape;2861;p17"/>
          <p:cNvSpPr/>
          <p:nvPr/>
        </p:nvSpPr>
        <p:spPr>
          <a:xfrm>
            <a:off x="8291650" y="435985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2" name="Google Shape;2862;p17"/>
          <p:cNvSpPr/>
          <p:nvPr/>
        </p:nvSpPr>
        <p:spPr>
          <a:xfrm>
            <a:off x="401184" y="61798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3" name="Google Shape;2863;p17"/>
          <p:cNvSpPr/>
          <p:nvPr/>
        </p:nvSpPr>
        <p:spPr>
          <a:xfrm>
            <a:off x="4272253" y="499960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4" name="Google Shape;2864;p17"/>
          <p:cNvSpPr/>
          <p:nvPr/>
        </p:nvSpPr>
        <p:spPr>
          <a:xfrm>
            <a:off x="10784914" y="3694278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5" name="Google Shape;2865;p17"/>
          <p:cNvSpPr/>
          <p:nvPr/>
        </p:nvSpPr>
        <p:spPr>
          <a:xfrm>
            <a:off x="3578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6" name="Google Shape;2866;p17"/>
          <p:cNvSpPr/>
          <p:nvPr/>
        </p:nvSpPr>
        <p:spPr>
          <a:xfrm flipH="1">
            <a:off x="558503" y="44235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7" name="Google Shape;2867;p17"/>
          <p:cNvSpPr/>
          <p:nvPr/>
        </p:nvSpPr>
        <p:spPr>
          <a:xfrm>
            <a:off x="601923" y="1420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8" name="Google Shape;2868;p17"/>
          <p:cNvSpPr/>
          <p:nvPr/>
        </p:nvSpPr>
        <p:spPr>
          <a:xfrm>
            <a:off x="11682289" y="1960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9" name="Google Shape;2869;p17"/>
          <p:cNvSpPr/>
          <p:nvPr/>
        </p:nvSpPr>
        <p:spPr>
          <a:xfrm>
            <a:off x="1511505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0" name="Google Shape;2870;p17"/>
          <p:cNvSpPr/>
          <p:nvPr/>
        </p:nvSpPr>
        <p:spPr>
          <a:xfrm>
            <a:off x="307289" y="2054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1" name="Google Shape;2871;p17"/>
          <p:cNvSpPr/>
          <p:nvPr/>
        </p:nvSpPr>
        <p:spPr>
          <a:xfrm>
            <a:off x="9983472" y="8710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2" name="Google Shape;2872;p17"/>
          <p:cNvSpPr/>
          <p:nvPr/>
        </p:nvSpPr>
        <p:spPr>
          <a:xfrm>
            <a:off x="11329656" y="13064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3" name="Google Shape;2873;p17"/>
          <p:cNvSpPr/>
          <p:nvPr/>
        </p:nvSpPr>
        <p:spPr>
          <a:xfrm>
            <a:off x="7958672" y="3857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4" name="Google Shape;2874;p17"/>
          <p:cNvSpPr/>
          <p:nvPr/>
        </p:nvSpPr>
        <p:spPr>
          <a:xfrm>
            <a:off x="11710205" y="36434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5" name="Google Shape;2875;p17"/>
          <p:cNvSpPr/>
          <p:nvPr/>
        </p:nvSpPr>
        <p:spPr>
          <a:xfrm>
            <a:off x="5693805" y="7228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6" name="Google Shape;2876;p17"/>
          <p:cNvSpPr/>
          <p:nvPr/>
        </p:nvSpPr>
        <p:spPr>
          <a:xfrm>
            <a:off x="11357272" y="2478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7" name="Google Shape;2877;p17"/>
          <p:cNvSpPr/>
          <p:nvPr/>
        </p:nvSpPr>
        <p:spPr>
          <a:xfrm>
            <a:off x="3714256" y="2924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878" name="Google Shape;2878;p17"/>
          <p:cNvGrpSpPr/>
          <p:nvPr/>
        </p:nvGrpSpPr>
        <p:grpSpPr>
          <a:xfrm>
            <a:off x="946129" y="5486201"/>
            <a:ext cx="630947" cy="693209"/>
            <a:chOff x="1799697" y="4222450"/>
            <a:chExt cx="473210" cy="519907"/>
          </a:xfrm>
        </p:grpSpPr>
        <p:sp>
          <p:nvSpPr>
            <p:cNvPr id="2879" name="Google Shape;2879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0" name="Google Shape;2880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1" name="Google Shape;2881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2" name="Google Shape;2882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3" name="Google Shape;2883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4" name="Google Shape;2884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5" name="Google Shape;2885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6" name="Google Shape;2886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7" name="Google Shape;2887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8" name="Google Shape;2888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9" name="Google Shape;2889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0" name="Google Shape;2890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1" name="Google Shape;2891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92" name="Google Shape;2892;p17"/>
          <p:cNvGrpSpPr/>
          <p:nvPr/>
        </p:nvGrpSpPr>
        <p:grpSpPr>
          <a:xfrm>
            <a:off x="1577058" y="5525442"/>
            <a:ext cx="556997" cy="883813"/>
            <a:chOff x="1296693" y="4078131"/>
            <a:chExt cx="417748" cy="662860"/>
          </a:xfrm>
        </p:grpSpPr>
        <p:sp>
          <p:nvSpPr>
            <p:cNvPr id="2893" name="Google Shape;2893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4" name="Google Shape;2894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5" name="Google Shape;2895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6" name="Google Shape;2896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7" name="Google Shape;2897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8" name="Google Shape;2898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9" name="Google Shape;2899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0" name="Google Shape;2900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1" name="Google Shape;2901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2" name="Google Shape;2902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3" name="Google Shape;2903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4" name="Google Shape;2904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5" name="Google Shape;2905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06" name="Google Shape;2906;p17"/>
          <p:cNvGrpSpPr/>
          <p:nvPr/>
        </p:nvGrpSpPr>
        <p:grpSpPr>
          <a:xfrm>
            <a:off x="10784913" y="5791401"/>
            <a:ext cx="630947" cy="693209"/>
            <a:chOff x="1799697" y="4222450"/>
            <a:chExt cx="473210" cy="519907"/>
          </a:xfrm>
        </p:grpSpPr>
        <p:sp>
          <p:nvSpPr>
            <p:cNvPr id="2907" name="Google Shape;2907;p17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8" name="Google Shape;2908;p17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9" name="Google Shape;2909;p17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0" name="Google Shape;2910;p17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1" name="Google Shape;2911;p17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2" name="Google Shape;2912;p17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3" name="Google Shape;2913;p17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4" name="Google Shape;2914;p17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5" name="Google Shape;2915;p17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6" name="Google Shape;2916;p17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7" name="Google Shape;2917;p17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8" name="Google Shape;2918;p17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9" name="Google Shape;2919;p17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20" name="Google Shape;2920;p17"/>
          <p:cNvGrpSpPr/>
          <p:nvPr/>
        </p:nvGrpSpPr>
        <p:grpSpPr>
          <a:xfrm flipH="1">
            <a:off x="11231930" y="5295670"/>
            <a:ext cx="556941" cy="883724"/>
            <a:chOff x="1296693" y="4078131"/>
            <a:chExt cx="417748" cy="662860"/>
          </a:xfrm>
        </p:grpSpPr>
        <p:sp>
          <p:nvSpPr>
            <p:cNvPr id="2921" name="Google Shape;2921;p17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2" name="Google Shape;2922;p17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3" name="Google Shape;2923;p17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4" name="Google Shape;2924;p17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5" name="Google Shape;2925;p17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6" name="Google Shape;2926;p17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7" name="Google Shape;2927;p17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8" name="Google Shape;2928;p17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7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0" name="Google Shape;2930;p17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1" name="Google Shape;2931;p17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2" name="Google Shape;2932;p17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33" name="Google Shape;2933;p17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58457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1" name="Google Shape;3101;p1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2" name="Google Shape;3102;p1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03" name="Google Shape;3103;p1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04" name="Google Shape;3104;p1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105" name="Google Shape;3105;p1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06" name="Google Shape;3106;p1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107" name="Google Shape;310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0" name="Google Shape;3110;p1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111" name="Google Shape;3111;p1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13" name="Google Shape;3113;p1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114" name="Google Shape;311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17" name="Google Shape;3117;p1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18" name="Google Shape;3118;p1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119" name="Google Shape;311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2" name="Google Shape;3122;p1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123" name="Google Shape;312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4" name="Google Shape;312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5" name="Google Shape;312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26" name="Google Shape;3126;p1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27" name="Google Shape;3127;p1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128" name="Google Shape;312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1" name="Google Shape;3131;p1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132" name="Google Shape;313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3" name="Google Shape;313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4" name="Google Shape;3134;p1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135" name="Google Shape;313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6" name="Google Shape;313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7" name="Google Shape;313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8" name="Google Shape;3138;p1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139" name="Google Shape;313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42" name="Google Shape;3142;p1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143" name="Google Shape;314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4" name="Google Shape;314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45" name="Google Shape;3145;p1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46" name="Google Shape;3146;p1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147" name="Google Shape;3147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8" name="Google Shape;3148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9" name="Google Shape;3149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0" name="Google Shape;3150;p1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151" name="Google Shape;315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2" name="Google Shape;315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3" name="Google Shape;3153;p1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154" name="Google Shape;3154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5" name="Google Shape;3155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6" name="Google Shape;3156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57" name="Google Shape;3157;p1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158" name="Google Shape;3158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9" name="Google Shape;3159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0" name="Google Shape;3160;p1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161" name="Google Shape;3161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2" name="Google Shape;3162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3" name="Google Shape;3163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64" name="Google Shape;3164;p1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65" name="Google Shape;3165;p1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166" name="Google Shape;3166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7" name="Google Shape;3167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8" name="Google Shape;3168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69" name="Google Shape;3169;p1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170" name="Google Shape;3170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1" name="Google Shape;3171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72" name="Google Shape;3172;p1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173" name="Google Shape;3173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4" name="Google Shape;3174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5" name="Google Shape;3175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76" name="Google Shape;3176;p1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7" name="Google Shape;3177;p1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78" name="Google Shape;3178;p1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179" name="Google Shape;3179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0" name="Google Shape;3180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1" name="Google Shape;3181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2" name="Google Shape;3182;p1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183" name="Google Shape;3183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4" name="Google Shape;3184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85" name="Google Shape;3185;p1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186" name="Google Shape;3186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7" name="Google Shape;3187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8" name="Google Shape;3188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89" name="Google Shape;3189;p1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0" name="Google Shape;3190;p1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191" name="Google Shape;3191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2" name="Google Shape;3192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93" name="Google Shape;3193;p1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194" name="Google Shape;3194;p1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195" name="Google Shape;3195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6" name="Google Shape;3196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7" name="Google Shape;3197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98" name="Google Shape;3198;p1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199" name="Google Shape;319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0" name="Google Shape;320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01" name="Google Shape;3201;p1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202" name="Google Shape;3202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3" name="Google Shape;3203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4" name="Google Shape;3204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05" name="Google Shape;3205;p1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06" name="Google Shape;3206;p1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207" name="Google Shape;3207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8" name="Google Shape;3208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9" name="Google Shape;3209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0" name="Google Shape;3210;p1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211" name="Google Shape;3211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2" name="Google Shape;3212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3" name="Google Shape;3213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4" name="Google Shape;3214;p1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215" name="Google Shape;321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6" name="Google Shape;321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17" name="Google Shape;3217;p1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218" name="Google Shape;321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9" name="Google Shape;321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0" name="Google Shape;322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1" name="Google Shape;3221;p1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222" name="Google Shape;322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3" name="Google Shape;322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4" name="Google Shape;3224;p1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225" name="Google Shape;3225;p1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6" name="Google Shape;3226;p1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7" name="Google Shape;3227;p1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28" name="Google Shape;3228;p1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229" name="Google Shape;3229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0" name="Google Shape;3230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1" name="Google Shape;3231;p1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232" name="Google Shape;3232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3" name="Google Shape;3233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4" name="Google Shape;3234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35" name="Google Shape;3235;p1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236" name="Google Shape;3236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7" name="Google Shape;3237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38" name="Google Shape;3238;p1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39" name="Google Shape;3239;p1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240" name="Google Shape;3240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1" name="Google Shape;3241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2" name="Google Shape;3242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3" name="Google Shape;3243;p1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244" name="Google Shape;3244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5" name="Google Shape;3245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6" name="Google Shape;3246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47" name="Google Shape;3247;p1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248" name="Google Shape;3248;p1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9" name="Google Shape;3249;p1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0" name="Google Shape;3250;p1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1" name="Google Shape;3251;p1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252" name="Google Shape;3252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3" name="Google Shape;3253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54" name="Google Shape;3254;p1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255" name="Google Shape;3255;p1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6" name="Google Shape;3256;p1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57" name="Google Shape;3257;p1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8" name="Google Shape;3258;p1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9" name="Google Shape;3259;p19"/>
          <p:cNvSpPr txBox="1">
            <a:spLocks noGrp="1"/>
          </p:cNvSpPr>
          <p:nvPr>
            <p:ph type="subTitle" idx="1"/>
          </p:nvPr>
        </p:nvSpPr>
        <p:spPr>
          <a:xfrm>
            <a:off x="960000" y="5411713"/>
            <a:ext cx="10272000" cy="4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0" name="Google Shape;3260;p19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5822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2" name="Google Shape;3262;p20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3" name="Google Shape;3263;p20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4" name="Google Shape;3264;p20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65" name="Google Shape;3265;p20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266" name="Google Shape;3266;p20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67" name="Google Shape;3267;p20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268" name="Google Shape;326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9" name="Google Shape;326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0" name="Google Shape;327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1" name="Google Shape;3271;p20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272" name="Google Shape;3272;p20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3" name="Google Shape;3273;p20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74" name="Google Shape;3274;p20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275" name="Google Shape;327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6" name="Google Shape;327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7" name="Google Shape;327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78" name="Google Shape;3278;p20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79" name="Google Shape;3279;p20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280" name="Google Shape;328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1" name="Google Shape;328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2" name="Google Shape;328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83" name="Google Shape;3283;p20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284" name="Google Shape;328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5" name="Google Shape;328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6" name="Google Shape;328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287" name="Google Shape;3287;p20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288" name="Google Shape;3288;p20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289" name="Google Shape;328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0" name="Google Shape;329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1" name="Google Shape;329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2" name="Google Shape;3292;p20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293" name="Google Shape;329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4" name="Google Shape;329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5" name="Google Shape;3295;p20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296" name="Google Shape;329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7" name="Google Shape;329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8" name="Google Shape;329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299" name="Google Shape;3299;p20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300" name="Google Shape;330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1" name="Google Shape;330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2" name="Google Shape;330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03" name="Google Shape;3303;p20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304" name="Google Shape;330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5" name="Google Shape;330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06" name="Google Shape;3306;p20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07" name="Google Shape;3307;p20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308" name="Google Shape;3308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9" name="Google Shape;3309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0" name="Google Shape;3310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1" name="Google Shape;3311;p20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312" name="Google Shape;331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3" name="Google Shape;331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4" name="Google Shape;3314;p20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315" name="Google Shape;3315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6" name="Google Shape;3316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7" name="Google Shape;3317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18" name="Google Shape;3318;p20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319" name="Google Shape;3319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0" name="Google Shape;3320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21" name="Google Shape;3321;p20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322" name="Google Shape;3322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3" name="Google Shape;3323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4" name="Google Shape;3324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25" name="Google Shape;3325;p20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6" name="Google Shape;3326;p20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327" name="Google Shape;3327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8" name="Google Shape;3328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9" name="Google Shape;3329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0" name="Google Shape;3330;p20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331" name="Google Shape;3331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2" name="Google Shape;3332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33" name="Google Shape;3333;p20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334" name="Google Shape;3334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5" name="Google Shape;3335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6" name="Google Shape;3336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37" name="Google Shape;3337;p20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8" name="Google Shape;3338;p20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39" name="Google Shape;3339;p20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340" name="Google Shape;3340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1" name="Google Shape;3341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2" name="Google Shape;3342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3" name="Google Shape;3343;p20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344" name="Google Shape;3344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5" name="Google Shape;3345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46" name="Google Shape;3346;p20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347" name="Google Shape;3347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8" name="Google Shape;3348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9" name="Google Shape;3349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0" name="Google Shape;3350;p20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1" name="Google Shape;3351;p20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352" name="Google Shape;3352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3" name="Google Shape;3353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54" name="Google Shape;3354;p20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55" name="Google Shape;3355;p20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356" name="Google Shape;3356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7" name="Google Shape;3357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58" name="Google Shape;3358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59" name="Google Shape;3359;p20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360" name="Google Shape;336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1" name="Google Shape;336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62" name="Google Shape;3362;p20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363" name="Google Shape;3363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4" name="Google Shape;3364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5" name="Google Shape;3365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66" name="Google Shape;3366;p20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67" name="Google Shape;3367;p20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368" name="Google Shape;3368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69" name="Google Shape;3369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0" name="Google Shape;3370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1" name="Google Shape;3371;p20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372" name="Google Shape;3372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3" name="Google Shape;3373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4" name="Google Shape;3374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5" name="Google Shape;3375;p20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376" name="Google Shape;337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77" name="Google Shape;337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78" name="Google Shape;3378;p20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379" name="Google Shape;337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0" name="Google Shape;338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1" name="Google Shape;338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2" name="Google Shape;3382;p20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383" name="Google Shape;338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4" name="Google Shape;338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5" name="Google Shape;3385;p20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386" name="Google Shape;3386;p20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7" name="Google Shape;3387;p20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88" name="Google Shape;3388;p20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89" name="Google Shape;3389;p20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390" name="Google Shape;3390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1" name="Google Shape;3391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2" name="Google Shape;3392;p20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393" name="Google Shape;3393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4" name="Google Shape;3394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5" name="Google Shape;3395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396" name="Google Shape;3396;p20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397" name="Google Shape;3397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98" name="Google Shape;3398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399" name="Google Shape;3399;p20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00" name="Google Shape;3400;p20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401" name="Google Shape;3401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2" name="Google Shape;3402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3" name="Google Shape;3403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4" name="Google Shape;3404;p20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405" name="Google Shape;3405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6" name="Google Shape;3406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07" name="Google Shape;3407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08" name="Google Shape;3408;p20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409" name="Google Shape;3409;p20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0" name="Google Shape;3410;p20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1" name="Google Shape;3411;p20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2" name="Google Shape;3412;p20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413" name="Google Shape;3413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4" name="Google Shape;3414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15" name="Google Shape;3415;p20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416" name="Google Shape;3416;p20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17" name="Google Shape;3417;p20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18" name="Google Shape;3418;p20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9" name="Google Shape;3419;p20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0" name="Google Shape;3420;p20"/>
          <p:cNvSpPr txBox="1">
            <a:spLocks noGrp="1"/>
          </p:cNvSpPr>
          <p:nvPr>
            <p:ph type="subTitle" idx="1"/>
          </p:nvPr>
        </p:nvSpPr>
        <p:spPr>
          <a:xfrm>
            <a:off x="960000" y="3440667"/>
            <a:ext cx="3170000" cy="134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21" name="Google Shape;3421;p20"/>
          <p:cNvSpPr txBox="1">
            <a:spLocks noGrp="1"/>
          </p:cNvSpPr>
          <p:nvPr>
            <p:ph type="title"/>
          </p:nvPr>
        </p:nvSpPr>
        <p:spPr>
          <a:xfrm>
            <a:off x="960000" y="1957467"/>
            <a:ext cx="3170000" cy="158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81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Google Shape;3423;p2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4" name="Google Shape;3424;p2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25" name="Google Shape;3425;p2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26" name="Google Shape;3426;p2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427" name="Google Shape;3427;p2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28" name="Google Shape;3428;p2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429" name="Google Shape;342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0" name="Google Shape;343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1" name="Google Shape;343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2" name="Google Shape;3432;p2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433" name="Google Shape;3433;p2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4" name="Google Shape;3434;p2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35" name="Google Shape;3435;p2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436" name="Google Shape;343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7" name="Google Shape;343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8" name="Google Shape;343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39" name="Google Shape;3439;p2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0" name="Google Shape;3440;p2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441" name="Google Shape;344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2" name="Google Shape;344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3" name="Google Shape;344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44" name="Google Shape;3444;p2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445" name="Google Shape;344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6" name="Google Shape;344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7" name="Google Shape;344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48" name="Google Shape;3448;p2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49" name="Google Shape;3449;p2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450" name="Google Shape;345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1" name="Google Shape;345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2" name="Google Shape;345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3" name="Google Shape;3453;p2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454" name="Google Shape;345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5" name="Google Shape;345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56" name="Google Shape;3456;p2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457" name="Google Shape;345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8" name="Google Shape;345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9" name="Google Shape;345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0" name="Google Shape;3460;p2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461" name="Google Shape;346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2" name="Google Shape;346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3" name="Google Shape;346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64" name="Google Shape;3464;p2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465" name="Google Shape;346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6" name="Google Shape;346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67" name="Google Shape;3467;p2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68" name="Google Shape;3468;p2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469" name="Google Shape;3469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0" name="Google Shape;3470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1" name="Google Shape;3471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2" name="Google Shape;3472;p2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473" name="Google Shape;347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4" name="Google Shape;347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5" name="Google Shape;3475;p2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476" name="Google Shape;3476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7" name="Google Shape;3477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8" name="Google Shape;3478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79" name="Google Shape;3479;p2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480" name="Google Shape;3480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1" name="Google Shape;3481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82" name="Google Shape;3482;p2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483" name="Google Shape;3483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4" name="Google Shape;3484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5" name="Google Shape;3485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86" name="Google Shape;3486;p2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87" name="Google Shape;3487;p2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488" name="Google Shape;3488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9" name="Google Shape;3489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0" name="Google Shape;3490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1" name="Google Shape;3491;p2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492" name="Google Shape;3492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3" name="Google Shape;3493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494" name="Google Shape;3494;p2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495" name="Google Shape;3495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6" name="Google Shape;3496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7" name="Google Shape;3497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498" name="Google Shape;3498;p2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9" name="Google Shape;3499;p2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00" name="Google Shape;3500;p2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501" name="Google Shape;3501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2" name="Google Shape;3502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3" name="Google Shape;3503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4" name="Google Shape;3504;p2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505" name="Google Shape;3505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6" name="Google Shape;3506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07" name="Google Shape;3507;p2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508" name="Google Shape;3508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9" name="Google Shape;3509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0" name="Google Shape;3510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1" name="Google Shape;3511;p2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2" name="Google Shape;3512;p2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513" name="Google Shape;3513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4" name="Google Shape;3514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15" name="Google Shape;3515;p2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16" name="Google Shape;3516;p2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517" name="Google Shape;3517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8" name="Google Shape;3518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9" name="Google Shape;3519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0" name="Google Shape;3520;p2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521" name="Google Shape;352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2" name="Google Shape;352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23" name="Google Shape;3523;p2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524" name="Google Shape;3524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5" name="Google Shape;3525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6" name="Google Shape;3526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27" name="Google Shape;3527;p2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28" name="Google Shape;3528;p2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2" name="Google Shape;3532;p2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533" name="Google Shape;3533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6" name="Google Shape;3536;p2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537" name="Google Shape;353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39" name="Google Shape;3539;p2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540" name="Google Shape;354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3" name="Google Shape;3543;p2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544" name="Google Shape;354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46" name="Google Shape;3546;p2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547" name="Google Shape;3547;p2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0" name="Google Shape;3550;p2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551" name="Google Shape;3551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3" name="Google Shape;3553;p2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554" name="Google Shape;3554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57" name="Google Shape;3557;p2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558" name="Google Shape;3558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60" name="Google Shape;3560;p2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561" name="Google Shape;3561;p2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562" name="Google Shape;3562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5" name="Google Shape;3565;p2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566" name="Google Shape;3566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69" name="Google Shape;3569;p2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570" name="Google Shape;3570;p2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3" name="Google Shape;3573;p2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574" name="Google Shape;3574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5" name="Google Shape;3575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6" name="Google Shape;3576;p2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577" name="Google Shape;3577;p2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579" name="Google Shape;3579;p2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0" name="Google Shape;3580;p2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581" name="Google Shape;3581;p21"/>
          <p:cNvSpPr txBox="1">
            <a:spLocks noGrp="1"/>
          </p:cNvSpPr>
          <p:nvPr>
            <p:ph type="subTitle" idx="1"/>
          </p:nvPr>
        </p:nvSpPr>
        <p:spPr>
          <a:xfrm>
            <a:off x="4574633" y="3378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82" name="Google Shape;3582;p21"/>
          <p:cNvSpPr txBox="1">
            <a:spLocks noGrp="1"/>
          </p:cNvSpPr>
          <p:nvPr>
            <p:ph type="title"/>
          </p:nvPr>
        </p:nvSpPr>
        <p:spPr>
          <a:xfrm>
            <a:off x="4574633" y="2626200"/>
            <a:ext cx="6047600" cy="85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583" name="Google Shape;3583;p21"/>
          <p:cNvSpPr/>
          <p:nvPr/>
        </p:nvSpPr>
        <p:spPr>
          <a:xfrm>
            <a:off x="8560566" y="938518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4" name="Google Shape;3584;p21"/>
          <p:cNvSpPr/>
          <p:nvPr/>
        </p:nvSpPr>
        <p:spPr>
          <a:xfrm>
            <a:off x="6955186" y="4918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5" name="Google Shape;3585;p21"/>
          <p:cNvSpPr/>
          <p:nvPr/>
        </p:nvSpPr>
        <p:spPr>
          <a:xfrm flipH="1">
            <a:off x="10847703" y="639176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6" name="Google Shape;3586;p21"/>
          <p:cNvSpPr/>
          <p:nvPr/>
        </p:nvSpPr>
        <p:spPr>
          <a:xfrm>
            <a:off x="9735639" y="6032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7" name="Google Shape;3587;p21"/>
          <p:cNvSpPr/>
          <p:nvPr/>
        </p:nvSpPr>
        <p:spPr>
          <a:xfrm>
            <a:off x="10541789" y="14649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8" name="Google Shape;3588;p21"/>
          <p:cNvSpPr/>
          <p:nvPr/>
        </p:nvSpPr>
        <p:spPr>
          <a:xfrm>
            <a:off x="8466672" y="10077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89" name="Google Shape;3589;p21"/>
          <p:cNvSpPr/>
          <p:nvPr/>
        </p:nvSpPr>
        <p:spPr>
          <a:xfrm>
            <a:off x="5645423" y="7955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0" name="Google Shape;3590;p21"/>
          <p:cNvSpPr/>
          <p:nvPr/>
        </p:nvSpPr>
        <p:spPr>
          <a:xfrm>
            <a:off x="11566805" y="4956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1" name="Google Shape;3591;p21"/>
          <p:cNvSpPr/>
          <p:nvPr/>
        </p:nvSpPr>
        <p:spPr>
          <a:xfrm flipH="1">
            <a:off x="5332837" y="110184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92" name="Google Shape;3592;p21"/>
          <p:cNvSpPr/>
          <p:nvPr/>
        </p:nvSpPr>
        <p:spPr>
          <a:xfrm>
            <a:off x="7234223" y="15589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593" name="Google Shape;3593;p21"/>
          <p:cNvGrpSpPr/>
          <p:nvPr/>
        </p:nvGrpSpPr>
        <p:grpSpPr>
          <a:xfrm flipH="1">
            <a:off x="10319040" y="5333684"/>
            <a:ext cx="630947" cy="693209"/>
            <a:chOff x="1799697" y="4222450"/>
            <a:chExt cx="473210" cy="519907"/>
          </a:xfrm>
        </p:grpSpPr>
        <p:sp>
          <p:nvSpPr>
            <p:cNvPr id="3594" name="Google Shape;3594;p21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5" name="Google Shape;3595;p21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6" name="Google Shape;3596;p21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7" name="Google Shape;3597;p21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8" name="Google Shape;3598;p21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9" name="Google Shape;3599;p21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0" name="Google Shape;3600;p21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1" name="Google Shape;3601;p21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2" name="Google Shape;3602;p21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3" name="Google Shape;3603;p21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4" name="Google Shape;3604;p21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5" name="Google Shape;3605;p21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6" name="Google Shape;3606;p21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7" name="Google Shape;3607;p21"/>
          <p:cNvGrpSpPr/>
          <p:nvPr/>
        </p:nvGrpSpPr>
        <p:grpSpPr>
          <a:xfrm flipH="1">
            <a:off x="9762062" y="5372924"/>
            <a:ext cx="556997" cy="883813"/>
            <a:chOff x="1296693" y="4078131"/>
            <a:chExt cx="417748" cy="662860"/>
          </a:xfrm>
        </p:grpSpPr>
        <p:sp>
          <p:nvSpPr>
            <p:cNvPr id="3608" name="Google Shape;3608;p21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9" name="Google Shape;3609;p21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0" name="Google Shape;3610;p21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1" name="Google Shape;3611;p21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2" name="Google Shape;3612;p21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3" name="Google Shape;3613;p21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4" name="Google Shape;3614;p21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5" name="Google Shape;3615;p21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6" name="Google Shape;3616;p21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7" name="Google Shape;3617;p21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8" name="Google Shape;3618;p21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9" name="Google Shape;3619;p21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0" name="Google Shape;3620;p21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21" name="Google Shape;3621;p21"/>
          <p:cNvSpPr/>
          <p:nvPr/>
        </p:nvSpPr>
        <p:spPr>
          <a:xfrm>
            <a:off x="728497" y="19948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2" name="Google Shape;3622;p21"/>
          <p:cNvSpPr/>
          <p:nvPr/>
        </p:nvSpPr>
        <p:spPr>
          <a:xfrm>
            <a:off x="681539" y="19513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21367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" name="Google Shape;3624;p22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5" name="Google Shape;3625;p22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26" name="Google Shape;3626;p22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627" name="Google Shape;3627;p22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628" name="Google Shape;3628;p22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29" name="Google Shape;3629;p22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630" name="Google Shape;363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3" name="Google Shape;3633;p22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634" name="Google Shape;3634;p22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2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36" name="Google Shape;3636;p22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637" name="Google Shape;363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0" name="Google Shape;3640;p22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41" name="Google Shape;3641;p22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642" name="Google Shape;364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4" name="Google Shape;364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5" name="Google Shape;3645;p22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646" name="Google Shape;364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7" name="Google Shape;364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8" name="Google Shape;364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9" name="Google Shape;3649;p22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0" name="Google Shape;3650;p22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651" name="Google Shape;365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2" name="Google Shape;365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3" name="Google Shape;365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4" name="Google Shape;3654;p22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655" name="Google Shape;365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57" name="Google Shape;3657;p22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658" name="Google Shape;365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1" name="Google Shape;3661;p22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662" name="Google Shape;366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65" name="Google Shape;3665;p22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666" name="Google Shape;366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68" name="Google Shape;3668;p22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69" name="Google Shape;3669;p22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670" name="Google Shape;3670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1" name="Google Shape;3671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2" name="Google Shape;3672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3" name="Google Shape;3673;p22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674" name="Google Shape;367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5" name="Google Shape;367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76" name="Google Shape;3676;p22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677" name="Google Shape;3677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8" name="Google Shape;3678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9" name="Google Shape;3679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0" name="Google Shape;3680;p22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681" name="Google Shape;3681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2" name="Google Shape;3682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83" name="Google Shape;3683;p22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684" name="Google Shape;3684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5" name="Google Shape;3685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6" name="Google Shape;3686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87" name="Google Shape;3687;p22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88" name="Google Shape;3688;p22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689" name="Google Shape;3689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0" name="Google Shape;3690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1" name="Google Shape;3691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2" name="Google Shape;3692;p22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693" name="Google Shape;3693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4" name="Google Shape;3694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95" name="Google Shape;3695;p22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696" name="Google Shape;3696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7" name="Google Shape;3697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8" name="Google Shape;3698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99" name="Google Shape;3699;p22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0" name="Google Shape;3700;p22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01" name="Google Shape;3701;p22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702" name="Google Shape;3702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5" name="Google Shape;3705;p22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706" name="Google Shape;3706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08" name="Google Shape;3708;p22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709" name="Google Shape;3709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2" name="Google Shape;3712;p22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3" name="Google Shape;3713;p22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714" name="Google Shape;3714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2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7" name="Google Shape;3717;p22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718" name="Google Shape;3718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9" name="Google Shape;3719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0" name="Google Shape;3720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1" name="Google Shape;3721;p22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722" name="Google Shape;372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3" name="Google Shape;372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4" name="Google Shape;3724;p22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725" name="Google Shape;3725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28" name="Google Shape;3728;p22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29" name="Google Shape;3729;p22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730" name="Google Shape;3730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3" name="Google Shape;3733;p22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734" name="Google Shape;3734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37" name="Google Shape;3737;p22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738" name="Google Shape;373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0" name="Google Shape;3740;p22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741" name="Google Shape;374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4" name="Google Shape;3744;p22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745" name="Google Shape;374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47" name="Google Shape;3747;p22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748" name="Google Shape;3748;p22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2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2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1" name="Google Shape;3751;p22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752" name="Google Shape;3752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3" name="Google Shape;3753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4" name="Google Shape;3754;p22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755" name="Google Shape;3755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58" name="Google Shape;3758;p22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759" name="Google Shape;3759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61" name="Google Shape;3761;p22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62" name="Google Shape;3762;p22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763" name="Google Shape;3763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66" name="Google Shape;3766;p22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767" name="Google Shape;3767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2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771" name="Google Shape;3771;p22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2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2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4" name="Google Shape;3774;p22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775" name="Google Shape;3775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7" name="Google Shape;3777;p22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778" name="Google Shape;3778;p22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2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80" name="Google Shape;3780;p22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1" name="Google Shape;3781;p22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82" name="Google Shape;3782;p22"/>
          <p:cNvSpPr txBox="1">
            <a:spLocks noGrp="1"/>
          </p:cNvSpPr>
          <p:nvPr>
            <p:ph type="title"/>
          </p:nvPr>
        </p:nvSpPr>
        <p:spPr>
          <a:xfrm>
            <a:off x="9600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3" name="Google Shape;3783;p22"/>
          <p:cNvSpPr txBox="1">
            <a:spLocks noGrp="1"/>
          </p:cNvSpPr>
          <p:nvPr>
            <p:ph type="subTitle" idx="1"/>
          </p:nvPr>
        </p:nvSpPr>
        <p:spPr>
          <a:xfrm>
            <a:off x="9600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4" name="Google Shape;3784;p22"/>
          <p:cNvSpPr txBox="1">
            <a:spLocks noGrp="1"/>
          </p:cNvSpPr>
          <p:nvPr>
            <p:ph type="title" idx="2"/>
          </p:nvPr>
        </p:nvSpPr>
        <p:spPr>
          <a:xfrm>
            <a:off x="45384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5" name="Google Shape;3785;p22"/>
          <p:cNvSpPr txBox="1">
            <a:spLocks noGrp="1"/>
          </p:cNvSpPr>
          <p:nvPr>
            <p:ph type="subTitle" idx="3"/>
          </p:nvPr>
        </p:nvSpPr>
        <p:spPr>
          <a:xfrm>
            <a:off x="45384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6" name="Google Shape;3786;p22"/>
          <p:cNvSpPr txBox="1">
            <a:spLocks noGrp="1"/>
          </p:cNvSpPr>
          <p:nvPr>
            <p:ph type="title" idx="4"/>
          </p:nvPr>
        </p:nvSpPr>
        <p:spPr>
          <a:xfrm>
            <a:off x="8116800" y="36321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787" name="Google Shape;3787;p22"/>
          <p:cNvSpPr txBox="1">
            <a:spLocks noGrp="1"/>
          </p:cNvSpPr>
          <p:nvPr>
            <p:ph type="subTitle" idx="5"/>
          </p:nvPr>
        </p:nvSpPr>
        <p:spPr>
          <a:xfrm>
            <a:off x="8116800" y="4140197"/>
            <a:ext cx="31152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8" name="Google Shape;3788;p22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9612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D3068-CA6C-4727-8DB9-161FE77FA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D5CFE5-2CE3-4A49-8BC3-5E85EC4F8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19/9/2024</a:t>
            </a:fld>
            <a:endParaRPr lang="en-S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A77534-31E8-4528-B7D4-9718CAEAC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0EED28-8782-4F3F-9A47-169E44D22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14654018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0" name="Google Shape;3790;p23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1" name="Google Shape;3791;p23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92" name="Google Shape;3792;p23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793" name="Google Shape;3793;p23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794" name="Google Shape;3794;p23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95" name="Google Shape;3795;p23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796" name="Google Shape;379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02" name="Google Shape;3802;p23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803" name="Google Shape;380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06" name="Google Shape;3806;p23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07" name="Google Shape;3807;p23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3808" name="Google Shape;380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11" name="Google Shape;3811;p23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3812" name="Google Shape;381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15" name="Google Shape;3815;p23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16" name="Google Shape;3816;p23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3817" name="Google Shape;381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0" name="Google Shape;3820;p23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3821" name="Google Shape;382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3" name="Google Shape;3823;p23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3824" name="Google Shape;382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6" name="Google Shape;382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27" name="Google Shape;3827;p23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3828" name="Google Shape;382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9" name="Google Shape;382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0" name="Google Shape;383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1" name="Google Shape;3831;p23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3832" name="Google Shape;383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3" name="Google Shape;383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34" name="Google Shape;3834;p23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5" name="Google Shape;3835;p23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3836" name="Google Shape;3836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7" name="Google Shape;3837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8" name="Google Shape;3838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39" name="Google Shape;3839;p23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3840" name="Google Shape;384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1" name="Google Shape;384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2" name="Google Shape;3842;p23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3843" name="Google Shape;3843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4" name="Google Shape;3844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5" name="Google Shape;3845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6" name="Google Shape;3846;p23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3847" name="Google Shape;3847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8" name="Google Shape;3848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49" name="Google Shape;3849;p23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3850" name="Google Shape;3850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1" name="Google Shape;3851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2" name="Google Shape;3852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53" name="Google Shape;3853;p23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54" name="Google Shape;3854;p23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3855" name="Google Shape;3855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6" name="Google Shape;3856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7" name="Google Shape;3857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8" name="Google Shape;3858;p23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3859" name="Google Shape;3859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0" name="Google Shape;3860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61" name="Google Shape;3861;p23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3862" name="Google Shape;3862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3" name="Google Shape;3863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4" name="Google Shape;3864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65" name="Google Shape;3865;p23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6" name="Google Shape;3866;p23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67" name="Google Shape;3867;p23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3868" name="Google Shape;3868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9" name="Google Shape;3869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0" name="Google Shape;3870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1" name="Google Shape;3871;p23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3872" name="Google Shape;3872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3" name="Google Shape;3873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74" name="Google Shape;3874;p23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3875" name="Google Shape;3875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6" name="Google Shape;3876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7" name="Google Shape;3877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78" name="Google Shape;3878;p23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79" name="Google Shape;3879;p23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3880" name="Google Shape;3880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1" name="Google Shape;3881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82" name="Google Shape;3882;p23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83" name="Google Shape;3883;p23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3884" name="Google Shape;3884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5" name="Google Shape;3885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6" name="Google Shape;3886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87" name="Google Shape;3887;p23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3888" name="Google Shape;388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9" name="Google Shape;388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0" name="Google Shape;3890;p23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3891" name="Google Shape;3891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2" name="Google Shape;3892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3" name="Google Shape;3893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894" name="Google Shape;3894;p23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95" name="Google Shape;3895;p23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3896" name="Google Shape;3896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7" name="Google Shape;3897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8" name="Google Shape;3898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99" name="Google Shape;3899;p23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3900" name="Google Shape;3900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1" name="Google Shape;3901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2" name="Google Shape;3902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3" name="Google Shape;3903;p23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3904" name="Google Shape;390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5" name="Google Shape;390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06" name="Google Shape;3906;p23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3907" name="Google Shape;390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8" name="Google Shape;390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9" name="Google Shape;390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0" name="Google Shape;3910;p23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3911" name="Google Shape;391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2" name="Google Shape;391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3" name="Google Shape;3913;p23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3914" name="Google Shape;3914;p23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5" name="Google Shape;3915;p23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6" name="Google Shape;3916;p23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17" name="Google Shape;3917;p23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3918" name="Google Shape;3918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9" name="Google Shape;3919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0" name="Google Shape;3920;p23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3921" name="Google Shape;3921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2" name="Google Shape;3922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3" name="Google Shape;3923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24" name="Google Shape;3924;p23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3925" name="Google Shape;3925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6" name="Google Shape;3926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27" name="Google Shape;3927;p23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28" name="Google Shape;3928;p23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3929" name="Google Shape;3929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0" name="Google Shape;3930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1" name="Google Shape;3931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2" name="Google Shape;3932;p23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3933" name="Google Shape;3933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4" name="Google Shape;3934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5" name="Google Shape;3935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36" name="Google Shape;3936;p23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3937" name="Google Shape;3937;p23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8" name="Google Shape;3938;p23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9" name="Google Shape;3939;p23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0" name="Google Shape;3940;p23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3941" name="Google Shape;3941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2" name="Google Shape;3942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43" name="Google Shape;3943;p23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3944" name="Google Shape;3944;p23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5" name="Google Shape;3945;p23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46" name="Google Shape;3946;p23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7" name="Google Shape;3947;p23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48" name="Google Shape;3948;p23"/>
          <p:cNvSpPr txBox="1">
            <a:spLocks noGrp="1"/>
          </p:cNvSpPr>
          <p:nvPr>
            <p:ph type="title"/>
          </p:nvPr>
        </p:nvSpPr>
        <p:spPr>
          <a:xfrm>
            <a:off x="12648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49" name="Google Shape;3949;p23"/>
          <p:cNvSpPr txBox="1">
            <a:spLocks noGrp="1"/>
          </p:cNvSpPr>
          <p:nvPr>
            <p:ph type="subTitle" idx="1"/>
          </p:nvPr>
        </p:nvSpPr>
        <p:spPr>
          <a:xfrm>
            <a:off x="12648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0" name="Google Shape;3950;p23"/>
          <p:cNvSpPr txBox="1">
            <a:spLocks noGrp="1"/>
          </p:cNvSpPr>
          <p:nvPr>
            <p:ph type="title" idx="2"/>
          </p:nvPr>
        </p:nvSpPr>
        <p:spPr>
          <a:xfrm>
            <a:off x="78120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1" name="Google Shape;3951;p23"/>
          <p:cNvSpPr txBox="1">
            <a:spLocks noGrp="1"/>
          </p:cNvSpPr>
          <p:nvPr>
            <p:ph type="subTitle" idx="3"/>
          </p:nvPr>
        </p:nvSpPr>
        <p:spPr>
          <a:xfrm>
            <a:off x="45384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3"/>
          <p:cNvSpPr txBox="1">
            <a:spLocks noGrp="1"/>
          </p:cNvSpPr>
          <p:nvPr>
            <p:ph type="title" idx="4"/>
          </p:nvPr>
        </p:nvSpPr>
        <p:spPr>
          <a:xfrm>
            <a:off x="4538400" y="47370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3953" name="Google Shape;3953;p23"/>
          <p:cNvSpPr txBox="1">
            <a:spLocks noGrp="1"/>
          </p:cNvSpPr>
          <p:nvPr>
            <p:ph type="subTitle" idx="5"/>
          </p:nvPr>
        </p:nvSpPr>
        <p:spPr>
          <a:xfrm>
            <a:off x="7812000" y="5143484"/>
            <a:ext cx="31152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3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3955" name="Google Shape;3955;p23"/>
          <p:cNvGrpSpPr/>
          <p:nvPr/>
        </p:nvGrpSpPr>
        <p:grpSpPr>
          <a:xfrm>
            <a:off x="11259413" y="5486234"/>
            <a:ext cx="630947" cy="693209"/>
            <a:chOff x="1799697" y="4222450"/>
            <a:chExt cx="473210" cy="519907"/>
          </a:xfrm>
        </p:grpSpPr>
        <p:sp>
          <p:nvSpPr>
            <p:cNvPr id="3956" name="Google Shape;3956;p23"/>
            <p:cNvSpPr/>
            <p:nvPr/>
          </p:nvSpPr>
          <p:spPr>
            <a:xfrm>
              <a:off x="1799697" y="4414446"/>
              <a:ext cx="247323" cy="202499"/>
            </a:xfrm>
            <a:custGeom>
              <a:avLst/>
              <a:gdLst/>
              <a:ahLst/>
              <a:cxnLst/>
              <a:rect l="l" t="t" r="r" b="b"/>
              <a:pathLst>
                <a:path w="3621" h="2908" extrusionOk="0">
                  <a:moveTo>
                    <a:pt x="665" y="0"/>
                  </a:moveTo>
                  <a:cubicBezTo>
                    <a:pt x="444" y="0"/>
                    <a:pt x="292" y="59"/>
                    <a:pt x="177" y="182"/>
                  </a:cubicBezTo>
                  <a:cubicBezTo>
                    <a:pt x="0" y="371"/>
                    <a:pt x="13" y="699"/>
                    <a:pt x="212" y="1062"/>
                  </a:cubicBezTo>
                  <a:cubicBezTo>
                    <a:pt x="410" y="1421"/>
                    <a:pt x="736" y="1762"/>
                    <a:pt x="1157" y="2047"/>
                  </a:cubicBezTo>
                  <a:cubicBezTo>
                    <a:pt x="1328" y="2164"/>
                    <a:pt x="1514" y="2269"/>
                    <a:pt x="1710" y="2364"/>
                  </a:cubicBezTo>
                  <a:cubicBezTo>
                    <a:pt x="2275" y="2637"/>
                    <a:pt x="2973" y="2844"/>
                    <a:pt x="3533" y="2907"/>
                  </a:cubicBezTo>
                  <a:cubicBezTo>
                    <a:pt x="3536" y="2907"/>
                    <a:pt x="3539" y="2908"/>
                    <a:pt x="3541" y="2908"/>
                  </a:cubicBezTo>
                  <a:cubicBezTo>
                    <a:pt x="3566" y="2908"/>
                    <a:pt x="3587" y="2896"/>
                    <a:pt x="3600" y="2878"/>
                  </a:cubicBezTo>
                  <a:cubicBezTo>
                    <a:pt x="3616" y="2856"/>
                    <a:pt x="3620" y="2828"/>
                    <a:pt x="3609" y="2804"/>
                  </a:cubicBezTo>
                  <a:cubicBezTo>
                    <a:pt x="3211" y="1861"/>
                    <a:pt x="2723" y="1182"/>
                    <a:pt x="1976" y="526"/>
                  </a:cubicBezTo>
                  <a:cubicBezTo>
                    <a:pt x="1924" y="481"/>
                    <a:pt x="1863" y="432"/>
                    <a:pt x="1791" y="384"/>
                  </a:cubicBezTo>
                  <a:cubicBezTo>
                    <a:pt x="1544" y="217"/>
                    <a:pt x="1252" y="81"/>
                    <a:pt x="1050" y="43"/>
                  </a:cubicBezTo>
                  <a:cubicBezTo>
                    <a:pt x="901" y="15"/>
                    <a:pt x="775" y="0"/>
                    <a:pt x="665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2043206" y="4464795"/>
              <a:ext cx="229701" cy="151735"/>
            </a:xfrm>
            <a:custGeom>
              <a:avLst/>
              <a:gdLst/>
              <a:ahLst/>
              <a:cxnLst/>
              <a:rect l="l" t="t" r="r" b="b"/>
              <a:pathLst>
                <a:path w="3363" h="2179" extrusionOk="0">
                  <a:moveTo>
                    <a:pt x="2500" y="1"/>
                  </a:moveTo>
                  <a:cubicBezTo>
                    <a:pt x="2359" y="1"/>
                    <a:pt x="2227" y="17"/>
                    <a:pt x="2129" y="43"/>
                  </a:cubicBezTo>
                  <a:cubicBezTo>
                    <a:pt x="1726" y="151"/>
                    <a:pt x="1297" y="284"/>
                    <a:pt x="902" y="614"/>
                  </a:cubicBezTo>
                  <a:cubicBezTo>
                    <a:pt x="532" y="926"/>
                    <a:pt x="83" y="1579"/>
                    <a:pt x="4" y="2085"/>
                  </a:cubicBezTo>
                  <a:cubicBezTo>
                    <a:pt x="0" y="2107"/>
                    <a:pt x="6" y="2127"/>
                    <a:pt x="20" y="2143"/>
                  </a:cubicBezTo>
                  <a:cubicBezTo>
                    <a:pt x="26" y="2148"/>
                    <a:pt x="32" y="2152"/>
                    <a:pt x="36" y="2156"/>
                  </a:cubicBezTo>
                  <a:cubicBezTo>
                    <a:pt x="48" y="2164"/>
                    <a:pt x="61" y="2170"/>
                    <a:pt x="76" y="2170"/>
                  </a:cubicBezTo>
                  <a:cubicBezTo>
                    <a:pt x="199" y="2175"/>
                    <a:pt x="317" y="2178"/>
                    <a:pt x="432" y="2178"/>
                  </a:cubicBezTo>
                  <a:cubicBezTo>
                    <a:pt x="1088" y="2178"/>
                    <a:pt x="1601" y="2082"/>
                    <a:pt x="1992" y="1887"/>
                  </a:cubicBezTo>
                  <a:cubicBezTo>
                    <a:pt x="2548" y="1608"/>
                    <a:pt x="3187" y="1155"/>
                    <a:pt x="3319" y="718"/>
                  </a:cubicBezTo>
                  <a:cubicBezTo>
                    <a:pt x="3362" y="572"/>
                    <a:pt x="3348" y="435"/>
                    <a:pt x="3276" y="313"/>
                  </a:cubicBezTo>
                  <a:cubicBezTo>
                    <a:pt x="3241" y="252"/>
                    <a:pt x="3190" y="198"/>
                    <a:pt x="3125" y="154"/>
                  </a:cubicBezTo>
                  <a:cubicBezTo>
                    <a:pt x="2959" y="41"/>
                    <a:pt x="2719" y="1"/>
                    <a:pt x="250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2019504" y="4414376"/>
              <a:ext cx="43850" cy="327981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1964997" y="4222450"/>
              <a:ext cx="153066" cy="272273"/>
            </a:xfrm>
            <a:custGeom>
              <a:avLst/>
              <a:gdLst/>
              <a:ahLst/>
              <a:cxnLst/>
              <a:rect l="l" t="t" r="r" b="b"/>
              <a:pathLst>
                <a:path w="2241" h="3910" extrusionOk="0">
                  <a:moveTo>
                    <a:pt x="1035" y="1"/>
                  </a:moveTo>
                  <a:cubicBezTo>
                    <a:pt x="974" y="1"/>
                    <a:pt x="913" y="10"/>
                    <a:pt x="854" y="27"/>
                  </a:cubicBezTo>
                  <a:cubicBezTo>
                    <a:pt x="443" y="148"/>
                    <a:pt x="160" y="725"/>
                    <a:pt x="115" y="1095"/>
                  </a:cubicBezTo>
                  <a:cubicBezTo>
                    <a:pt x="1" y="2000"/>
                    <a:pt x="329" y="2939"/>
                    <a:pt x="1085" y="3882"/>
                  </a:cubicBezTo>
                  <a:cubicBezTo>
                    <a:pt x="1093" y="3888"/>
                    <a:pt x="1098" y="3892"/>
                    <a:pt x="1104" y="3896"/>
                  </a:cubicBezTo>
                  <a:cubicBezTo>
                    <a:pt x="1114" y="3904"/>
                    <a:pt x="1129" y="3909"/>
                    <a:pt x="1144" y="3909"/>
                  </a:cubicBezTo>
                  <a:cubicBezTo>
                    <a:pt x="1165" y="3909"/>
                    <a:pt x="1187" y="3901"/>
                    <a:pt x="1202" y="3885"/>
                  </a:cubicBezTo>
                  <a:cubicBezTo>
                    <a:pt x="1648" y="3386"/>
                    <a:pt x="1945" y="2867"/>
                    <a:pt x="2081" y="2335"/>
                  </a:cubicBezTo>
                  <a:cubicBezTo>
                    <a:pt x="2241" y="1710"/>
                    <a:pt x="2165" y="1067"/>
                    <a:pt x="1877" y="573"/>
                  </a:cubicBezTo>
                  <a:cubicBezTo>
                    <a:pt x="1778" y="404"/>
                    <a:pt x="1639" y="256"/>
                    <a:pt x="1488" y="154"/>
                  </a:cubicBezTo>
                  <a:cubicBezTo>
                    <a:pt x="1340" y="52"/>
                    <a:pt x="1185" y="1"/>
                    <a:pt x="1035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2039723" y="4245988"/>
              <a:ext cx="54369" cy="235854"/>
            </a:xfrm>
            <a:custGeom>
              <a:avLst/>
              <a:gdLst/>
              <a:ahLst/>
              <a:cxnLst/>
              <a:rect l="l" t="t" r="r" b="b"/>
              <a:pathLst>
                <a:path w="796" h="3387" extrusionOk="0">
                  <a:moveTo>
                    <a:pt x="378" y="0"/>
                  </a:moveTo>
                  <a:cubicBezTo>
                    <a:pt x="369" y="0"/>
                    <a:pt x="359" y="2"/>
                    <a:pt x="350" y="5"/>
                  </a:cubicBezTo>
                  <a:cubicBezTo>
                    <a:pt x="312" y="21"/>
                    <a:pt x="294" y="65"/>
                    <a:pt x="309" y="103"/>
                  </a:cubicBezTo>
                  <a:cubicBezTo>
                    <a:pt x="564" y="728"/>
                    <a:pt x="644" y="1292"/>
                    <a:pt x="552" y="1828"/>
                  </a:cubicBezTo>
                  <a:cubicBezTo>
                    <a:pt x="462" y="2362"/>
                    <a:pt x="230" y="2859"/>
                    <a:pt x="15" y="3277"/>
                  </a:cubicBezTo>
                  <a:cubicBezTo>
                    <a:pt x="0" y="3311"/>
                    <a:pt x="12" y="3353"/>
                    <a:pt x="42" y="3373"/>
                  </a:cubicBezTo>
                  <a:cubicBezTo>
                    <a:pt x="44" y="3375"/>
                    <a:pt x="48" y="3376"/>
                    <a:pt x="50" y="3379"/>
                  </a:cubicBezTo>
                  <a:cubicBezTo>
                    <a:pt x="60" y="3384"/>
                    <a:pt x="71" y="3386"/>
                    <a:pt x="82" y="3386"/>
                  </a:cubicBezTo>
                  <a:cubicBezTo>
                    <a:pt x="110" y="3386"/>
                    <a:pt x="137" y="3372"/>
                    <a:pt x="150" y="3346"/>
                  </a:cubicBezTo>
                  <a:cubicBezTo>
                    <a:pt x="370" y="2917"/>
                    <a:pt x="608" y="2407"/>
                    <a:pt x="702" y="1853"/>
                  </a:cubicBezTo>
                  <a:cubicBezTo>
                    <a:pt x="796" y="1291"/>
                    <a:pt x="714" y="699"/>
                    <a:pt x="449" y="46"/>
                  </a:cubicBezTo>
                  <a:cubicBezTo>
                    <a:pt x="437" y="17"/>
                    <a:pt x="408" y="0"/>
                    <a:pt x="378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2065884" y="4510827"/>
              <a:ext cx="192408" cy="92545"/>
            </a:xfrm>
            <a:custGeom>
              <a:avLst/>
              <a:gdLst/>
              <a:ahLst/>
              <a:cxnLst/>
              <a:rect l="l" t="t" r="r" b="b"/>
              <a:pathLst>
                <a:path w="2817" h="1329" extrusionOk="0">
                  <a:moveTo>
                    <a:pt x="2732" y="0"/>
                  </a:moveTo>
                  <a:cubicBezTo>
                    <a:pt x="2709" y="0"/>
                    <a:pt x="2687" y="10"/>
                    <a:pt x="2673" y="29"/>
                  </a:cubicBezTo>
                  <a:cubicBezTo>
                    <a:pt x="2440" y="327"/>
                    <a:pt x="1861" y="701"/>
                    <a:pt x="1468" y="866"/>
                  </a:cubicBezTo>
                  <a:cubicBezTo>
                    <a:pt x="1023" y="1049"/>
                    <a:pt x="446" y="1154"/>
                    <a:pt x="73" y="1179"/>
                  </a:cubicBezTo>
                  <a:cubicBezTo>
                    <a:pt x="31" y="1181"/>
                    <a:pt x="0" y="1217"/>
                    <a:pt x="2" y="1256"/>
                  </a:cubicBezTo>
                  <a:cubicBezTo>
                    <a:pt x="3" y="1283"/>
                    <a:pt x="16" y="1303"/>
                    <a:pt x="35" y="1315"/>
                  </a:cubicBezTo>
                  <a:cubicBezTo>
                    <a:pt x="45" y="1324"/>
                    <a:pt x="60" y="1328"/>
                    <a:pt x="75" y="1328"/>
                  </a:cubicBezTo>
                  <a:cubicBezTo>
                    <a:pt x="78" y="1328"/>
                    <a:pt x="80" y="1328"/>
                    <a:pt x="82" y="1328"/>
                  </a:cubicBezTo>
                  <a:cubicBezTo>
                    <a:pt x="440" y="1306"/>
                    <a:pt x="1035" y="1208"/>
                    <a:pt x="1526" y="1004"/>
                  </a:cubicBezTo>
                  <a:cubicBezTo>
                    <a:pt x="1937" y="834"/>
                    <a:pt x="2536" y="448"/>
                    <a:pt x="2791" y="123"/>
                  </a:cubicBezTo>
                  <a:cubicBezTo>
                    <a:pt x="2816" y="89"/>
                    <a:pt x="2812" y="42"/>
                    <a:pt x="2778" y="16"/>
                  </a:cubicBezTo>
                  <a:cubicBezTo>
                    <a:pt x="2765" y="6"/>
                    <a:pt x="2748" y="0"/>
                    <a:pt x="2732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1821555" y="4457274"/>
              <a:ext cx="201151" cy="136972"/>
            </a:xfrm>
            <a:custGeom>
              <a:avLst/>
              <a:gdLst/>
              <a:ahLst/>
              <a:cxnLst/>
              <a:rect l="l" t="t" r="r" b="b"/>
              <a:pathLst>
                <a:path w="2945" h="1967" extrusionOk="0">
                  <a:moveTo>
                    <a:pt x="84" y="0"/>
                  </a:moveTo>
                  <a:cubicBezTo>
                    <a:pt x="76" y="0"/>
                    <a:pt x="68" y="1"/>
                    <a:pt x="61" y="4"/>
                  </a:cubicBezTo>
                  <a:cubicBezTo>
                    <a:pt x="23" y="17"/>
                    <a:pt x="1" y="61"/>
                    <a:pt x="14" y="99"/>
                  </a:cubicBezTo>
                  <a:cubicBezTo>
                    <a:pt x="132" y="449"/>
                    <a:pt x="453" y="871"/>
                    <a:pt x="792" y="1129"/>
                  </a:cubicBezTo>
                  <a:cubicBezTo>
                    <a:pt x="832" y="1166"/>
                    <a:pt x="874" y="1198"/>
                    <a:pt x="918" y="1224"/>
                  </a:cubicBezTo>
                  <a:cubicBezTo>
                    <a:pt x="1212" y="1425"/>
                    <a:pt x="1508" y="1543"/>
                    <a:pt x="1843" y="1679"/>
                  </a:cubicBezTo>
                  <a:lnTo>
                    <a:pt x="1894" y="1697"/>
                  </a:lnTo>
                  <a:cubicBezTo>
                    <a:pt x="2136" y="1797"/>
                    <a:pt x="2422" y="1864"/>
                    <a:pt x="2652" y="1919"/>
                  </a:cubicBezTo>
                  <a:cubicBezTo>
                    <a:pt x="2720" y="1935"/>
                    <a:pt x="2784" y="1950"/>
                    <a:pt x="2843" y="1964"/>
                  </a:cubicBezTo>
                  <a:cubicBezTo>
                    <a:pt x="2849" y="1966"/>
                    <a:pt x="2855" y="1966"/>
                    <a:pt x="2861" y="1966"/>
                  </a:cubicBezTo>
                  <a:cubicBezTo>
                    <a:pt x="2895" y="1966"/>
                    <a:pt x="2925" y="1943"/>
                    <a:pt x="2935" y="1909"/>
                  </a:cubicBezTo>
                  <a:cubicBezTo>
                    <a:pt x="2945" y="1869"/>
                    <a:pt x="2920" y="1829"/>
                    <a:pt x="2879" y="1818"/>
                  </a:cubicBezTo>
                  <a:cubicBezTo>
                    <a:pt x="2821" y="1804"/>
                    <a:pt x="2755" y="1786"/>
                    <a:pt x="2687" y="1770"/>
                  </a:cubicBezTo>
                  <a:cubicBezTo>
                    <a:pt x="2462" y="1718"/>
                    <a:pt x="2181" y="1651"/>
                    <a:pt x="1951" y="1558"/>
                  </a:cubicBezTo>
                  <a:lnTo>
                    <a:pt x="1900" y="1537"/>
                  </a:lnTo>
                  <a:cubicBezTo>
                    <a:pt x="1525" y="1389"/>
                    <a:pt x="1205" y="1257"/>
                    <a:pt x="883" y="1011"/>
                  </a:cubicBezTo>
                  <a:cubicBezTo>
                    <a:pt x="569" y="772"/>
                    <a:pt x="265" y="368"/>
                    <a:pt x="155" y="51"/>
                  </a:cubicBezTo>
                  <a:cubicBezTo>
                    <a:pt x="146" y="20"/>
                    <a:pt x="116" y="0"/>
                    <a:pt x="84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2033097" y="4234915"/>
              <a:ext cx="23906" cy="244697"/>
            </a:xfrm>
            <a:custGeom>
              <a:avLst/>
              <a:gdLst/>
              <a:ahLst/>
              <a:cxnLst/>
              <a:rect l="l" t="t" r="r" b="b"/>
              <a:pathLst>
                <a:path w="350" h="3514" extrusionOk="0">
                  <a:moveTo>
                    <a:pt x="79" y="0"/>
                  </a:moveTo>
                  <a:cubicBezTo>
                    <a:pt x="76" y="0"/>
                    <a:pt x="74" y="1"/>
                    <a:pt x="71" y="1"/>
                  </a:cubicBezTo>
                  <a:cubicBezTo>
                    <a:pt x="30" y="7"/>
                    <a:pt x="1" y="45"/>
                    <a:pt x="7" y="85"/>
                  </a:cubicBezTo>
                  <a:cubicBezTo>
                    <a:pt x="168" y="1244"/>
                    <a:pt x="200" y="2307"/>
                    <a:pt x="107" y="3432"/>
                  </a:cubicBezTo>
                  <a:cubicBezTo>
                    <a:pt x="103" y="3461"/>
                    <a:pt x="116" y="3487"/>
                    <a:pt x="138" y="3502"/>
                  </a:cubicBezTo>
                  <a:cubicBezTo>
                    <a:pt x="148" y="3509"/>
                    <a:pt x="160" y="3512"/>
                    <a:pt x="174" y="3513"/>
                  </a:cubicBezTo>
                  <a:cubicBezTo>
                    <a:pt x="177" y="3514"/>
                    <a:pt x="180" y="3514"/>
                    <a:pt x="182" y="3514"/>
                  </a:cubicBezTo>
                  <a:cubicBezTo>
                    <a:pt x="221" y="3514"/>
                    <a:pt x="250" y="3484"/>
                    <a:pt x="254" y="3446"/>
                  </a:cubicBezTo>
                  <a:cubicBezTo>
                    <a:pt x="349" y="2309"/>
                    <a:pt x="319" y="1235"/>
                    <a:pt x="154" y="65"/>
                  </a:cubicBezTo>
                  <a:cubicBezTo>
                    <a:pt x="148" y="27"/>
                    <a:pt x="115" y="0"/>
                    <a:pt x="79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2065269" y="4494670"/>
              <a:ext cx="194389" cy="107934"/>
            </a:xfrm>
            <a:custGeom>
              <a:avLst/>
              <a:gdLst/>
              <a:ahLst/>
              <a:cxnLst/>
              <a:rect l="l" t="t" r="r" b="b"/>
              <a:pathLst>
                <a:path w="2846" h="1550" extrusionOk="0">
                  <a:moveTo>
                    <a:pt x="2760" y="1"/>
                  </a:moveTo>
                  <a:cubicBezTo>
                    <a:pt x="2749" y="1"/>
                    <a:pt x="2739" y="3"/>
                    <a:pt x="2729" y="8"/>
                  </a:cubicBezTo>
                  <a:lnTo>
                    <a:pt x="2692" y="24"/>
                  </a:lnTo>
                  <a:cubicBezTo>
                    <a:pt x="1760" y="448"/>
                    <a:pt x="879" y="849"/>
                    <a:pt x="44" y="1414"/>
                  </a:cubicBezTo>
                  <a:cubicBezTo>
                    <a:pt x="9" y="1437"/>
                    <a:pt x="1" y="1483"/>
                    <a:pt x="24" y="1518"/>
                  </a:cubicBezTo>
                  <a:cubicBezTo>
                    <a:pt x="31" y="1525"/>
                    <a:pt x="37" y="1531"/>
                    <a:pt x="44" y="1537"/>
                  </a:cubicBezTo>
                  <a:cubicBezTo>
                    <a:pt x="56" y="1545"/>
                    <a:pt x="71" y="1549"/>
                    <a:pt x="86" y="1549"/>
                  </a:cubicBezTo>
                  <a:cubicBezTo>
                    <a:pt x="101" y="1549"/>
                    <a:pt x="115" y="1545"/>
                    <a:pt x="127" y="1537"/>
                  </a:cubicBezTo>
                  <a:cubicBezTo>
                    <a:pt x="955" y="978"/>
                    <a:pt x="1830" y="580"/>
                    <a:pt x="2755" y="159"/>
                  </a:cubicBezTo>
                  <a:lnTo>
                    <a:pt x="2792" y="143"/>
                  </a:lnTo>
                  <a:cubicBezTo>
                    <a:pt x="2829" y="126"/>
                    <a:pt x="2845" y="81"/>
                    <a:pt x="2828" y="44"/>
                  </a:cubicBezTo>
                  <a:cubicBezTo>
                    <a:pt x="2815" y="17"/>
                    <a:pt x="2788" y="1"/>
                    <a:pt x="2760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1824834" y="4439446"/>
              <a:ext cx="197667" cy="154242"/>
            </a:xfrm>
            <a:custGeom>
              <a:avLst/>
              <a:gdLst/>
              <a:ahLst/>
              <a:cxnLst/>
              <a:rect l="l" t="t" r="r" b="b"/>
              <a:pathLst>
                <a:path w="2894" h="2215" extrusionOk="0">
                  <a:moveTo>
                    <a:pt x="86" y="0"/>
                  </a:moveTo>
                  <a:cubicBezTo>
                    <a:pt x="70" y="0"/>
                    <a:pt x="53" y="6"/>
                    <a:pt x="39" y="18"/>
                  </a:cubicBezTo>
                  <a:cubicBezTo>
                    <a:pt x="5" y="43"/>
                    <a:pt x="1" y="91"/>
                    <a:pt x="27" y="123"/>
                  </a:cubicBezTo>
                  <a:cubicBezTo>
                    <a:pt x="262" y="416"/>
                    <a:pt x="699" y="837"/>
                    <a:pt x="1024" y="1082"/>
                  </a:cubicBezTo>
                  <a:cubicBezTo>
                    <a:pt x="1168" y="1188"/>
                    <a:pt x="1320" y="1296"/>
                    <a:pt x="1482" y="1407"/>
                  </a:cubicBezTo>
                  <a:cubicBezTo>
                    <a:pt x="1834" y="1647"/>
                    <a:pt x="2245" y="1901"/>
                    <a:pt x="2771" y="2206"/>
                  </a:cubicBezTo>
                  <a:cubicBezTo>
                    <a:pt x="2784" y="2212"/>
                    <a:pt x="2797" y="2215"/>
                    <a:pt x="2809" y="2215"/>
                  </a:cubicBezTo>
                  <a:cubicBezTo>
                    <a:pt x="2835" y="2215"/>
                    <a:pt x="2860" y="2202"/>
                    <a:pt x="2873" y="2178"/>
                  </a:cubicBezTo>
                  <a:cubicBezTo>
                    <a:pt x="2894" y="2142"/>
                    <a:pt x="2882" y="2096"/>
                    <a:pt x="2846" y="2076"/>
                  </a:cubicBezTo>
                  <a:cubicBezTo>
                    <a:pt x="2085" y="1633"/>
                    <a:pt x="1565" y="1301"/>
                    <a:pt x="1113" y="961"/>
                  </a:cubicBezTo>
                  <a:cubicBezTo>
                    <a:pt x="798" y="725"/>
                    <a:pt x="373" y="314"/>
                    <a:pt x="144" y="28"/>
                  </a:cubicBezTo>
                  <a:cubicBezTo>
                    <a:pt x="130" y="10"/>
                    <a:pt x="108" y="0"/>
                    <a:pt x="86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2065474" y="4482484"/>
              <a:ext cx="184144" cy="120051"/>
            </a:xfrm>
            <a:custGeom>
              <a:avLst/>
              <a:gdLst/>
              <a:ahLst/>
              <a:cxnLst/>
              <a:rect l="l" t="t" r="r" b="b"/>
              <a:pathLst>
                <a:path w="2696" h="1724" extrusionOk="0">
                  <a:moveTo>
                    <a:pt x="2541" y="0"/>
                  </a:moveTo>
                  <a:cubicBezTo>
                    <a:pt x="2142" y="0"/>
                    <a:pt x="1587" y="115"/>
                    <a:pt x="1261" y="270"/>
                  </a:cubicBezTo>
                  <a:cubicBezTo>
                    <a:pt x="865" y="458"/>
                    <a:pt x="325" y="948"/>
                    <a:pt x="17" y="1617"/>
                  </a:cubicBezTo>
                  <a:cubicBezTo>
                    <a:pt x="0" y="1653"/>
                    <a:pt x="12" y="1691"/>
                    <a:pt x="41" y="1712"/>
                  </a:cubicBezTo>
                  <a:lnTo>
                    <a:pt x="51" y="1716"/>
                  </a:lnTo>
                  <a:cubicBezTo>
                    <a:pt x="62" y="1721"/>
                    <a:pt x="73" y="1723"/>
                    <a:pt x="84" y="1723"/>
                  </a:cubicBezTo>
                  <a:cubicBezTo>
                    <a:pt x="112" y="1723"/>
                    <a:pt x="138" y="1708"/>
                    <a:pt x="152" y="1679"/>
                  </a:cubicBezTo>
                  <a:cubicBezTo>
                    <a:pt x="445" y="1044"/>
                    <a:pt x="952" y="582"/>
                    <a:pt x="1325" y="404"/>
                  </a:cubicBezTo>
                  <a:cubicBezTo>
                    <a:pt x="1632" y="258"/>
                    <a:pt x="2159" y="151"/>
                    <a:pt x="2539" y="151"/>
                  </a:cubicBezTo>
                  <a:cubicBezTo>
                    <a:pt x="2565" y="151"/>
                    <a:pt x="2591" y="151"/>
                    <a:pt x="2615" y="152"/>
                  </a:cubicBezTo>
                  <a:cubicBezTo>
                    <a:pt x="2616" y="152"/>
                    <a:pt x="2617" y="152"/>
                    <a:pt x="2618" y="152"/>
                  </a:cubicBezTo>
                  <a:cubicBezTo>
                    <a:pt x="2659" y="152"/>
                    <a:pt x="2691" y="119"/>
                    <a:pt x="2694" y="81"/>
                  </a:cubicBezTo>
                  <a:cubicBezTo>
                    <a:pt x="2695" y="38"/>
                    <a:pt x="2662" y="3"/>
                    <a:pt x="2622" y="2"/>
                  </a:cubicBezTo>
                  <a:cubicBezTo>
                    <a:pt x="2596" y="1"/>
                    <a:pt x="2569" y="0"/>
                    <a:pt x="25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1994573" y="4237492"/>
              <a:ext cx="56828" cy="244349"/>
            </a:xfrm>
            <a:custGeom>
              <a:avLst/>
              <a:gdLst/>
              <a:ahLst/>
              <a:cxnLst/>
              <a:rect l="l" t="t" r="r" b="b"/>
              <a:pathLst>
                <a:path w="832" h="3509" extrusionOk="0">
                  <a:moveTo>
                    <a:pt x="261" y="1"/>
                  </a:moveTo>
                  <a:cubicBezTo>
                    <a:pt x="226" y="1"/>
                    <a:pt x="194" y="28"/>
                    <a:pt x="187" y="64"/>
                  </a:cubicBezTo>
                  <a:cubicBezTo>
                    <a:pt x="1" y="1216"/>
                    <a:pt x="171" y="2390"/>
                    <a:pt x="680" y="3466"/>
                  </a:cubicBezTo>
                  <a:cubicBezTo>
                    <a:pt x="686" y="3479"/>
                    <a:pt x="693" y="3488"/>
                    <a:pt x="703" y="3495"/>
                  </a:cubicBezTo>
                  <a:cubicBezTo>
                    <a:pt x="716" y="3504"/>
                    <a:pt x="731" y="3508"/>
                    <a:pt x="746" y="3508"/>
                  </a:cubicBezTo>
                  <a:cubicBezTo>
                    <a:pt x="756" y="3508"/>
                    <a:pt x="767" y="3506"/>
                    <a:pt x="778" y="3501"/>
                  </a:cubicBezTo>
                  <a:cubicBezTo>
                    <a:pt x="817" y="3482"/>
                    <a:pt x="832" y="3438"/>
                    <a:pt x="814" y="3400"/>
                  </a:cubicBezTo>
                  <a:cubicBezTo>
                    <a:pt x="319" y="2354"/>
                    <a:pt x="154" y="1209"/>
                    <a:pt x="336" y="88"/>
                  </a:cubicBezTo>
                  <a:cubicBezTo>
                    <a:pt x="343" y="48"/>
                    <a:pt x="314" y="8"/>
                    <a:pt x="273" y="2"/>
                  </a:cubicBezTo>
                  <a:cubicBezTo>
                    <a:pt x="269" y="1"/>
                    <a:pt x="265" y="1"/>
                    <a:pt x="261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1835148" y="4424892"/>
              <a:ext cx="187559" cy="169561"/>
            </a:xfrm>
            <a:custGeom>
              <a:avLst/>
              <a:gdLst/>
              <a:ahLst/>
              <a:cxnLst/>
              <a:rect l="l" t="t" r="r" b="b"/>
              <a:pathLst>
                <a:path w="2746" h="2435" extrusionOk="0">
                  <a:moveTo>
                    <a:pt x="78" y="1"/>
                  </a:moveTo>
                  <a:cubicBezTo>
                    <a:pt x="39" y="1"/>
                    <a:pt x="7" y="29"/>
                    <a:pt x="4" y="68"/>
                  </a:cubicBezTo>
                  <a:cubicBezTo>
                    <a:pt x="0" y="110"/>
                    <a:pt x="29" y="147"/>
                    <a:pt x="71" y="150"/>
                  </a:cubicBezTo>
                  <a:cubicBezTo>
                    <a:pt x="293" y="173"/>
                    <a:pt x="614" y="317"/>
                    <a:pt x="831" y="449"/>
                  </a:cubicBezTo>
                  <a:cubicBezTo>
                    <a:pt x="1108" y="616"/>
                    <a:pt x="1342" y="788"/>
                    <a:pt x="1654" y="1128"/>
                  </a:cubicBezTo>
                  <a:cubicBezTo>
                    <a:pt x="1943" y="1441"/>
                    <a:pt x="2244" y="1884"/>
                    <a:pt x="2465" y="2209"/>
                  </a:cubicBezTo>
                  <a:cubicBezTo>
                    <a:pt x="2514" y="2279"/>
                    <a:pt x="2558" y="2345"/>
                    <a:pt x="2599" y="2403"/>
                  </a:cubicBezTo>
                  <a:cubicBezTo>
                    <a:pt x="2606" y="2409"/>
                    <a:pt x="2612" y="2416"/>
                    <a:pt x="2619" y="2422"/>
                  </a:cubicBezTo>
                  <a:cubicBezTo>
                    <a:pt x="2632" y="2430"/>
                    <a:pt x="2647" y="2434"/>
                    <a:pt x="2662" y="2434"/>
                  </a:cubicBezTo>
                  <a:cubicBezTo>
                    <a:pt x="2676" y="2434"/>
                    <a:pt x="2691" y="2430"/>
                    <a:pt x="2704" y="2422"/>
                  </a:cubicBezTo>
                  <a:cubicBezTo>
                    <a:pt x="2739" y="2399"/>
                    <a:pt x="2746" y="2351"/>
                    <a:pt x="2722" y="2318"/>
                  </a:cubicBezTo>
                  <a:cubicBezTo>
                    <a:pt x="2682" y="2262"/>
                    <a:pt x="2638" y="2196"/>
                    <a:pt x="2588" y="2125"/>
                  </a:cubicBezTo>
                  <a:cubicBezTo>
                    <a:pt x="2365" y="1797"/>
                    <a:pt x="2059" y="1346"/>
                    <a:pt x="1764" y="1026"/>
                  </a:cubicBezTo>
                  <a:cubicBezTo>
                    <a:pt x="1440" y="673"/>
                    <a:pt x="1195" y="494"/>
                    <a:pt x="908" y="319"/>
                  </a:cubicBezTo>
                  <a:cubicBezTo>
                    <a:pt x="676" y="179"/>
                    <a:pt x="332" y="26"/>
                    <a:pt x="86" y="1"/>
                  </a:cubicBezTo>
                  <a:cubicBezTo>
                    <a:pt x="83" y="1"/>
                    <a:pt x="80" y="1"/>
                    <a:pt x="78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69" name="Google Shape;3969;p23"/>
          <p:cNvGrpSpPr/>
          <p:nvPr/>
        </p:nvGrpSpPr>
        <p:grpSpPr>
          <a:xfrm>
            <a:off x="293158" y="5295624"/>
            <a:ext cx="556997" cy="883813"/>
            <a:chOff x="1296693" y="4078131"/>
            <a:chExt cx="417748" cy="662860"/>
          </a:xfrm>
        </p:grpSpPr>
        <p:sp>
          <p:nvSpPr>
            <p:cNvPr id="3970" name="Google Shape;3970;p23"/>
            <p:cNvSpPr/>
            <p:nvPr/>
          </p:nvSpPr>
          <p:spPr>
            <a:xfrm>
              <a:off x="1482074" y="4131614"/>
              <a:ext cx="149241" cy="234043"/>
            </a:xfrm>
            <a:custGeom>
              <a:avLst/>
              <a:gdLst/>
              <a:ahLst/>
              <a:cxnLst/>
              <a:rect l="l" t="t" r="r" b="b"/>
              <a:pathLst>
                <a:path w="2185" h="3361" extrusionOk="0">
                  <a:moveTo>
                    <a:pt x="1092" y="1"/>
                  </a:moveTo>
                  <a:cubicBezTo>
                    <a:pt x="681" y="1"/>
                    <a:pt x="280" y="260"/>
                    <a:pt x="117" y="637"/>
                  </a:cubicBezTo>
                  <a:cubicBezTo>
                    <a:pt x="2" y="903"/>
                    <a:pt x="0" y="1202"/>
                    <a:pt x="16" y="1492"/>
                  </a:cubicBezTo>
                  <a:cubicBezTo>
                    <a:pt x="53" y="2123"/>
                    <a:pt x="162" y="2753"/>
                    <a:pt x="343" y="3361"/>
                  </a:cubicBezTo>
                  <a:cubicBezTo>
                    <a:pt x="563" y="3345"/>
                    <a:pt x="1054" y="2969"/>
                    <a:pt x="1558" y="2406"/>
                  </a:cubicBezTo>
                  <a:cubicBezTo>
                    <a:pt x="1764" y="2177"/>
                    <a:pt x="1931" y="1909"/>
                    <a:pt x="2041" y="1620"/>
                  </a:cubicBezTo>
                  <a:cubicBezTo>
                    <a:pt x="2150" y="1333"/>
                    <a:pt x="2185" y="1007"/>
                    <a:pt x="2084" y="715"/>
                  </a:cubicBezTo>
                  <a:cubicBezTo>
                    <a:pt x="1947" y="315"/>
                    <a:pt x="1551" y="17"/>
                    <a:pt x="1128" y="1"/>
                  </a:cubicBezTo>
                  <a:cubicBezTo>
                    <a:pt x="1116" y="1"/>
                    <a:pt x="1104" y="1"/>
                    <a:pt x="1092" y="1"/>
                  </a:cubicBezTo>
                  <a:close/>
                </a:path>
              </a:pathLst>
            </a:custGeom>
            <a:solidFill>
              <a:schemeClr val="accen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1401337" y="4078131"/>
              <a:ext cx="139815" cy="280768"/>
            </a:xfrm>
            <a:custGeom>
              <a:avLst/>
              <a:gdLst/>
              <a:ahLst/>
              <a:cxnLst/>
              <a:rect l="l" t="t" r="r" b="b"/>
              <a:pathLst>
                <a:path w="2047" h="4032" extrusionOk="0">
                  <a:moveTo>
                    <a:pt x="1001" y="1"/>
                  </a:moveTo>
                  <a:cubicBezTo>
                    <a:pt x="941" y="1"/>
                    <a:pt x="882" y="12"/>
                    <a:pt x="827" y="38"/>
                  </a:cubicBezTo>
                  <a:cubicBezTo>
                    <a:pt x="725" y="84"/>
                    <a:pt x="647" y="172"/>
                    <a:pt x="579" y="261"/>
                  </a:cubicBezTo>
                  <a:cubicBezTo>
                    <a:pt x="184" y="781"/>
                    <a:pt x="0" y="1446"/>
                    <a:pt x="29" y="2097"/>
                  </a:cubicBezTo>
                  <a:cubicBezTo>
                    <a:pt x="59" y="2750"/>
                    <a:pt x="419" y="3643"/>
                    <a:pt x="665" y="3922"/>
                  </a:cubicBezTo>
                  <a:cubicBezTo>
                    <a:pt x="732" y="3997"/>
                    <a:pt x="815" y="4031"/>
                    <a:pt x="900" y="4031"/>
                  </a:cubicBezTo>
                  <a:cubicBezTo>
                    <a:pt x="1046" y="4031"/>
                    <a:pt x="1201" y="3930"/>
                    <a:pt x="1300" y="3763"/>
                  </a:cubicBezTo>
                  <a:cubicBezTo>
                    <a:pt x="1813" y="2899"/>
                    <a:pt x="2046" y="1549"/>
                    <a:pt x="1675" y="618"/>
                  </a:cubicBezTo>
                  <a:cubicBezTo>
                    <a:pt x="1603" y="440"/>
                    <a:pt x="1512" y="264"/>
                    <a:pt x="1364" y="140"/>
                  </a:cubicBezTo>
                  <a:cubicBezTo>
                    <a:pt x="1264" y="55"/>
                    <a:pt x="1131" y="1"/>
                    <a:pt x="1001" y="1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1433304" y="4096376"/>
              <a:ext cx="29712" cy="244628"/>
            </a:xfrm>
            <a:custGeom>
              <a:avLst/>
              <a:gdLst/>
              <a:ahLst/>
              <a:cxnLst/>
              <a:rect l="l" t="t" r="r" b="b"/>
              <a:pathLst>
                <a:path w="435" h="3513" extrusionOk="0">
                  <a:moveTo>
                    <a:pt x="323" y="1"/>
                  </a:moveTo>
                  <a:cubicBezTo>
                    <a:pt x="277" y="1"/>
                    <a:pt x="236" y="34"/>
                    <a:pt x="226" y="82"/>
                  </a:cubicBezTo>
                  <a:cubicBezTo>
                    <a:pt x="7" y="1175"/>
                    <a:pt x="0" y="2176"/>
                    <a:pt x="206" y="3428"/>
                  </a:cubicBezTo>
                  <a:cubicBezTo>
                    <a:pt x="213" y="3464"/>
                    <a:pt x="239" y="3495"/>
                    <a:pt x="274" y="3507"/>
                  </a:cubicBezTo>
                  <a:cubicBezTo>
                    <a:pt x="286" y="3510"/>
                    <a:pt x="297" y="3512"/>
                    <a:pt x="308" y="3512"/>
                  </a:cubicBezTo>
                  <a:cubicBezTo>
                    <a:pt x="312" y="3512"/>
                    <a:pt x="317" y="3512"/>
                    <a:pt x="321" y="3511"/>
                  </a:cubicBezTo>
                  <a:cubicBezTo>
                    <a:pt x="376" y="3502"/>
                    <a:pt x="414" y="3450"/>
                    <a:pt x="405" y="3394"/>
                  </a:cubicBezTo>
                  <a:cubicBezTo>
                    <a:pt x="201" y="2151"/>
                    <a:pt x="206" y="1204"/>
                    <a:pt x="423" y="121"/>
                  </a:cubicBezTo>
                  <a:cubicBezTo>
                    <a:pt x="434" y="67"/>
                    <a:pt x="399" y="13"/>
                    <a:pt x="344" y="3"/>
                  </a:cubicBezTo>
                  <a:cubicBezTo>
                    <a:pt x="337" y="2"/>
                    <a:pt x="330" y="1"/>
                    <a:pt x="323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1465407" y="4086348"/>
              <a:ext cx="38523" cy="254655"/>
            </a:xfrm>
            <a:custGeom>
              <a:avLst/>
              <a:gdLst/>
              <a:ahLst/>
              <a:cxnLst/>
              <a:rect l="l" t="t" r="r" b="b"/>
              <a:pathLst>
                <a:path w="564" h="3657" extrusionOk="0">
                  <a:moveTo>
                    <a:pt x="117" y="0"/>
                  </a:moveTo>
                  <a:cubicBezTo>
                    <a:pt x="108" y="0"/>
                    <a:pt x="99" y="2"/>
                    <a:pt x="90" y="4"/>
                  </a:cubicBezTo>
                  <a:cubicBezTo>
                    <a:pt x="34" y="22"/>
                    <a:pt x="5" y="77"/>
                    <a:pt x="20" y="131"/>
                  </a:cubicBezTo>
                  <a:cubicBezTo>
                    <a:pt x="358" y="1298"/>
                    <a:pt x="355" y="2219"/>
                    <a:pt x="15" y="3531"/>
                  </a:cubicBezTo>
                  <a:cubicBezTo>
                    <a:pt x="1" y="3582"/>
                    <a:pt x="30" y="3636"/>
                    <a:pt x="78" y="3652"/>
                  </a:cubicBezTo>
                  <a:cubicBezTo>
                    <a:pt x="81" y="3654"/>
                    <a:pt x="84" y="3654"/>
                    <a:pt x="90" y="3654"/>
                  </a:cubicBezTo>
                  <a:cubicBezTo>
                    <a:pt x="98" y="3656"/>
                    <a:pt x="106" y="3657"/>
                    <a:pt x="114" y="3657"/>
                  </a:cubicBezTo>
                  <a:cubicBezTo>
                    <a:pt x="158" y="3657"/>
                    <a:pt x="200" y="3627"/>
                    <a:pt x="212" y="3581"/>
                  </a:cubicBezTo>
                  <a:cubicBezTo>
                    <a:pt x="562" y="2231"/>
                    <a:pt x="563" y="1279"/>
                    <a:pt x="215" y="74"/>
                  </a:cubicBezTo>
                  <a:cubicBezTo>
                    <a:pt x="202" y="28"/>
                    <a:pt x="161" y="0"/>
                    <a:pt x="117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1525584" y="4151949"/>
              <a:ext cx="188856" cy="237873"/>
            </a:xfrm>
            <a:custGeom>
              <a:avLst/>
              <a:gdLst/>
              <a:ahLst/>
              <a:cxnLst/>
              <a:rect l="l" t="t" r="r" b="b"/>
              <a:pathLst>
                <a:path w="2765" h="3416" extrusionOk="0">
                  <a:moveTo>
                    <a:pt x="2242" y="0"/>
                  </a:moveTo>
                  <a:cubicBezTo>
                    <a:pt x="2235" y="0"/>
                    <a:pt x="2227" y="0"/>
                    <a:pt x="2220" y="1"/>
                  </a:cubicBezTo>
                  <a:cubicBezTo>
                    <a:pt x="2026" y="7"/>
                    <a:pt x="1847" y="90"/>
                    <a:pt x="1680" y="189"/>
                  </a:cubicBezTo>
                  <a:cubicBezTo>
                    <a:pt x="813" y="693"/>
                    <a:pt x="165" y="1900"/>
                    <a:pt x="35" y="2894"/>
                  </a:cubicBezTo>
                  <a:cubicBezTo>
                    <a:pt x="0" y="3173"/>
                    <a:pt x="138" y="3416"/>
                    <a:pt x="373" y="3416"/>
                  </a:cubicBezTo>
                  <a:cubicBezTo>
                    <a:pt x="394" y="3416"/>
                    <a:pt x="416" y="3414"/>
                    <a:pt x="439" y="3410"/>
                  </a:cubicBezTo>
                  <a:cubicBezTo>
                    <a:pt x="803" y="3344"/>
                    <a:pt x="1638" y="2862"/>
                    <a:pt x="2064" y="2366"/>
                  </a:cubicBezTo>
                  <a:cubicBezTo>
                    <a:pt x="2488" y="1872"/>
                    <a:pt x="2753" y="1232"/>
                    <a:pt x="2762" y="581"/>
                  </a:cubicBezTo>
                  <a:cubicBezTo>
                    <a:pt x="2765" y="467"/>
                    <a:pt x="2758" y="352"/>
                    <a:pt x="2707" y="253"/>
                  </a:cubicBezTo>
                  <a:cubicBezTo>
                    <a:pt x="2622" y="88"/>
                    <a:pt x="2428" y="0"/>
                    <a:pt x="2242" y="0"/>
                  </a:cubicBez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1552223" y="4181754"/>
              <a:ext cx="153886" cy="196301"/>
            </a:xfrm>
            <a:custGeom>
              <a:avLst/>
              <a:gdLst/>
              <a:ahLst/>
              <a:cxnLst/>
              <a:rect l="l" t="t" r="r" b="b"/>
              <a:pathLst>
                <a:path w="2253" h="2819" extrusionOk="0">
                  <a:moveTo>
                    <a:pt x="2141" y="0"/>
                  </a:moveTo>
                  <a:cubicBezTo>
                    <a:pt x="2103" y="0"/>
                    <a:pt x="2067" y="21"/>
                    <a:pt x="2048" y="55"/>
                  </a:cubicBezTo>
                  <a:cubicBezTo>
                    <a:pt x="1553" y="1042"/>
                    <a:pt x="971" y="1792"/>
                    <a:pt x="44" y="2645"/>
                  </a:cubicBezTo>
                  <a:cubicBezTo>
                    <a:pt x="5" y="2683"/>
                    <a:pt x="1" y="2747"/>
                    <a:pt x="39" y="2786"/>
                  </a:cubicBezTo>
                  <a:cubicBezTo>
                    <a:pt x="52" y="2799"/>
                    <a:pt x="66" y="2808"/>
                    <a:pt x="81" y="2814"/>
                  </a:cubicBezTo>
                  <a:cubicBezTo>
                    <a:pt x="91" y="2817"/>
                    <a:pt x="101" y="2818"/>
                    <a:pt x="111" y="2818"/>
                  </a:cubicBezTo>
                  <a:cubicBezTo>
                    <a:pt x="137" y="2818"/>
                    <a:pt x="162" y="2809"/>
                    <a:pt x="181" y="2791"/>
                  </a:cubicBezTo>
                  <a:cubicBezTo>
                    <a:pt x="1114" y="1932"/>
                    <a:pt x="1728" y="1139"/>
                    <a:pt x="2229" y="146"/>
                  </a:cubicBezTo>
                  <a:cubicBezTo>
                    <a:pt x="2252" y="96"/>
                    <a:pt x="2232" y="36"/>
                    <a:pt x="2184" y="10"/>
                  </a:cubicBezTo>
                  <a:cubicBezTo>
                    <a:pt x="2170" y="3"/>
                    <a:pt x="2155" y="0"/>
                    <a:pt x="2141" y="0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1537196" y="4162673"/>
              <a:ext cx="160852" cy="203822"/>
            </a:xfrm>
            <a:custGeom>
              <a:avLst/>
              <a:gdLst/>
              <a:ahLst/>
              <a:cxnLst/>
              <a:rect l="l" t="t" r="r" b="b"/>
              <a:pathLst>
                <a:path w="2355" h="2927" extrusionOk="0">
                  <a:moveTo>
                    <a:pt x="2239" y="1"/>
                  </a:moveTo>
                  <a:cubicBezTo>
                    <a:pt x="2219" y="1"/>
                    <a:pt x="2199" y="7"/>
                    <a:pt x="2181" y="20"/>
                  </a:cubicBezTo>
                  <a:cubicBezTo>
                    <a:pt x="1165" y="755"/>
                    <a:pt x="578" y="1502"/>
                    <a:pt x="22" y="2783"/>
                  </a:cubicBezTo>
                  <a:cubicBezTo>
                    <a:pt x="1" y="2834"/>
                    <a:pt x="24" y="2894"/>
                    <a:pt x="75" y="2916"/>
                  </a:cubicBezTo>
                  <a:cubicBezTo>
                    <a:pt x="76" y="2919"/>
                    <a:pt x="81" y="2920"/>
                    <a:pt x="82" y="2920"/>
                  </a:cubicBezTo>
                  <a:cubicBezTo>
                    <a:pt x="94" y="2924"/>
                    <a:pt x="105" y="2926"/>
                    <a:pt x="116" y="2926"/>
                  </a:cubicBezTo>
                  <a:cubicBezTo>
                    <a:pt x="156" y="2926"/>
                    <a:pt x="192" y="2903"/>
                    <a:pt x="206" y="2864"/>
                  </a:cubicBezTo>
                  <a:cubicBezTo>
                    <a:pt x="747" y="1619"/>
                    <a:pt x="1314" y="893"/>
                    <a:pt x="2299" y="182"/>
                  </a:cubicBezTo>
                  <a:cubicBezTo>
                    <a:pt x="2343" y="150"/>
                    <a:pt x="2354" y="87"/>
                    <a:pt x="2321" y="42"/>
                  </a:cubicBezTo>
                  <a:cubicBezTo>
                    <a:pt x="2301" y="16"/>
                    <a:pt x="2271" y="1"/>
                    <a:pt x="2239" y="1"/>
                  </a:cubicBezTo>
                  <a:close/>
                </a:path>
              </a:pathLst>
            </a:custGeom>
            <a:solidFill>
              <a:srgbClr val="191919">
                <a:alpha val="136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1420735" y="4255920"/>
              <a:ext cx="201561" cy="154659"/>
            </a:xfrm>
            <a:custGeom>
              <a:avLst/>
              <a:gdLst/>
              <a:ahLst/>
              <a:cxnLst/>
              <a:rect l="l" t="t" r="r" b="b"/>
              <a:pathLst>
                <a:path w="2951" h="2221" extrusionOk="0">
                  <a:moveTo>
                    <a:pt x="1559" y="0"/>
                  </a:moveTo>
                  <a:cubicBezTo>
                    <a:pt x="1426" y="0"/>
                    <a:pt x="1313" y="58"/>
                    <a:pt x="1210" y="160"/>
                  </a:cubicBezTo>
                  <a:cubicBezTo>
                    <a:pt x="978" y="394"/>
                    <a:pt x="1016" y="815"/>
                    <a:pt x="1016" y="815"/>
                  </a:cubicBezTo>
                  <a:cubicBezTo>
                    <a:pt x="1016" y="815"/>
                    <a:pt x="914" y="430"/>
                    <a:pt x="796" y="299"/>
                  </a:cubicBezTo>
                  <a:cubicBezTo>
                    <a:pt x="718" y="211"/>
                    <a:pt x="608" y="156"/>
                    <a:pt x="494" y="156"/>
                  </a:cubicBezTo>
                  <a:cubicBezTo>
                    <a:pt x="438" y="156"/>
                    <a:pt x="381" y="169"/>
                    <a:pt x="327" y="198"/>
                  </a:cubicBezTo>
                  <a:cubicBezTo>
                    <a:pt x="88" y="328"/>
                    <a:pt x="0" y="528"/>
                    <a:pt x="67" y="815"/>
                  </a:cubicBezTo>
                  <a:cubicBezTo>
                    <a:pt x="174" y="1264"/>
                    <a:pt x="525" y="1791"/>
                    <a:pt x="678" y="1925"/>
                  </a:cubicBezTo>
                  <a:cubicBezTo>
                    <a:pt x="898" y="2119"/>
                    <a:pt x="1084" y="2221"/>
                    <a:pt x="1318" y="2221"/>
                  </a:cubicBezTo>
                  <a:cubicBezTo>
                    <a:pt x="1424" y="2221"/>
                    <a:pt x="1539" y="2200"/>
                    <a:pt x="1672" y="2157"/>
                  </a:cubicBezTo>
                  <a:cubicBezTo>
                    <a:pt x="1872" y="2093"/>
                    <a:pt x="2173" y="1938"/>
                    <a:pt x="2488" y="1750"/>
                  </a:cubicBezTo>
                  <a:cubicBezTo>
                    <a:pt x="2844" y="1539"/>
                    <a:pt x="2950" y="1299"/>
                    <a:pt x="2848" y="1092"/>
                  </a:cubicBezTo>
                  <a:cubicBezTo>
                    <a:pt x="2770" y="934"/>
                    <a:pt x="2606" y="855"/>
                    <a:pt x="2435" y="855"/>
                  </a:cubicBezTo>
                  <a:cubicBezTo>
                    <a:pt x="2409" y="855"/>
                    <a:pt x="2383" y="856"/>
                    <a:pt x="2357" y="860"/>
                  </a:cubicBezTo>
                  <a:cubicBezTo>
                    <a:pt x="2106" y="895"/>
                    <a:pt x="1898" y="1118"/>
                    <a:pt x="1898" y="1118"/>
                  </a:cubicBezTo>
                  <a:cubicBezTo>
                    <a:pt x="1898" y="1118"/>
                    <a:pt x="2047" y="926"/>
                    <a:pt x="2108" y="655"/>
                  </a:cubicBezTo>
                  <a:cubicBezTo>
                    <a:pt x="2203" y="246"/>
                    <a:pt x="1924" y="96"/>
                    <a:pt x="1738" y="32"/>
                  </a:cubicBezTo>
                  <a:cubicBezTo>
                    <a:pt x="1674" y="11"/>
                    <a:pt x="1615" y="0"/>
                    <a:pt x="1559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1296693" y="4422777"/>
              <a:ext cx="165087" cy="250477"/>
            </a:xfrm>
            <a:custGeom>
              <a:avLst/>
              <a:gdLst/>
              <a:ahLst/>
              <a:cxnLst/>
              <a:rect l="l" t="t" r="r" b="b"/>
              <a:pathLst>
                <a:path w="2417" h="3597" extrusionOk="0">
                  <a:moveTo>
                    <a:pt x="1" y="0"/>
                  </a:moveTo>
                  <a:lnTo>
                    <a:pt x="1" y="0"/>
                  </a:lnTo>
                  <a:cubicBezTo>
                    <a:pt x="260" y="1465"/>
                    <a:pt x="1161" y="2803"/>
                    <a:pt x="2417" y="3597"/>
                  </a:cubicBezTo>
                  <a:cubicBezTo>
                    <a:pt x="1873" y="2249"/>
                    <a:pt x="1044" y="1014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9" name="Google Shape;3979;p23"/>
            <p:cNvSpPr/>
            <p:nvPr/>
          </p:nvSpPr>
          <p:spPr>
            <a:xfrm rot="350661">
              <a:off x="1464139" y="4451163"/>
              <a:ext cx="105937" cy="193104"/>
            </a:xfrm>
            <a:custGeom>
              <a:avLst/>
              <a:gdLst/>
              <a:ahLst/>
              <a:cxnLst/>
              <a:rect l="l" t="t" r="r" b="b"/>
              <a:pathLst>
                <a:path w="1551" h="2773" extrusionOk="0">
                  <a:moveTo>
                    <a:pt x="1410" y="1"/>
                  </a:moveTo>
                  <a:lnTo>
                    <a:pt x="1410" y="1"/>
                  </a:lnTo>
                  <a:cubicBezTo>
                    <a:pt x="996" y="827"/>
                    <a:pt x="584" y="1650"/>
                    <a:pt x="171" y="2475"/>
                  </a:cubicBezTo>
                  <a:lnTo>
                    <a:pt x="113" y="2634"/>
                  </a:lnTo>
                  <a:lnTo>
                    <a:pt x="27" y="2364"/>
                  </a:lnTo>
                  <a:cubicBezTo>
                    <a:pt x="18" y="2359"/>
                    <a:pt x="11" y="2353"/>
                    <a:pt x="1" y="2347"/>
                  </a:cubicBezTo>
                  <a:lnTo>
                    <a:pt x="1" y="2347"/>
                  </a:lnTo>
                  <a:cubicBezTo>
                    <a:pt x="40" y="2442"/>
                    <a:pt x="78" y="2539"/>
                    <a:pt x="113" y="2636"/>
                  </a:cubicBezTo>
                  <a:lnTo>
                    <a:pt x="64" y="2773"/>
                  </a:lnTo>
                  <a:cubicBezTo>
                    <a:pt x="492" y="2434"/>
                    <a:pt x="890" y="2048"/>
                    <a:pt x="1158" y="1575"/>
                  </a:cubicBezTo>
                  <a:cubicBezTo>
                    <a:pt x="1426" y="1099"/>
                    <a:pt x="1550" y="528"/>
                    <a:pt x="1410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1545386" y="4171075"/>
              <a:ext cx="21242" cy="37185"/>
            </a:xfrm>
            <a:custGeom>
              <a:avLst/>
              <a:gdLst/>
              <a:ahLst/>
              <a:cxnLst/>
              <a:rect l="l" t="t" r="r" b="b"/>
              <a:pathLst>
                <a:path w="311" h="534" extrusionOk="0">
                  <a:moveTo>
                    <a:pt x="196" y="1"/>
                  </a:moveTo>
                  <a:cubicBezTo>
                    <a:pt x="166" y="1"/>
                    <a:pt x="136" y="15"/>
                    <a:pt x="114" y="47"/>
                  </a:cubicBezTo>
                  <a:cubicBezTo>
                    <a:pt x="66" y="116"/>
                    <a:pt x="41" y="206"/>
                    <a:pt x="22" y="286"/>
                  </a:cubicBezTo>
                  <a:cubicBezTo>
                    <a:pt x="6" y="366"/>
                    <a:pt x="0" y="441"/>
                    <a:pt x="53" y="508"/>
                  </a:cubicBezTo>
                  <a:cubicBezTo>
                    <a:pt x="65" y="525"/>
                    <a:pt x="80" y="534"/>
                    <a:pt x="97" y="534"/>
                  </a:cubicBezTo>
                  <a:cubicBezTo>
                    <a:pt x="106" y="534"/>
                    <a:pt x="116" y="532"/>
                    <a:pt x="126" y="527"/>
                  </a:cubicBezTo>
                  <a:cubicBezTo>
                    <a:pt x="264" y="464"/>
                    <a:pt x="311" y="232"/>
                    <a:pt x="293" y="94"/>
                  </a:cubicBezTo>
                  <a:cubicBezTo>
                    <a:pt x="287" y="36"/>
                    <a:pt x="242" y="1"/>
                    <a:pt x="1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1570842" y="4158162"/>
              <a:ext cx="19466" cy="28411"/>
            </a:xfrm>
            <a:custGeom>
              <a:avLst/>
              <a:gdLst/>
              <a:ahLst/>
              <a:cxnLst/>
              <a:rect l="l" t="t" r="r" b="b"/>
              <a:pathLst>
                <a:path w="285" h="408" extrusionOk="0">
                  <a:moveTo>
                    <a:pt x="196" y="0"/>
                  </a:moveTo>
                  <a:cubicBezTo>
                    <a:pt x="176" y="0"/>
                    <a:pt x="155" y="7"/>
                    <a:pt x="139" y="20"/>
                  </a:cubicBezTo>
                  <a:cubicBezTo>
                    <a:pt x="94" y="59"/>
                    <a:pt x="59" y="103"/>
                    <a:pt x="35" y="158"/>
                  </a:cubicBezTo>
                  <a:cubicBezTo>
                    <a:pt x="22" y="186"/>
                    <a:pt x="12" y="215"/>
                    <a:pt x="6" y="244"/>
                  </a:cubicBezTo>
                  <a:cubicBezTo>
                    <a:pt x="0" y="272"/>
                    <a:pt x="0" y="300"/>
                    <a:pt x="12" y="325"/>
                  </a:cubicBezTo>
                  <a:cubicBezTo>
                    <a:pt x="15" y="336"/>
                    <a:pt x="21" y="345"/>
                    <a:pt x="28" y="352"/>
                  </a:cubicBezTo>
                  <a:cubicBezTo>
                    <a:pt x="35" y="361"/>
                    <a:pt x="39" y="365"/>
                    <a:pt x="38" y="365"/>
                  </a:cubicBezTo>
                  <a:cubicBezTo>
                    <a:pt x="38" y="365"/>
                    <a:pt x="37" y="364"/>
                    <a:pt x="34" y="361"/>
                  </a:cubicBezTo>
                  <a:lnTo>
                    <a:pt x="34" y="361"/>
                  </a:lnTo>
                  <a:cubicBezTo>
                    <a:pt x="51" y="388"/>
                    <a:pt x="81" y="408"/>
                    <a:pt x="113" y="408"/>
                  </a:cubicBezTo>
                  <a:cubicBezTo>
                    <a:pt x="121" y="408"/>
                    <a:pt x="129" y="406"/>
                    <a:pt x="137" y="403"/>
                  </a:cubicBezTo>
                  <a:cubicBezTo>
                    <a:pt x="172" y="390"/>
                    <a:pt x="200" y="381"/>
                    <a:pt x="223" y="352"/>
                  </a:cubicBezTo>
                  <a:cubicBezTo>
                    <a:pt x="245" y="325"/>
                    <a:pt x="260" y="279"/>
                    <a:pt x="268" y="244"/>
                  </a:cubicBezTo>
                  <a:cubicBezTo>
                    <a:pt x="285" y="177"/>
                    <a:pt x="283" y="118"/>
                    <a:pt x="267" y="52"/>
                  </a:cubicBezTo>
                  <a:cubicBezTo>
                    <a:pt x="259" y="17"/>
                    <a:pt x="228" y="0"/>
                    <a:pt x="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2" name="Google Shape;3982;p23"/>
            <p:cNvSpPr/>
            <p:nvPr/>
          </p:nvSpPr>
          <p:spPr>
            <a:xfrm rot="487005" flipH="1">
              <a:off x="1446104" y="4368547"/>
              <a:ext cx="43856" cy="371208"/>
            </a:xfrm>
            <a:custGeom>
              <a:avLst/>
              <a:gdLst/>
              <a:ahLst/>
              <a:cxnLst/>
              <a:rect l="l" t="t" r="r" b="b"/>
              <a:pathLst>
                <a:path w="642" h="4710" extrusionOk="0">
                  <a:moveTo>
                    <a:pt x="238" y="1"/>
                  </a:moveTo>
                  <a:cubicBezTo>
                    <a:pt x="230" y="1"/>
                    <a:pt x="222" y="1"/>
                    <a:pt x="214" y="2"/>
                  </a:cubicBezTo>
                  <a:cubicBezTo>
                    <a:pt x="153" y="9"/>
                    <a:pt x="96" y="40"/>
                    <a:pt x="56" y="88"/>
                  </a:cubicBezTo>
                  <a:cubicBezTo>
                    <a:pt x="16" y="138"/>
                    <a:pt x="0" y="199"/>
                    <a:pt x="5" y="261"/>
                  </a:cubicBezTo>
                  <a:cubicBezTo>
                    <a:pt x="156" y="1650"/>
                    <a:pt x="168" y="3058"/>
                    <a:pt x="38" y="4452"/>
                  </a:cubicBezTo>
                  <a:cubicBezTo>
                    <a:pt x="32" y="4536"/>
                    <a:pt x="70" y="4621"/>
                    <a:pt x="142" y="4667"/>
                  </a:cubicBezTo>
                  <a:cubicBezTo>
                    <a:pt x="175" y="4689"/>
                    <a:pt x="213" y="4704"/>
                    <a:pt x="252" y="4708"/>
                  </a:cubicBezTo>
                  <a:cubicBezTo>
                    <a:pt x="260" y="4709"/>
                    <a:pt x="267" y="4709"/>
                    <a:pt x="275" y="4709"/>
                  </a:cubicBezTo>
                  <a:cubicBezTo>
                    <a:pt x="329" y="4709"/>
                    <a:pt x="382" y="4690"/>
                    <a:pt x="424" y="4656"/>
                  </a:cubicBezTo>
                  <a:cubicBezTo>
                    <a:pt x="474" y="4615"/>
                    <a:pt x="503" y="4558"/>
                    <a:pt x="507" y="4497"/>
                  </a:cubicBezTo>
                  <a:cubicBezTo>
                    <a:pt x="641" y="3074"/>
                    <a:pt x="628" y="1633"/>
                    <a:pt x="474" y="212"/>
                  </a:cubicBezTo>
                  <a:cubicBezTo>
                    <a:pt x="467" y="142"/>
                    <a:pt x="430" y="81"/>
                    <a:pt x="372" y="43"/>
                  </a:cubicBezTo>
                  <a:cubicBezTo>
                    <a:pt x="332" y="15"/>
                    <a:pt x="286" y="1"/>
                    <a:pt x="238" y="1"/>
                  </a:cubicBezTo>
                  <a:close/>
                </a:path>
              </a:pathLst>
            </a:custGeom>
            <a:solidFill>
              <a:schemeClr val="lt2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5103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39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4" name="Google Shape;3984;p24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5" name="Google Shape;3985;p24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6" name="Google Shape;3986;p24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87" name="Google Shape;3987;p24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3988" name="Google Shape;3988;p24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89" name="Google Shape;3989;p24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3990" name="Google Shape;399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3" name="Google Shape;3993;p24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3994" name="Google Shape;3994;p24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4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996" name="Google Shape;3996;p24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3997" name="Google Shape;399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0" name="Google Shape;4000;p24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01" name="Google Shape;4001;p24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002" name="Google Shape;400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05" name="Google Shape;4005;p24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006" name="Google Shape;400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09" name="Google Shape;4009;p24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10" name="Google Shape;4010;p24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011" name="Google Shape;401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4" name="Google Shape;4014;p24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015" name="Google Shape;401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17" name="Google Shape;4017;p24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018" name="Google Shape;401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1" name="Google Shape;4021;p24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022" name="Google Shape;402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3" name="Google Shape;402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4" name="Google Shape;402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5" name="Google Shape;4025;p24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026" name="Google Shape;402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28" name="Google Shape;4028;p24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29" name="Google Shape;4029;p24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030" name="Google Shape;4030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3" name="Google Shape;4033;p24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034" name="Google Shape;403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5" name="Google Shape;403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6" name="Google Shape;4036;p24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037" name="Google Shape;4037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0" name="Google Shape;4040;p24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041" name="Google Shape;4041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3" name="Google Shape;4043;p24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044" name="Google Shape;4044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5" name="Google Shape;4045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47" name="Google Shape;4047;p24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48" name="Google Shape;4048;p24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049" name="Google Shape;4049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1" name="Google Shape;4051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2" name="Google Shape;4052;p24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053" name="Google Shape;4053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5" name="Google Shape;4055;p24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056" name="Google Shape;4056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59" name="Google Shape;4059;p24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0" name="Google Shape;4060;p24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61" name="Google Shape;4061;p24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062" name="Google Shape;4062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5" name="Google Shape;4065;p24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066" name="Google Shape;4066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68" name="Google Shape;4068;p24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069" name="Google Shape;4069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0" name="Google Shape;4070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1" name="Google Shape;4071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2" name="Google Shape;4072;p24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3" name="Google Shape;4073;p24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074" name="Google Shape;4074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76" name="Google Shape;4076;p24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77" name="Google Shape;4077;p24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078" name="Google Shape;4078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1" name="Google Shape;4081;p24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082" name="Google Shape;408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84" name="Google Shape;4084;p24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085" name="Google Shape;4085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088" name="Google Shape;4088;p24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89" name="Google Shape;4089;p24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090" name="Google Shape;4090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3" name="Google Shape;4093;p24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094" name="Google Shape;4094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97" name="Google Shape;4097;p24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098" name="Google Shape;409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0" name="Google Shape;4100;p24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101" name="Google Shape;410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3" name="Google Shape;410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4" name="Google Shape;4104;p24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105" name="Google Shape;410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6" name="Google Shape;410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07" name="Google Shape;4107;p24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108" name="Google Shape;4108;p24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4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4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1" name="Google Shape;4111;p24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112" name="Google Shape;4112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4" name="Google Shape;4114;p24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115" name="Google Shape;4115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18" name="Google Shape;4118;p24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119" name="Google Shape;4119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21" name="Google Shape;4121;p24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22" name="Google Shape;4122;p24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123" name="Google Shape;4123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26" name="Google Shape;4126;p24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127" name="Google Shape;4127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0" name="Google Shape;4130;p24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131" name="Google Shape;4131;p24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4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4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4" name="Google Shape;4134;p24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135" name="Google Shape;4135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6" name="Google Shape;4136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37" name="Google Shape;4137;p24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138" name="Google Shape;4138;p24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9" name="Google Shape;4139;p24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40" name="Google Shape;4140;p24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1" name="Google Shape;4141;p24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42" name="Google Shape;4142;p24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3" name="Google Shape;4143;p24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4" name="Google Shape;4144;p24"/>
          <p:cNvSpPr txBox="1">
            <a:spLocks noGrp="1"/>
          </p:cNvSpPr>
          <p:nvPr>
            <p:ph type="title" idx="2"/>
          </p:nvPr>
        </p:nvSpPr>
        <p:spPr>
          <a:xfrm>
            <a:off x="6345081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5" name="Google Shape;4145;p24"/>
          <p:cNvSpPr txBox="1">
            <a:spLocks noGrp="1"/>
          </p:cNvSpPr>
          <p:nvPr>
            <p:ph type="subTitle" idx="3"/>
          </p:nvPr>
        </p:nvSpPr>
        <p:spPr>
          <a:xfrm>
            <a:off x="6345075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6" name="Google Shape;4146;p24"/>
          <p:cNvSpPr txBox="1">
            <a:spLocks noGrp="1"/>
          </p:cNvSpPr>
          <p:nvPr>
            <p:ph type="title" idx="4"/>
          </p:nvPr>
        </p:nvSpPr>
        <p:spPr>
          <a:xfrm>
            <a:off x="3652547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7" name="Google Shape;4147;p24"/>
          <p:cNvSpPr txBox="1">
            <a:spLocks noGrp="1"/>
          </p:cNvSpPr>
          <p:nvPr>
            <p:ph type="subTitle" idx="5"/>
          </p:nvPr>
        </p:nvSpPr>
        <p:spPr>
          <a:xfrm>
            <a:off x="3652544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8" name="Google Shape;4148;p24"/>
          <p:cNvSpPr txBox="1">
            <a:spLocks noGrp="1"/>
          </p:cNvSpPr>
          <p:nvPr>
            <p:ph type="title" idx="6"/>
          </p:nvPr>
        </p:nvSpPr>
        <p:spPr>
          <a:xfrm>
            <a:off x="9037616" y="3632200"/>
            <a:ext cx="2194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149" name="Google Shape;4149;p24"/>
          <p:cNvSpPr txBox="1">
            <a:spLocks noGrp="1"/>
          </p:cNvSpPr>
          <p:nvPr>
            <p:ph type="subTitle" idx="7"/>
          </p:nvPr>
        </p:nvSpPr>
        <p:spPr>
          <a:xfrm>
            <a:off x="9037607" y="4140200"/>
            <a:ext cx="21944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0" name="Google Shape;4150;p24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556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ive columns">
  <p:cSld name="Title and five columns">
    <p:spTree>
      <p:nvGrpSpPr>
        <p:cNvPr id="1" name="Shape 4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2" name="Google Shape;4152;p25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3" name="Google Shape;4153;p25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54" name="Google Shape;4154;p25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155" name="Google Shape;4155;p25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156" name="Google Shape;4156;p25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57" name="Google Shape;4157;p25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158" name="Google Shape;415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9" name="Google Shape;415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1" name="Google Shape;4161;p25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162" name="Google Shape;4162;p25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5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4" name="Google Shape;4164;p25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165" name="Google Shape;416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6" name="Google Shape;416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68" name="Google Shape;4168;p25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69" name="Google Shape;4169;p25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170" name="Google Shape;417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73" name="Google Shape;4173;p25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174" name="Google Shape;417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77" name="Google Shape;4177;p25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78" name="Google Shape;4178;p25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179" name="Google Shape;417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2" name="Google Shape;4182;p25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183" name="Google Shape;418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5" name="Google Shape;4185;p25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186" name="Google Shape;418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89" name="Google Shape;4189;p25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190" name="Google Shape;419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3" name="Google Shape;4193;p25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194" name="Google Shape;419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5" name="Google Shape;419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96" name="Google Shape;4196;p25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97" name="Google Shape;4197;p25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198" name="Google Shape;4198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1" name="Google Shape;4201;p25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202" name="Google Shape;420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3" name="Google Shape;420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4" name="Google Shape;4204;p25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205" name="Google Shape;4205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8" name="Google Shape;4208;p25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209" name="Google Shape;4209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1" name="Google Shape;4211;p25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212" name="Google Shape;4212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4" name="Google Shape;4214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15" name="Google Shape;4215;p25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16" name="Google Shape;4216;p25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217" name="Google Shape;4217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8" name="Google Shape;4218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9" name="Google Shape;4219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0" name="Google Shape;4220;p25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221" name="Google Shape;4221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2" name="Google Shape;4222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3" name="Google Shape;4223;p25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224" name="Google Shape;4224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5" name="Google Shape;4225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26" name="Google Shape;4226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27" name="Google Shape;4227;p25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8" name="Google Shape;4228;p25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29" name="Google Shape;4229;p25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230" name="Google Shape;4230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1" name="Google Shape;4231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2" name="Google Shape;4232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3" name="Google Shape;4233;p25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234" name="Google Shape;4234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5" name="Google Shape;4235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36" name="Google Shape;4236;p25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237" name="Google Shape;4237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8" name="Google Shape;4238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39" name="Google Shape;4239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0" name="Google Shape;4240;p25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1" name="Google Shape;4241;p25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242" name="Google Shape;4242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3" name="Google Shape;4243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44" name="Google Shape;4244;p25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45" name="Google Shape;4245;p25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246" name="Google Shape;4246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7" name="Google Shape;4247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8" name="Google Shape;4248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9" name="Google Shape;4249;p25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250" name="Google Shape;425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1" name="Google Shape;425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52" name="Google Shape;4252;p25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253" name="Google Shape;4253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4" name="Google Shape;4254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5" name="Google Shape;4255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56" name="Google Shape;4256;p25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57" name="Google Shape;4257;p25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258" name="Google Shape;4258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59" name="Google Shape;4259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0" name="Google Shape;4260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1" name="Google Shape;4261;p25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262" name="Google Shape;4262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3" name="Google Shape;4263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4" name="Google Shape;4264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5" name="Google Shape;4265;p25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266" name="Google Shape;426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67" name="Google Shape;426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68" name="Google Shape;4268;p25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269" name="Google Shape;426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0" name="Google Shape;427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1" name="Google Shape;427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2" name="Google Shape;4272;p25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273" name="Google Shape;427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4" name="Google Shape;427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5" name="Google Shape;4275;p25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276" name="Google Shape;4276;p25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7" name="Google Shape;4277;p25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78" name="Google Shape;4278;p25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79" name="Google Shape;4279;p25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280" name="Google Shape;4280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1" name="Google Shape;4281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2" name="Google Shape;4282;p25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283" name="Google Shape;4283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4" name="Google Shape;4284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5" name="Google Shape;4285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86" name="Google Shape;4286;p25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287" name="Google Shape;4287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88" name="Google Shape;4288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289" name="Google Shape;4289;p25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290" name="Google Shape;4290;p25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291" name="Google Shape;4291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2" name="Google Shape;4292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3" name="Google Shape;4293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4" name="Google Shape;4294;p25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295" name="Google Shape;4295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6" name="Google Shape;4296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97" name="Google Shape;4297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98" name="Google Shape;4298;p25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299" name="Google Shape;4299;p25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0" name="Google Shape;4300;p25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1" name="Google Shape;4301;p25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2" name="Google Shape;4302;p25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303" name="Google Shape;4303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4" name="Google Shape;4304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05" name="Google Shape;4305;p25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306" name="Google Shape;4306;p25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07" name="Google Shape;4307;p25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08" name="Google Shape;4308;p25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9" name="Google Shape;4309;p25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310" name="Google Shape;4310;p25"/>
          <p:cNvSpPr txBox="1">
            <a:spLocks noGrp="1"/>
          </p:cNvSpPr>
          <p:nvPr>
            <p:ph type="title"/>
          </p:nvPr>
        </p:nvSpPr>
        <p:spPr>
          <a:xfrm>
            <a:off x="960012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1" name="Google Shape;4311;p25"/>
          <p:cNvSpPr txBox="1">
            <a:spLocks noGrp="1"/>
          </p:cNvSpPr>
          <p:nvPr>
            <p:ph type="subTitle" idx="1"/>
          </p:nvPr>
        </p:nvSpPr>
        <p:spPr>
          <a:xfrm>
            <a:off x="960012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2" name="Google Shape;4312;p25"/>
          <p:cNvSpPr txBox="1">
            <a:spLocks noGrp="1"/>
          </p:cNvSpPr>
          <p:nvPr>
            <p:ph type="title" idx="2"/>
          </p:nvPr>
        </p:nvSpPr>
        <p:spPr>
          <a:xfrm>
            <a:off x="7218008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3" name="Google Shape;4313;p25"/>
          <p:cNvSpPr txBox="1">
            <a:spLocks noGrp="1"/>
          </p:cNvSpPr>
          <p:nvPr>
            <p:ph type="subTitle" idx="3"/>
          </p:nvPr>
        </p:nvSpPr>
        <p:spPr>
          <a:xfrm>
            <a:off x="7218001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4" name="Google Shape;4314;p25"/>
          <p:cNvSpPr txBox="1">
            <a:spLocks noGrp="1"/>
          </p:cNvSpPr>
          <p:nvPr>
            <p:ph type="title" idx="4"/>
          </p:nvPr>
        </p:nvSpPr>
        <p:spPr>
          <a:xfrm>
            <a:off x="3046011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5" name="Google Shape;4315;p25"/>
          <p:cNvSpPr txBox="1">
            <a:spLocks noGrp="1"/>
          </p:cNvSpPr>
          <p:nvPr>
            <p:ph type="subTitle" idx="5"/>
          </p:nvPr>
        </p:nvSpPr>
        <p:spPr>
          <a:xfrm>
            <a:off x="3046008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6" name="Google Shape;4316;p25"/>
          <p:cNvSpPr txBox="1">
            <a:spLocks noGrp="1"/>
          </p:cNvSpPr>
          <p:nvPr>
            <p:ph type="title" idx="6"/>
          </p:nvPr>
        </p:nvSpPr>
        <p:spPr>
          <a:xfrm>
            <a:off x="9304007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17" name="Google Shape;4317;p25"/>
          <p:cNvSpPr txBox="1">
            <a:spLocks noGrp="1"/>
          </p:cNvSpPr>
          <p:nvPr>
            <p:ph type="subTitle" idx="7"/>
          </p:nvPr>
        </p:nvSpPr>
        <p:spPr>
          <a:xfrm>
            <a:off x="9303997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8" name="Google Shape;4318;p25"/>
          <p:cNvSpPr txBox="1">
            <a:spLocks noGrp="1"/>
          </p:cNvSpPr>
          <p:nvPr>
            <p:ph type="title" idx="8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319" name="Google Shape;4319;p25"/>
          <p:cNvSpPr txBox="1">
            <a:spLocks noGrp="1"/>
          </p:cNvSpPr>
          <p:nvPr>
            <p:ph type="title" idx="9"/>
          </p:nvPr>
        </p:nvSpPr>
        <p:spPr>
          <a:xfrm>
            <a:off x="5132009" y="3632200"/>
            <a:ext cx="19280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320" name="Google Shape;4320;p25"/>
          <p:cNvSpPr txBox="1">
            <a:spLocks noGrp="1"/>
          </p:cNvSpPr>
          <p:nvPr>
            <p:ph type="subTitle" idx="13"/>
          </p:nvPr>
        </p:nvSpPr>
        <p:spPr>
          <a:xfrm>
            <a:off x="5132005" y="4140200"/>
            <a:ext cx="1928000" cy="97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5139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2" name="Google Shape;4322;p26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3" name="Google Shape;4323;p26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4" name="Google Shape;4324;p26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325" name="Google Shape;4325;p26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326" name="Google Shape;4326;p26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27" name="Google Shape;4327;p26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328" name="Google Shape;432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29" name="Google Shape;432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0" name="Google Shape;433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1" name="Google Shape;4331;p26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332" name="Google Shape;4332;p26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3" name="Google Shape;4333;p26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34" name="Google Shape;4334;p26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335" name="Google Shape;433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6" name="Google Shape;433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7" name="Google Shape;433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38" name="Google Shape;4338;p26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39" name="Google Shape;4339;p26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340" name="Google Shape;434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1" name="Google Shape;434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2" name="Google Shape;434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43" name="Google Shape;4343;p26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344" name="Google Shape;434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5" name="Google Shape;434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6" name="Google Shape;434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47" name="Google Shape;4347;p26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8" name="Google Shape;4348;p26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349" name="Google Shape;434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0" name="Google Shape;435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1" name="Google Shape;435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2" name="Google Shape;4352;p26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353" name="Google Shape;435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4" name="Google Shape;435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5" name="Google Shape;4355;p26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356" name="Google Shape;435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7" name="Google Shape;435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8" name="Google Shape;435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59" name="Google Shape;4359;p26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360" name="Google Shape;436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1" name="Google Shape;436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2" name="Google Shape;436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63" name="Google Shape;4363;p26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364" name="Google Shape;436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5" name="Google Shape;436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66" name="Google Shape;4366;p26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67" name="Google Shape;4367;p26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368" name="Google Shape;4368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9" name="Google Shape;4369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0" name="Google Shape;4370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1" name="Google Shape;4371;p26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372" name="Google Shape;437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3" name="Google Shape;437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4" name="Google Shape;4374;p26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375" name="Google Shape;4375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6" name="Google Shape;4376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7" name="Google Shape;4377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78" name="Google Shape;4378;p26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379" name="Google Shape;4379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0" name="Google Shape;4380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81" name="Google Shape;4381;p26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382" name="Google Shape;4382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3" name="Google Shape;4383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4" name="Google Shape;4384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85" name="Google Shape;4385;p26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6" name="Google Shape;4386;p26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387" name="Google Shape;4387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8" name="Google Shape;4388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9" name="Google Shape;4389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0" name="Google Shape;4390;p26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391" name="Google Shape;4391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2" name="Google Shape;4392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393" name="Google Shape;4393;p26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394" name="Google Shape;4394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5" name="Google Shape;4395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6" name="Google Shape;4396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397" name="Google Shape;4397;p26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8" name="Google Shape;4398;p26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99" name="Google Shape;4399;p26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400" name="Google Shape;4400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1" name="Google Shape;4401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2" name="Google Shape;4402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3" name="Google Shape;4403;p26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404" name="Google Shape;4404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5" name="Google Shape;4405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06" name="Google Shape;4406;p26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407" name="Google Shape;4407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8" name="Google Shape;4408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9" name="Google Shape;4409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0" name="Google Shape;4410;p26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1" name="Google Shape;4411;p26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412" name="Google Shape;4412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3" name="Google Shape;4413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14" name="Google Shape;4414;p26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15" name="Google Shape;4415;p26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416" name="Google Shape;4416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7" name="Google Shape;4417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8" name="Google Shape;4418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19" name="Google Shape;4419;p26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420" name="Google Shape;442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1" name="Google Shape;442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22" name="Google Shape;4422;p26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423" name="Google Shape;4423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4" name="Google Shape;4424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5" name="Google Shape;4425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26" name="Google Shape;4426;p26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27" name="Google Shape;4427;p26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428" name="Google Shape;4428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9" name="Google Shape;4429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0" name="Google Shape;4430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1" name="Google Shape;4431;p26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432" name="Google Shape;4432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3" name="Google Shape;4433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4" name="Google Shape;4434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5" name="Google Shape;4435;p26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436" name="Google Shape;443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7" name="Google Shape;443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38" name="Google Shape;4438;p26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439" name="Google Shape;443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0" name="Google Shape;444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1" name="Google Shape;444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2" name="Google Shape;4442;p26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443" name="Google Shape;444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4" name="Google Shape;444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5" name="Google Shape;4445;p26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446" name="Google Shape;4446;p26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7" name="Google Shape;4447;p26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8" name="Google Shape;4448;p26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49" name="Google Shape;4449;p26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450" name="Google Shape;4450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1" name="Google Shape;4451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2" name="Google Shape;4452;p26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453" name="Google Shape;4453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4" name="Google Shape;4454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5" name="Google Shape;4455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56" name="Google Shape;4456;p26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457" name="Google Shape;4457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8" name="Google Shape;4458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59" name="Google Shape;4459;p26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460" name="Google Shape;4460;p26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461" name="Google Shape;4461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2" name="Google Shape;4462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3" name="Google Shape;4463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4" name="Google Shape;4464;p26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465" name="Google Shape;4465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6" name="Google Shape;4466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7" name="Google Shape;4467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68" name="Google Shape;4468;p26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469" name="Google Shape;4469;p26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0" name="Google Shape;4470;p26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1" name="Google Shape;4471;p26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2" name="Google Shape;4472;p26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473" name="Google Shape;4473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4" name="Google Shape;4474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475" name="Google Shape;4475;p26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476" name="Google Shape;4476;p26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7" name="Google Shape;4477;p26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478" name="Google Shape;4478;p26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9" name="Google Shape;4479;p26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480" name="Google Shape;4480;p26"/>
          <p:cNvSpPr txBox="1">
            <a:spLocks noGrp="1"/>
          </p:cNvSpPr>
          <p:nvPr>
            <p:ph type="title"/>
          </p:nvPr>
        </p:nvSpPr>
        <p:spPr>
          <a:xfrm>
            <a:off x="9600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1" name="Google Shape;4481;p26"/>
          <p:cNvSpPr txBox="1">
            <a:spLocks noGrp="1"/>
          </p:cNvSpPr>
          <p:nvPr>
            <p:ph type="subTitle" idx="1"/>
          </p:nvPr>
        </p:nvSpPr>
        <p:spPr>
          <a:xfrm>
            <a:off x="9600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2" name="Google Shape;4482;p26"/>
          <p:cNvSpPr txBox="1">
            <a:spLocks noGrp="1"/>
          </p:cNvSpPr>
          <p:nvPr>
            <p:ph type="title" idx="2"/>
          </p:nvPr>
        </p:nvSpPr>
        <p:spPr>
          <a:xfrm>
            <a:off x="4876800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3" name="Google Shape;4483;p26"/>
          <p:cNvSpPr txBox="1">
            <a:spLocks noGrp="1"/>
          </p:cNvSpPr>
          <p:nvPr>
            <p:ph type="subTitle" idx="3"/>
          </p:nvPr>
        </p:nvSpPr>
        <p:spPr>
          <a:xfrm>
            <a:off x="4876800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4" name="Google Shape;4484;p26"/>
          <p:cNvSpPr txBox="1">
            <a:spLocks noGrp="1"/>
          </p:cNvSpPr>
          <p:nvPr>
            <p:ph type="title" idx="4"/>
          </p:nvPr>
        </p:nvSpPr>
        <p:spPr>
          <a:xfrm>
            <a:off x="9600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5" name="Google Shape;4485;p26"/>
          <p:cNvSpPr txBox="1">
            <a:spLocks noGrp="1"/>
          </p:cNvSpPr>
          <p:nvPr>
            <p:ph type="subTitle" idx="5"/>
          </p:nvPr>
        </p:nvSpPr>
        <p:spPr>
          <a:xfrm>
            <a:off x="9600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6" name="Google Shape;4486;p26"/>
          <p:cNvSpPr txBox="1">
            <a:spLocks noGrp="1"/>
          </p:cNvSpPr>
          <p:nvPr>
            <p:ph type="title" idx="6"/>
          </p:nvPr>
        </p:nvSpPr>
        <p:spPr>
          <a:xfrm>
            <a:off x="4876800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7" name="Google Shape;4487;p26"/>
          <p:cNvSpPr txBox="1">
            <a:spLocks noGrp="1"/>
          </p:cNvSpPr>
          <p:nvPr>
            <p:ph type="subTitle" idx="7"/>
          </p:nvPr>
        </p:nvSpPr>
        <p:spPr>
          <a:xfrm>
            <a:off x="4876800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88" name="Google Shape;4488;p26"/>
          <p:cNvSpPr txBox="1">
            <a:spLocks noGrp="1"/>
          </p:cNvSpPr>
          <p:nvPr>
            <p:ph type="title" idx="8"/>
          </p:nvPr>
        </p:nvSpPr>
        <p:spPr>
          <a:xfrm>
            <a:off x="8793593" y="2541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89" name="Google Shape;4489;p26"/>
          <p:cNvSpPr txBox="1">
            <a:spLocks noGrp="1"/>
          </p:cNvSpPr>
          <p:nvPr>
            <p:ph type="subTitle" idx="9"/>
          </p:nvPr>
        </p:nvSpPr>
        <p:spPr>
          <a:xfrm>
            <a:off x="8793593" y="2947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0" name="Google Shape;4490;p26"/>
          <p:cNvSpPr txBox="1">
            <a:spLocks noGrp="1"/>
          </p:cNvSpPr>
          <p:nvPr>
            <p:ph type="title" idx="13"/>
          </p:nvPr>
        </p:nvSpPr>
        <p:spPr>
          <a:xfrm>
            <a:off x="8793593" y="4882000"/>
            <a:ext cx="24384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491" name="Google Shape;4491;p26"/>
          <p:cNvSpPr txBox="1">
            <a:spLocks noGrp="1"/>
          </p:cNvSpPr>
          <p:nvPr>
            <p:ph type="subTitle" idx="14"/>
          </p:nvPr>
        </p:nvSpPr>
        <p:spPr>
          <a:xfrm>
            <a:off x="8793593" y="5288400"/>
            <a:ext cx="2438400" cy="7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2" name="Google Shape;4492;p26"/>
          <p:cNvSpPr txBox="1">
            <a:spLocks noGrp="1"/>
          </p:cNvSpPr>
          <p:nvPr>
            <p:ph type="title" idx="15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805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4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Google Shape;4705;p28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6" name="Google Shape;4706;p28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07" name="Google Shape;4707;p28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08" name="Google Shape;4708;p28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709" name="Google Shape;4709;p28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10" name="Google Shape;4710;p28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711" name="Google Shape;471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4" name="Google Shape;4714;p28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715" name="Google Shape;4715;p28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17" name="Google Shape;4717;p28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718" name="Google Shape;471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0" name="Google Shape;472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21" name="Google Shape;4721;p28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22" name="Google Shape;4722;p28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723" name="Google Shape;472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4" name="Google Shape;472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5" name="Google Shape;472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26" name="Google Shape;4726;p28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727" name="Google Shape;472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8" name="Google Shape;472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9" name="Google Shape;472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0" name="Google Shape;4730;p28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1" name="Google Shape;4731;p28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732" name="Google Shape;473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3" name="Google Shape;473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4" name="Google Shape;473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5" name="Google Shape;4735;p28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736" name="Google Shape;473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8" name="Google Shape;4738;p28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739" name="Google Shape;473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2" name="Google Shape;4742;p28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743" name="Google Shape;474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4" name="Google Shape;474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8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747" name="Google Shape;474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49" name="Google Shape;4749;p28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50" name="Google Shape;4750;p28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751" name="Google Shape;4751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4" name="Google Shape;4754;p28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755" name="Google Shape;475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57" name="Google Shape;4757;p28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758" name="Google Shape;4758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1" name="Google Shape;4761;p28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762" name="Google Shape;4762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3" name="Google Shape;4763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4" name="Google Shape;4764;p28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765" name="Google Shape;4765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68" name="Google Shape;4768;p28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69" name="Google Shape;4769;p28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770" name="Google Shape;4770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3" name="Google Shape;4773;p28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774" name="Google Shape;4774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76" name="Google Shape;4776;p28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777" name="Google Shape;4777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80" name="Google Shape;4780;p28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28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82" name="Google Shape;4782;p28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783" name="Google Shape;4783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6" name="Google Shape;4786;p28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787" name="Google Shape;4787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89" name="Google Shape;4789;p28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790" name="Google Shape;4790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2" name="Google Shape;4792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3" name="Google Shape;4793;p28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4" name="Google Shape;4794;p28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795" name="Google Shape;4795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97" name="Google Shape;4797;p28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98" name="Google Shape;4798;p28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799" name="Google Shape;4799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8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803" name="Google Shape;480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5" name="Google Shape;4805;p28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806" name="Google Shape;4806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09" name="Google Shape;4809;p28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10" name="Google Shape;4810;p28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811" name="Google Shape;4811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4" name="Google Shape;4814;p28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815" name="Google Shape;4815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18" name="Google Shape;4818;p28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819" name="Google Shape;481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1" name="Google Shape;4821;p28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822" name="Google Shape;482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5" name="Google Shape;4825;p28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826" name="Google Shape;482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7" name="Google Shape;482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28" name="Google Shape;4828;p28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829" name="Google Shape;4829;p28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0" name="Google Shape;4830;p28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8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2" name="Google Shape;4832;p28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4833" name="Google Shape;4833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4" name="Google Shape;4834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5" name="Google Shape;4835;p28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4836" name="Google Shape;4836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7" name="Google Shape;4837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8" name="Google Shape;4838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39" name="Google Shape;4839;p28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4840" name="Google Shape;4840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1" name="Google Shape;4841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42" name="Google Shape;4842;p28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3" name="Google Shape;4843;p28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4844" name="Google Shape;4844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7" name="Google Shape;4847;p28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4848" name="Google Shape;4848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1" name="Google Shape;4851;p28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4852" name="Google Shape;4852;p28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28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28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5" name="Google Shape;4855;p28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4856" name="Google Shape;4856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58" name="Google Shape;4858;p28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4859" name="Google Shape;4859;p28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28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61" name="Google Shape;4861;p28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28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863" name="Google Shape;4863;p28"/>
          <p:cNvSpPr txBox="1">
            <a:spLocks noGrp="1"/>
          </p:cNvSpPr>
          <p:nvPr>
            <p:ph type="title" hasCustomPrompt="1"/>
          </p:nvPr>
        </p:nvSpPr>
        <p:spPr>
          <a:xfrm>
            <a:off x="1273000" y="2175857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4" name="Google Shape;4864;p28"/>
          <p:cNvSpPr txBox="1">
            <a:spLocks noGrp="1"/>
          </p:cNvSpPr>
          <p:nvPr>
            <p:ph type="subTitle" idx="1"/>
          </p:nvPr>
        </p:nvSpPr>
        <p:spPr>
          <a:xfrm>
            <a:off x="968200" y="4931280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5" name="Google Shape;4865;p28"/>
          <p:cNvSpPr txBox="1">
            <a:spLocks noGrp="1"/>
          </p:cNvSpPr>
          <p:nvPr>
            <p:ph type="title" idx="2" hasCustomPrompt="1"/>
          </p:nvPr>
        </p:nvSpPr>
        <p:spPr>
          <a:xfrm>
            <a:off x="48809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6" name="Google Shape;4866;p28"/>
          <p:cNvSpPr txBox="1">
            <a:spLocks noGrp="1"/>
          </p:cNvSpPr>
          <p:nvPr>
            <p:ph type="subTitle" idx="3"/>
          </p:nvPr>
        </p:nvSpPr>
        <p:spPr>
          <a:xfrm>
            <a:off x="45761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7" name="Google Shape;4867;p28"/>
          <p:cNvSpPr txBox="1">
            <a:spLocks noGrp="1"/>
          </p:cNvSpPr>
          <p:nvPr>
            <p:ph type="title" idx="4" hasCustomPrompt="1"/>
          </p:nvPr>
        </p:nvSpPr>
        <p:spPr>
          <a:xfrm>
            <a:off x="8488800" y="2175841"/>
            <a:ext cx="24384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4868" name="Google Shape;4868;p28"/>
          <p:cNvSpPr txBox="1">
            <a:spLocks noGrp="1"/>
          </p:cNvSpPr>
          <p:nvPr>
            <p:ph type="subTitle" idx="5"/>
          </p:nvPr>
        </p:nvSpPr>
        <p:spPr>
          <a:xfrm>
            <a:off x="8184000" y="4931241"/>
            <a:ext cx="3048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9" name="Google Shape;4869;p28"/>
          <p:cNvSpPr txBox="1">
            <a:spLocks noGrp="1"/>
          </p:cNvSpPr>
          <p:nvPr>
            <p:ph type="title" idx="6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870" name="Google Shape;4870;p28"/>
          <p:cNvSpPr txBox="1">
            <a:spLocks noGrp="1"/>
          </p:cNvSpPr>
          <p:nvPr>
            <p:ph type="title" idx="7"/>
          </p:nvPr>
        </p:nvSpPr>
        <p:spPr>
          <a:xfrm>
            <a:off x="9600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1" name="Google Shape;4871;p28"/>
          <p:cNvSpPr txBox="1">
            <a:spLocks noGrp="1"/>
          </p:cNvSpPr>
          <p:nvPr>
            <p:ph type="title" idx="8"/>
          </p:nvPr>
        </p:nvSpPr>
        <p:spPr>
          <a:xfrm>
            <a:off x="45384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4872" name="Google Shape;4872;p28"/>
          <p:cNvSpPr txBox="1">
            <a:spLocks noGrp="1"/>
          </p:cNvSpPr>
          <p:nvPr>
            <p:ph type="title" idx="9"/>
          </p:nvPr>
        </p:nvSpPr>
        <p:spPr>
          <a:xfrm>
            <a:off x="8116800" y="4444984"/>
            <a:ext cx="3115200" cy="60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28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29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5" name="Google Shape;4875;p29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76" name="Google Shape;4876;p29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877" name="Google Shape;4877;p29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4878" name="Google Shape;4878;p29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79" name="Google Shape;4879;p29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4880" name="Google Shape;488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3" name="Google Shape;4883;p29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4884" name="Google Shape;4884;p29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29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86" name="Google Shape;4886;p29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4887" name="Google Shape;488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0" name="Google Shape;4890;p29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91" name="Google Shape;4891;p29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4892" name="Google Shape;489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5" name="Google Shape;4895;p29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4896" name="Google Shape;489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7" name="Google Shape;489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8" name="Google Shape;489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99" name="Google Shape;4899;p29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00" name="Google Shape;4900;p29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4901" name="Google Shape;490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4" name="Google Shape;4904;p29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4905" name="Google Shape;490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7" name="Google Shape;4907;p29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4908" name="Google Shape;490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1" name="Google Shape;4911;p29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4912" name="Google Shape;491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15" name="Google Shape;4915;p29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4916" name="Google Shape;491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18" name="Google Shape;4918;p29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19" name="Google Shape;4919;p29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4920" name="Google Shape;4920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3" name="Google Shape;4923;p29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4924" name="Google Shape;492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6" name="Google Shape;4926;p29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4927" name="Google Shape;4927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8" name="Google Shape;4928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0" name="Google Shape;4930;p29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4931" name="Google Shape;4931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33" name="Google Shape;4933;p29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4934" name="Google Shape;4934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37" name="Google Shape;4937;p29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38" name="Google Shape;4938;p29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4939" name="Google Shape;4939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2" name="Google Shape;4942;p29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4943" name="Google Shape;4943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45" name="Google Shape;4945;p29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4946" name="Google Shape;4946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49" name="Google Shape;4949;p29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29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51" name="Google Shape;4951;p29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4952" name="Google Shape;4952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5" name="Google Shape;4955;p29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4956" name="Google Shape;4956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7" name="Google Shape;4957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8" name="Google Shape;4958;p29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4959" name="Google Shape;4959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2" name="Google Shape;4962;p29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3" name="Google Shape;4963;p29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4964" name="Google Shape;4964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66" name="Google Shape;4966;p29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67" name="Google Shape;4967;p29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4968" name="Google Shape;4968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1" name="Google Shape;4971;p29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4972" name="Google Shape;497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74" name="Google Shape;4974;p29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4975" name="Google Shape;4975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78" name="Google Shape;4978;p29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79" name="Google Shape;4979;p29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4980" name="Google Shape;4980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3" name="Google Shape;4983;p29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4984" name="Google Shape;4984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5" name="Google Shape;4985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6" name="Google Shape;4986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87" name="Google Shape;4987;p29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4988" name="Google Shape;498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9" name="Google Shape;498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0" name="Google Shape;4990;p29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4991" name="Google Shape;499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2" name="Google Shape;499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3" name="Google Shape;499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4" name="Google Shape;4994;p29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4995" name="Google Shape;499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6" name="Google Shape;499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97" name="Google Shape;4997;p29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4998" name="Google Shape;4998;p29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99" name="Google Shape;4999;p29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0" name="Google Shape;5000;p29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1" name="Google Shape;5001;p29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002" name="Google Shape;5002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3" name="Google Shape;5003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4" name="Google Shape;5004;p29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005" name="Google Shape;5005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6" name="Google Shape;5006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07" name="Google Shape;5007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08" name="Google Shape;5008;p29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009" name="Google Shape;5009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0" name="Google Shape;5010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11" name="Google Shape;5011;p29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2" name="Google Shape;5012;p29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013" name="Google Shape;5013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4" name="Google Shape;5014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5" name="Google Shape;5015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16" name="Google Shape;5016;p29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017" name="Google Shape;5017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8" name="Google Shape;5018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19" name="Google Shape;5019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0" name="Google Shape;5020;p29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021" name="Google Shape;5021;p29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29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29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4" name="Google Shape;5024;p29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025" name="Google Shape;5025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027" name="Google Shape;5027;p29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028" name="Google Shape;5028;p29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29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0" name="Google Shape;5030;p29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1" name="Google Shape;5031;p29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32" name="Google Shape;5032;p29"/>
          <p:cNvSpPr txBox="1">
            <a:spLocks noGrp="1"/>
          </p:cNvSpPr>
          <p:nvPr>
            <p:ph type="ctrTitle"/>
          </p:nvPr>
        </p:nvSpPr>
        <p:spPr>
          <a:xfrm>
            <a:off x="3239933" y="720000"/>
            <a:ext cx="5712000" cy="19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5033" name="Google Shape;5033;p29"/>
          <p:cNvSpPr txBox="1">
            <a:spLocks noGrp="1"/>
          </p:cNvSpPr>
          <p:nvPr>
            <p:ph type="subTitle" idx="1"/>
          </p:nvPr>
        </p:nvSpPr>
        <p:spPr>
          <a:xfrm>
            <a:off x="2173233" y="2863200"/>
            <a:ext cx="7845600" cy="8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034" name="Google Shape;5034;p29"/>
          <p:cNvSpPr txBox="1"/>
          <p:nvPr/>
        </p:nvSpPr>
        <p:spPr>
          <a:xfrm>
            <a:off x="3328467" y="4959600"/>
            <a:ext cx="5534800" cy="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CREDITS: This presentation template was created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including icons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rPr>
              <a:t>, infographics &amp; images by </a:t>
            </a:r>
            <a:r>
              <a:rPr lang="en" sz="1600" b="1">
                <a:solidFill>
                  <a:schemeClr val="dk1"/>
                </a:solidFill>
                <a:uFill>
                  <a:noFill/>
                </a:uFill>
                <a:latin typeface="Baloo 2"/>
                <a:ea typeface="Baloo 2"/>
                <a:cs typeface="Baloo 2"/>
                <a:sym typeface="Baloo 2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600" b="1">
              <a:solidFill>
                <a:schemeClr val="dk1"/>
              </a:solidFill>
              <a:latin typeface="Baloo 2"/>
              <a:ea typeface="Baloo 2"/>
              <a:cs typeface="Baloo 2"/>
              <a:sym typeface="Baloo 2"/>
            </a:endParaRPr>
          </a:p>
        </p:txBody>
      </p:sp>
    </p:spTree>
    <p:extLst>
      <p:ext uri="{BB962C8B-B14F-4D97-AF65-F5344CB8AC3E}">
        <p14:creationId xmlns:p14="http://schemas.microsoft.com/office/powerpoint/2010/main" val="497864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6" name="chimes.wav"/>
          </p:stSnd>
        </p:sndAc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4" name="Google Shape;5214;p31"/>
          <p:cNvSpPr/>
          <p:nvPr/>
        </p:nvSpPr>
        <p:spPr>
          <a:xfrm>
            <a:off x="0" y="377135"/>
            <a:ext cx="12192032" cy="1778056"/>
          </a:xfrm>
          <a:custGeom>
            <a:avLst/>
            <a:gdLst/>
            <a:ahLst/>
            <a:cxnLst/>
            <a:rect l="l" t="t" r="r" b="b"/>
            <a:pathLst>
              <a:path w="108932" h="14048" extrusionOk="0">
                <a:moveTo>
                  <a:pt x="80728" y="1"/>
                </a:moveTo>
                <a:cubicBezTo>
                  <a:pt x="80331" y="1"/>
                  <a:pt x="79935" y="4"/>
                  <a:pt x="79537" y="10"/>
                </a:cubicBezTo>
                <a:cubicBezTo>
                  <a:pt x="75180" y="77"/>
                  <a:pt x="70825" y="482"/>
                  <a:pt x="66618" y="1109"/>
                </a:cubicBezTo>
                <a:cubicBezTo>
                  <a:pt x="59747" y="2130"/>
                  <a:pt x="52880" y="3876"/>
                  <a:pt x="45692" y="3876"/>
                </a:cubicBezTo>
                <a:cubicBezTo>
                  <a:pt x="44695" y="3876"/>
                  <a:pt x="43691" y="3842"/>
                  <a:pt x="42680" y="3768"/>
                </a:cubicBezTo>
                <a:cubicBezTo>
                  <a:pt x="34944" y="3203"/>
                  <a:pt x="27985" y="934"/>
                  <a:pt x="20231" y="409"/>
                </a:cubicBezTo>
                <a:cubicBezTo>
                  <a:pt x="17945" y="255"/>
                  <a:pt x="15639" y="183"/>
                  <a:pt x="13328" y="183"/>
                </a:cubicBezTo>
                <a:cubicBezTo>
                  <a:pt x="8868" y="183"/>
                  <a:pt x="4389" y="451"/>
                  <a:pt x="1" y="911"/>
                </a:cubicBezTo>
                <a:lnTo>
                  <a:pt x="1" y="11965"/>
                </a:lnTo>
                <a:cubicBezTo>
                  <a:pt x="693" y="12163"/>
                  <a:pt x="1356" y="12396"/>
                  <a:pt x="2035" y="12608"/>
                </a:cubicBezTo>
                <a:cubicBezTo>
                  <a:pt x="3039" y="12921"/>
                  <a:pt x="4108" y="13106"/>
                  <a:pt x="5223" y="13255"/>
                </a:cubicBezTo>
                <a:cubicBezTo>
                  <a:pt x="7490" y="13555"/>
                  <a:pt x="9843" y="13699"/>
                  <a:pt x="12156" y="13848"/>
                </a:cubicBezTo>
                <a:cubicBezTo>
                  <a:pt x="14148" y="13976"/>
                  <a:pt x="16147" y="14047"/>
                  <a:pt x="18145" y="14047"/>
                </a:cubicBezTo>
                <a:cubicBezTo>
                  <a:pt x="20586" y="14047"/>
                  <a:pt x="23025" y="13941"/>
                  <a:pt x="25446" y="13707"/>
                </a:cubicBezTo>
                <a:cubicBezTo>
                  <a:pt x="29573" y="13306"/>
                  <a:pt x="33545" y="12458"/>
                  <a:pt x="37522" y="11746"/>
                </a:cubicBezTo>
                <a:cubicBezTo>
                  <a:pt x="41371" y="11057"/>
                  <a:pt x="45309" y="10436"/>
                  <a:pt x="49363" y="10306"/>
                </a:cubicBezTo>
                <a:cubicBezTo>
                  <a:pt x="49833" y="10291"/>
                  <a:pt x="50301" y="10284"/>
                  <a:pt x="50769" y="10284"/>
                </a:cubicBezTo>
                <a:cubicBezTo>
                  <a:pt x="54590" y="10284"/>
                  <a:pt x="58329" y="10766"/>
                  <a:pt x="61990" y="11370"/>
                </a:cubicBezTo>
                <a:cubicBezTo>
                  <a:pt x="64106" y="11720"/>
                  <a:pt x="66202" y="12105"/>
                  <a:pt x="68318" y="12455"/>
                </a:cubicBezTo>
                <a:cubicBezTo>
                  <a:pt x="70446" y="12804"/>
                  <a:pt x="72542" y="13102"/>
                  <a:pt x="74773" y="13131"/>
                </a:cubicBezTo>
                <a:cubicBezTo>
                  <a:pt x="74938" y="13133"/>
                  <a:pt x="75102" y="13134"/>
                  <a:pt x="75266" y="13134"/>
                </a:cubicBezTo>
                <a:cubicBezTo>
                  <a:pt x="79336" y="13134"/>
                  <a:pt x="83318" y="12504"/>
                  <a:pt x="87187" y="11856"/>
                </a:cubicBezTo>
                <a:cubicBezTo>
                  <a:pt x="89161" y="11523"/>
                  <a:pt x="91131" y="11175"/>
                  <a:pt x="93128" y="10884"/>
                </a:cubicBezTo>
                <a:cubicBezTo>
                  <a:pt x="94703" y="10655"/>
                  <a:pt x="96304" y="10493"/>
                  <a:pt x="97895" y="10303"/>
                </a:cubicBezTo>
                <a:cubicBezTo>
                  <a:pt x="100734" y="9967"/>
                  <a:pt x="103595" y="9619"/>
                  <a:pt x="106505" y="9556"/>
                </a:cubicBezTo>
                <a:cubicBezTo>
                  <a:pt x="106791" y="9550"/>
                  <a:pt x="107084" y="9546"/>
                  <a:pt x="107382" y="9546"/>
                </a:cubicBezTo>
                <a:cubicBezTo>
                  <a:pt x="107891" y="9546"/>
                  <a:pt x="108413" y="9557"/>
                  <a:pt x="108932" y="9586"/>
                </a:cubicBezTo>
                <a:lnTo>
                  <a:pt x="108932" y="2594"/>
                </a:lnTo>
                <a:cubicBezTo>
                  <a:pt x="103344" y="2458"/>
                  <a:pt x="97739" y="1482"/>
                  <a:pt x="92390" y="788"/>
                </a:cubicBezTo>
                <a:cubicBezTo>
                  <a:pt x="88561" y="292"/>
                  <a:pt x="84658" y="1"/>
                  <a:pt x="80728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5" name="Google Shape;5215;p31"/>
          <p:cNvSpPr/>
          <p:nvPr/>
        </p:nvSpPr>
        <p:spPr>
          <a:xfrm>
            <a:off x="0" y="2952383"/>
            <a:ext cx="12191920" cy="3905571"/>
          </a:xfrm>
          <a:custGeom>
            <a:avLst/>
            <a:gdLst/>
            <a:ahLst/>
            <a:cxnLst/>
            <a:rect l="l" t="t" r="r" b="b"/>
            <a:pathLst>
              <a:path w="108931" h="30857" extrusionOk="0">
                <a:moveTo>
                  <a:pt x="82499" y="1"/>
                </a:moveTo>
                <a:cubicBezTo>
                  <a:pt x="81172" y="1"/>
                  <a:pt x="79839" y="32"/>
                  <a:pt x="78497" y="104"/>
                </a:cubicBezTo>
                <a:cubicBezTo>
                  <a:pt x="74034" y="343"/>
                  <a:pt x="69646" y="895"/>
                  <a:pt x="65316" y="1531"/>
                </a:cubicBezTo>
                <a:cubicBezTo>
                  <a:pt x="56889" y="2768"/>
                  <a:pt x="48502" y="4367"/>
                  <a:pt x="39737" y="4645"/>
                </a:cubicBezTo>
                <a:cubicBezTo>
                  <a:pt x="38892" y="4672"/>
                  <a:pt x="38045" y="4687"/>
                  <a:pt x="37198" y="4687"/>
                </a:cubicBezTo>
                <a:cubicBezTo>
                  <a:pt x="35874" y="4687"/>
                  <a:pt x="34549" y="4652"/>
                  <a:pt x="33230" y="4578"/>
                </a:cubicBezTo>
                <a:cubicBezTo>
                  <a:pt x="30848" y="4446"/>
                  <a:pt x="28505" y="4157"/>
                  <a:pt x="26160" y="3899"/>
                </a:cubicBezTo>
                <a:cubicBezTo>
                  <a:pt x="21022" y="3331"/>
                  <a:pt x="15854" y="2758"/>
                  <a:pt x="10608" y="2649"/>
                </a:cubicBezTo>
                <a:cubicBezTo>
                  <a:pt x="10143" y="2639"/>
                  <a:pt x="9680" y="2634"/>
                  <a:pt x="9220" y="2634"/>
                </a:cubicBezTo>
                <a:cubicBezTo>
                  <a:pt x="6066" y="2634"/>
                  <a:pt x="3022" y="2868"/>
                  <a:pt x="1" y="3431"/>
                </a:cubicBezTo>
                <a:lnTo>
                  <a:pt x="1" y="30857"/>
                </a:lnTo>
                <a:lnTo>
                  <a:pt x="108931" y="30857"/>
                </a:lnTo>
                <a:lnTo>
                  <a:pt x="108931" y="1818"/>
                </a:lnTo>
                <a:cubicBezTo>
                  <a:pt x="103411" y="1531"/>
                  <a:pt x="97911" y="936"/>
                  <a:pt x="92446" y="480"/>
                </a:cubicBezTo>
                <a:cubicBezTo>
                  <a:pt x="89116" y="201"/>
                  <a:pt x="85824" y="1"/>
                  <a:pt x="82499" y="1"/>
                </a:cubicBezTo>
                <a:close/>
              </a:path>
            </a:pathLst>
          </a:custGeom>
          <a:solidFill>
            <a:srgbClr val="FFFFFF">
              <a:alpha val="1183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216" name="Google Shape;5216;p31"/>
          <p:cNvSpPr/>
          <p:nvPr/>
        </p:nvSpPr>
        <p:spPr>
          <a:xfrm>
            <a:off x="0" y="6007234"/>
            <a:ext cx="12191920" cy="850789"/>
          </a:xfrm>
          <a:custGeom>
            <a:avLst/>
            <a:gdLst/>
            <a:ahLst/>
            <a:cxnLst/>
            <a:rect l="l" t="t" r="r" b="b"/>
            <a:pathLst>
              <a:path w="108931" h="26651" extrusionOk="0">
                <a:moveTo>
                  <a:pt x="40719" y="0"/>
                </a:moveTo>
                <a:cubicBezTo>
                  <a:pt x="33414" y="0"/>
                  <a:pt x="26245" y="987"/>
                  <a:pt x="18963" y="1234"/>
                </a:cubicBezTo>
                <a:cubicBezTo>
                  <a:pt x="18864" y="1237"/>
                  <a:pt x="18725" y="1239"/>
                  <a:pt x="18553" y="1239"/>
                </a:cubicBezTo>
                <a:cubicBezTo>
                  <a:pt x="16979" y="1239"/>
                  <a:pt x="12628" y="1111"/>
                  <a:pt x="10787" y="1056"/>
                </a:cubicBezTo>
                <a:cubicBezTo>
                  <a:pt x="9808" y="1028"/>
                  <a:pt x="8585" y="1006"/>
                  <a:pt x="7253" y="1006"/>
                </a:cubicBezTo>
                <a:cubicBezTo>
                  <a:pt x="4920" y="1006"/>
                  <a:pt x="2256" y="1073"/>
                  <a:pt x="1" y="1289"/>
                </a:cubicBezTo>
                <a:lnTo>
                  <a:pt x="1" y="26651"/>
                </a:lnTo>
                <a:lnTo>
                  <a:pt x="108931" y="26651"/>
                </a:lnTo>
                <a:lnTo>
                  <a:pt x="108931" y="695"/>
                </a:lnTo>
                <a:cubicBezTo>
                  <a:pt x="107402" y="594"/>
                  <a:pt x="105851" y="561"/>
                  <a:pt x="104306" y="559"/>
                </a:cubicBezTo>
                <a:cubicBezTo>
                  <a:pt x="104260" y="559"/>
                  <a:pt x="104215" y="559"/>
                  <a:pt x="104169" y="559"/>
                </a:cubicBezTo>
                <a:cubicBezTo>
                  <a:pt x="102593" y="559"/>
                  <a:pt x="101017" y="580"/>
                  <a:pt x="99441" y="580"/>
                </a:cubicBezTo>
                <a:cubicBezTo>
                  <a:pt x="99197" y="580"/>
                  <a:pt x="98952" y="579"/>
                  <a:pt x="98708" y="578"/>
                </a:cubicBezTo>
                <a:cubicBezTo>
                  <a:pt x="96715" y="566"/>
                  <a:pt x="94741" y="470"/>
                  <a:pt x="92753" y="400"/>
                </a:cubicBezTo>
                <a:cubicBezTo>
                  <a:pt x="90733" y="330"/>
                  <a:pt x="88712" y="301"/>
                  <a:pt x="86691" y="301"/>
                </a:cubicBezTo>
                <a:cubicBezTo>
                  <a:pt x="80241" y="301"/>
                  <a:pt x="73791" y="592"/>
                  <a:pt x="67351" y="743"/>
                </a:cubicBezTo>
                <a:cubicBezTo>
                  <a:pt x="64953" y="800"/>
                  <a:pt x="62552" y="841"/>
                  <a:pt x="60151" y="841"/>
                </a:cubicBezTo>
                <a:cubicBezTo>
                  <a:pt x="58367" y="841"/>
                  <a:pt x="56584" y="818"/>
                  <a:pt x="54802" y="762"/>
                </a:cubicBezTo>
                <a:cubicBezTo>
                  <a:pt x="52809" y="698"/>
                  <a:pt x="50819" y="588"/>
                  <a:pt x="48844" y="425"/>
                </a:cubicBezTo>
                <a:cubicBezTo>
                  <a:pt x="46717" y="247"/>
                  <a:pt x="44612" y="69"/>
                  <a:pt x="42461" y="20"/>
                </a:cubicBezTo>
                <a:cubicBezTo>
                  <a:pt x="41879" y="7"/>
                  <a:pt x="41299" y="0"/>
                  <a:pt x="40719" y="0"/>
                </a:cubicBezTo>
                <a:close/>
              </a:path>
            </a:pathLst>
          </a:custGeom>
          <a:solidFill>
            <a:srgbClr val="99D4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17" name="Google Shape;5217;p31"/>
          <p:cNvGrpSpPr/>
          <p:nvPr/>
        </p:nvGrpSpPr>
        <p:grpSpPr>
          <a:xfrm>
            <a:off x="137451" y="6118346"/>
            <a:ext cx="11970264" cy="661941"/>
            <a:chOff x="103088" y="4588759"/>
            <a:chExt cx="8977698" cy="496456"/>
          </a:xfrm>
        </p:grpSpPr>
        <p:sp>
          <p:nvSpPr>
            <p:cNvPr id="5218" name="Google Shape;5218;p31"/>
            <p:cNvSpPr/>
            <p:nvPr/>
          </p:nvSpPr>
          <p:spPr>
            <a:xfrm>
              <a:off x="555409" y="4603868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19" name="Google Shape;5219;p31"/>
            <p:cNvGrpSpPr/>
            <p:nvPr/>
          </p:nvGrpSpPr>
          <p:grpSpPr>
            <a:xfrm>
              <a:off x="103087" y="4641588"/>
              <a:ext cx="142923" cy="130526"/>
              <a:chOff x="178100" y="3904645"/>
              <a:chExt cx="142923" cy="130526"/>
            </a:xfrm>
          </p:grpSpPr>
          <p:sp>
            <p:nvSpPr>
              <p:cNvPr id="5220" name="Google Shape;522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1" name="Google Shape;522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2" name="Google Shape;522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3" name="Google Shape;5223;p31"/>
            <p:cNvGrpSpPr/>
            <p:nvPr/>
          </p:nvGrpSpPr>
          <p:grpSpPr>
            <a:xfrm>
              <a:off x="779951" y="4682022"/>
              <a:ext cx="88313" cy="132981"/>
              <a:chOff x="712664" y="4070529"/>
              <a:chExt cx="88313" cy="132981"/>
            </a:xfrm>
          </p:grpSpPr>
          <p:sp>
            <p:nvSpPr>
              <p:cNvPr id="5224" name="Google Shape;5224;p31"/>
              <p:cNvSpPr/>
              <p:nvPr/>
            </p:nvSpPr>
            <p:spPr>
              <a:xfrm>
                <a:off x="712664" y="40826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5" name="Google Shape;5225;p31"/>
              <p:cNvSpPr/>
              <p:nvPr/>
            </p:nvSpPr>
            <p:spPr>
              <a:xfrm>
                <a:off x="767617" y="40705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6" name="Google Shape;5226;p31"/>
            <p:cNvGrpSpPr/>
            <p:nvPr/>
          </p:nvGrpSpPr>
          <p:grpSpPr>
            <a:xfrm>
              <a:off x="432325" y="4835818"/>
              <a:ext cx="148749" cy="138123"/>
              <a:chOff x="417563" y="4145250"/>
              <a:chExt cx="148749" cy="138123"/>
            </a:xfrm>
          </p:grpSpPr>
          <p:sp>
            <p:nvSpPr>
              <p:cNvPr id="5227" name="Google Shape;522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8" name="Google Shape;522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29" name="Google Shape;522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0" name="Google Shape;5230;p31"/>
            <p:cNvSpPr/>
            <p:nvPr/>
          </p:nvSpPr>
          <p:spPr>
            <a:xfrm>
              <a:off x="1206009" y="49647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31" name="Google Shape;5231;p31"/>
            <p:cNvGrpSpPr/>
            <p:nvPr/>
          </p:nvGrpSpPr>
          <p:grpSpPr>
            <a:xfrm>
              <a:off x="834763" y="4933213"/>
              <a:ext cx="142923" cy="130526"/>
              <a:chOff x="178100" y="3904645"/>
              <a:chExt cx="142923" cy="130526"/>
            </a:xfrm>
          </p:grpSpPr>
          <p:sp>
            <p:nvSpPr>
              <p:cNvPr id="5232" name="Google Shape;523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3" name="Google Shape;523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4" name="Google Shape;523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35" name="Google Shape;5235;p31"/>
            <p:cNvGrpSpPr/>
            <p:nvPr/>
          </p:nvGrpSpPr>
          <p:grpSpPr>
            <a:xfrm>
              <a:off x="5901800" y="4851518"/>
              <a:ext cx="148749" cy="138123"/>
              <a:chOff x="417563" y="4145250"/>
              <a:chExt cx="148749" cy="138123"/>
            </a:xfrm>
          </p:grpSpPr>
          <p:sp>
            <p:nvSpPr>
              <p:cNvPr id="5236" name="Google Shape;523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7" name="Google Shape;523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38" name="Google Shape;523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39" name="Google Shape;5239;p31"/>
            <p:cNvSpPr/>
            <p:nvPr/>
          </p:nvSpPr>
          <p:spPr>
            <a:xfrm>
              <a:off x="3194946" y="48692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40" name="Google Shape;5240;p31"/>
            <p:cNvGrpSpPr/>
            <p:nvPr/>
          </p:nvGrpSpPr>
          <p:grpSpPr>
            <a:xfrm>
              <a:off x="1088463" y="4638600"/>
              <a:ext cx="142923" cy="130526"/>
              <a:chOff x="178100" y="3904645"/>
              <a:chExt cx="142923" cy="130526"/>
            </a:xfrm>
          </p:grpSpPr>
          <p:sp>
            <p:nvSpPr>
              <p:cNvPr id="5241" name="Google Shape;524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2" name="Google Shape;524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3" name="Google Shape;524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4" name="Google Shape;5244;p31"/>
            <p:cNvGrpSpPr/>
            <p:nvPr/>
          </p:nvGrpSpPr>
          <p:grpSpPr>
            <a:xfrm>
              <a:off x="1631214" y="4654247"/>
              <a:ext cx="88313" cy="132981"/>
              <a:chOff x="712664" y="3994329"/>
              <a:chExt cx="88313" cy="132981"/>
            </a:xfrm>
          </p:grpSpPr>
          <p:sp>
            <p:nvSpPr>
              <p:cNvPr id="5245" name="Google Shape;524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6" name="Google Shape;524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47" name="Google Shape;5247;p31"/>
            <p:cNvGrpSpPr/>
            <p:nvPr/>
          </p:nvGrpSpPr>
          <p:grpSpPr>
            <a:xfrm>
              <a:off x="1430650" y="4814993"/>
              <a:ext cx="148749" cy="138123"/>
              <a:chOff x="417563" y="4145250"/>
              <a:chExt cx="148749" cy="138123"/>
            </a:xfrm>
          </p:grpSpPr>
          <p:sp>
            <p:nvSpPr>
              <p:cNvPr id="5248" name="Google Shape;524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9" name="Google Shape;524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0" name="Google Shape;525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1" name="Google Shape;5251;p31"/>
            <p:cNvGrpSpPr/>
            <p:nvPr/>
          </p:nvGrpSpPr>
          <p:grpSpPr>
            <a:xfrm>
              <a:off x="2621688" y="4908138"/>
              <a:ext cx="142923" cy="130526"/>
              <a:chOff x="178100" y="3904645"/>
              <a:chExt cx="142923" cy="130526"/>
            </a:xfrm>
          </p:grpSpPr>
          <p:sp>
            <p:nvSpPr>
              <p:cNvPr id="5252" name="Google Shape;525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3" name="Google Shape;525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4" name="Google Shape;525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5" name="Google Shape;5255;p31"/>
            <p:cNvGrpSpPr/>
            <p:nvPr/>
          </p:nvGrpSpPr>
          <p:grpSpPr>
            <a:xfrm>
              <a:off x="4349951" y="4706647"/>
              <a:ext cx="88313" cy="132981"/>
              <a:chOff x="712664" y="3994329"/>
              <a:chExt cx="88313" cy="132981"/>
            </a:xfrm>
          </p:grpSpPr>
          <p:sp>
            <p:nvSpPr>
              <p:cNvPr id="5256" name="Google Shape;525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58" name="Google Shape;5258;p31"/>
            <p:cNvSpPr/>
            <p:nvPr/>
          </p:nvSpPr>
          <p:spPr>
            <a:xfrm>
              <a:off x="2301421" y="46971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59" name="Google Shape;5259;p31"/>
            <p:cNvGrpSpPr/>
            <p:nvPr/>
          </p:nvGrpSpPr>
          <p:grpSpPr>
            <a:xfrm>
              <a:off x="1927025" y="4603875"/>
              <a:ext cx="142923" cy="130526"/>
              <a:chOff x="178100" y="3904645"/>
              <a:chExt cx="142923" cy="130526"/>
            </a:xfrm>
          </p:grpSpPr>
          <p:sp>
            <p:nvSpPr>
              <p:cNvPr id="5260" name="Google Shape;5260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3" name="Google Shape;5263;p31"/>
            <p:cNvGrpSpPr/>
            <p:nvPr/>
          </p:nvGrpSpPr>
          <p:grpSpPr>
            <a:xfrm>
              <a:off x="2464539" y="4706647"/>
              <a:ext cx="88313" cy="132981"/>
              <a:chOff x="712664" y="3994329"/>
              <a:chExt cx="88313" cy="132981"/>
            </a:xfrm>
          </p:grpSpPr>
          <p:sp>
            <p:nvSpPr>
              <p:cNvPr id="5264" name="Google Shape;526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6" name="Google Shape;5266;p31"/>
            <p:cNvGrpSpPr/>
            <p:nvPr/>
          </p:nvGrpSpPr>
          <p:grpSpPr>
            <a:xfrm>
              <a:off x="1995663" y="4835818"/>
              <a:ext cx="148749" cy="138123"/>
              <a:chOff x="417563" y="4145250"/>
              <a:chExt cx="148749" cy="138123"/>
            </a:xfrm>
          </p:grpSpPr>
          <p:sp>
            <p:nvSpPr>
              <p:cNvPr id="5267" name="Google Shape;5267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0" name="Google Shape;5270;p31"/>
            <p:cNvGrpSpPr/>
            <p:nvPr/>
          </p:nvGrpSpPr>
          <p:grpSpPr>
            <a:xfrm>
              <a:off x="1735864" y="4896184"/>
              <a:ext cx="88313" cy="132981"/>
              <a:chOff x="712664" y="3994329"/>
              <a:chExt cx="88313" cy="132981"/>
            </a:xfrm>
          </p:grpSpPr>
          <p:sp>
            <p:nvSpPr>
              <p:cNvPr id="5271" name="Google Shape;5271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73" name="Google Shape;5273;p31"/>
            <p:cNvGrpSpPr/>
            <p:nvPr/>
          </p:nvGrpSpPr>
          <p:grpSpPr>
            <a:xfrm>
              <a:off x="140200" y="4947093"/>
              <a:ext cx="148749" cy="138123"/>
              <a:chOff x="417563" y="4145250"/>
              <a:chExt cx="148749" cy="138123"/>
            </a:xfrm>
          </p:grpSpPr>
          <p:sp>
            <p:nvSpPr>
              <p:cNvPr id="5274" name="Google Shape;5274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77" name="Google Shape;5277;p31"/>
            <p:cNvSpPr/>
            <p:nvPr/>
          </p:nvSpPr>
          <p:spPr>
            <a:xfrm flipH="1">
              <a:off x="8573276" y="4655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78" name="Google Shape;5278;p31"/>
            <p:cNvGrpSpPr/>
            <p:nvPr/>
          </p:nvGrpSpPr>
          <p:grpSpPr>
            <a:xfrm flipH="1">
              <a:off x="8761575" y="4655463"/>
              <a:ext cx="142923" cy="130526"/>
              <a:chOff x="178100" y="3904645"/>
              <a:chExt cx="142923" cy="130526"/>
            </a:xfrm>
          </p:grpSpPr>
          <p:sp>
            <p:nvSpPr>
              <p:cNvPr id="5279" name="Google Shape;5279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2" name="Google Shape;5282;p31"/>
            <p:cNvGrpSpPr/>
            <p:nvPr/>
          </p:nvGrpSpPr>
          <p:grpSpPr>
            <a:xfrm flipH="1">
              <a:off x="8309559" y="4588759"/>
              <a:ext cx="88313" cy="132981"/>
              <a:chOff x="712664" y="3994329"/>
              <a:chExt cx="88313" cy="132981"/>
            </a:xfrm>
          </p:grpSpPr>
          <p:sp>
            <p:nvSpPr>
              <p:cNvPr id="5283" name="Google Shape;5283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85" name="Google Shape;5285;p31"/>
            <p:cNvGrpSpPr/>
            <p:nvPr/>
          </p:nvGrpSpPr>
          <p:grpSpPr>
            <a:xfrm flipH="1">
              <a:off x="8475836" y="4893605"/>
              <a:ext cx="148749" cy="138123"/>
              <a:chOff x="417563" y="4145250"/>
              <a:chExt cx="148749" cy="138123"/>
            </a:xfrm>
          </p:grpSpPr>
          <p:sp>
            <p:nvSpPr>
              <p:cNvPr id="5286" name="Google Shape;5286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289" name="Google Shape;5289;p31"/>
            <p:cNvSpPr/>
            <p:nvPr/>
          </p:nvSpPr>
          <p:spPr>
            <a:xfrm flipH="1">
              <a:off x="7858763" y="494710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1"/>
            <p:cNvSpPr/>
            <p:nvPr/>
          </p:nvSpPr>
          <p:spPr>
            <a:xfrm flipH="1">
              <a:off x="7690888" y="46524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291" name="Google Shape;5291;p31"/>
            <p:cNvGrpSpPr/>
            <p:nvPr/>
          </p:nvGrpSpPr>
          <p:grpSpPr>
            <a:xfrm flipH="1">
              <a:off x="8078788" y="4799888"/>
              <a:ext cx="142923" cy="130526"/>
              <a:chOff x="178100" y="3904645"/>
              <a:chExt cx="142923" cy="130526"/>
            </a:xfrm>
          </p:grpSpPr>
          <p:sp>
            <p:nvSpPr>
              <p:cNvPr id="5292" name="Google Shape;5292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5" name="Google Shape;5295;p31"/>
            <p:cNvGrpSpPr/>
            <p:nvPr/>
          </p:nvGrpSpPr>
          <p:grpSpPr>
            <a:xfrm flipH="1">
              <a:off x="7317309" y="4602647"/>
              <a:ext cx="88313" cy="132981"/>
              <a:chOff x="712664" y="3994329"/>
              <a:chExt cx="88313" cy="132981"/>
            </a:xfrm>
          </p:grpSpPr>
          <p:sp>
            <p:nvSpPr>
              <p:cNvPr id="5296" name="Google Shape;5296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98" name="Google Shape;5298;p31"/>
            <p:cNvGrpSpPr/>
            <p:nvPr/>
          </p:nvGrpSpPr>
          <p:grpSpPr>
            <a:xfrm flipH="1">
              <a:off x="7434236" y="4851518"/>
              <a:ext cx="148749" cy="138123"/>
              <a:chOff x="417563" y="4145250"/>
              <a:chExt cx="148749" cy="138123"/>
            </a:xfrm>
          </p:grpSpPr>
          <p:sp>
            <p:nvSpPr>
              <p:cNvPr id="5299" name="Google Shape;5299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2" name="Google Shape;5302;p31"/>
            <p:cNvSpPr/>
            <p:nvPr/>
          </p:nvSpPr>
          <p:spPr>
            <a:xfrm flipH="1">
              <a:off x="6268101" y="4911293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3" name="Google Shape;5303;p31"/>
            <p:cNvGrpSpPr/>
            <p:nvPr/>
          </p:nvGrpSpPr>
          <p:grpSpPr>
            <a:xfrm flipH="1">
              <a:off x="5467046" y="4869472"/>
              <a:ext cx="88313" cy="132981"/>
              <a:chOff x="712664" y="3994329"/>
              <a:chExt cx="88313" cy="132981"/>
            </a:xfrm>
          </p:grpSpPr>
          <p:sp>
            <p:nvSpPr>
              <p:cNvPr id="5304" name="Google Shape;5304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06" name="Google Shape;5306;p31"/>
            <p:cNvSpPr/>
            <p:nvPr/>
          </p:nvSpPr>
          <p:spPr>
            <a:xfrm flipH="1">
              <a:off x="6834713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07" name="Google Shape;5307;p31"/>
            <p:cNvGrpSpPr/>
            <p:nvPr/>
          </p:nvGrpSpPr>
          <p:grpSpPr>
            <a:xfrm flipH="1">
              <a:off x="7047313" y="4735613"/>
              <a:ext cx="142923" cy="130526"/>
              <a:chOff x="178100" y="3904645"/>
              <a:chExt cx="142923" cy="130526"/>
            </a:xfrm>
          </p:grpSpPr>
          <p:sp>
            <p:nvSpPr>
              <p:cNvPr id="5308" name="Google Shape;5308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1" name="Google Shape;5311;p31"/>
            <p:cNvGrpSpPr/>
            <p:nvPr/>
          </p:nvGrpSpPr>
          <p:grpSpPr>
            <a:xfrm flipH="1">
              <a:off x="6533859" y="4689922"/>
              <a:ext cx="88313" cy="132981"/>
              <a:chOff x="712664" y="3994329"/>
              <a:chExt cx="88313" cy="132981"/>
            </a:xfrm>
          </p:grpSpPr>
          <p:sp>
            <p:nvSpPr>
              <p:cNvPr id="5312" name="Google Shape;531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14" name="Google Shape;5314;p31"/>
            <p:cNvGrpSpPr/>
            <p:nvPr/>
          </p:nvGrpSpPr>
          <p:grpSpPr>
            <a:xfrm flipH="1">
              <a:off x="6789661" y="4866893"/>
              <a:ext cx="148749" cy="138123"/>
              <a:chOff x="417563" y="4145250"/>
              <a:chExt cx="148749" cy="138123"/>
            </a:xfrm>
          </p:grpSpPr>
          <p:sp>
            <p:nvSpPr>
              <p:cNvPr id="5315" name="Google Shape;5315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18" name="Google Shape;5318;p31"/>
            <p:cNvSpPr/>
            <p:nvPr/>
          </p:nvSpPr>
          <p:spPr>
            <a:xfrm flipH="1">
              <a:off x="4278663" y="492203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9" name="Google Shape;5319;p31"/>
            <p:cNvGrpSpPr/>
            <p:nvPr/>
          </p:nvGrpSpPr>
          <p:grpSpPr>
            <a:xfrm flipH="1">
              <a:off x="8932036" y="4851518"/>
              <a:ext cx="148749" cy="138123"/>
              <a:chOff x="417563" y="4145250"/>
              <a:chExt cx="148749" cy="138123"/>
            </a:xfrm>
          </p:grpSpPr>
          <p:sp>
            <p:nvSpPr>
              <p:cNvPr id="5320" name="Google Shape;5320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3" name="Google Shape;5323;p31"/>
            <p:cNvGrpSpPr/>
            <p:nvPr/>
          </p:nvGrpSpPr>
          <p:grpSpPr>
            <a:xfrm flipH="1">
              <a:off x="3504875" y="4870688"/>
              <a:ext cx="142923" cy="130526"/>
              <a:chOff x="178100" y="3904645"/>
              <a:chExt cx="142923" cy="130526"/>
            </a:xfrm>
          </p:grpSpPr>
          <p:sp>
            <p:nvSpPr>
              <p:cNvPr id="5324" name="Google Shape;5324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6" name="Google Shape;5326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27" name="Google Shape;5327;p31"/>
            <p:cNvGrpSpPr/>
            <p:nvPr/>
          </p:nvGrpSpPr>
          <p:grpSpPr>
            <a:xfrm flipH="1">
              <a:off x="4736159" y="4869472"/>
              <a:ext cx="88313" cy="132981"/>
              <a:chOff x="712664" y="3994329"/>
              <a:chExt cx="88313" cy="132981"/>
            </a:xfrm>
          </p:grpSpPr>
          <p:sp>
            <p:nvSpPr>
              <p:cNvPr id="5328" name="Google Shape;532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9" name="Google Shape;532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0" name="Google Shape;5330;p31"/>
            <p:cNvGrpSpPr/>
            <p:nvPr/>
          </p:nvGrpSpPr>
          <p:grpSpPr>
            <a:xfrm flipH="1">
              <a:off x="3950663" y="4855325"/>
              <a:ext cx="142923" cy="130526"/>
              <a:chOff x="178100" y="3904645"/>
              <a:chExt cx="142923" cy="130526"/>
            </a:xfrm>
          </p:grpSpPr>
          <p:sp>
            <p:nvSpPr>
              <p:cNvPr id="5331" name="Google Shape;533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2" name="Google Shape;533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3" name="Google Shape;533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4" name="Google Shape;5334;p31"/>
            <p:cNvGrpSpPr/>
            <p:nvPr/>
          </p:nvGrpSpPr>
          <p:grpSpPr>
            <a:xfrm flipH="1">
              <a:off x="2932009" y="4854097"/>
              <a:ext cx="88313" cy="132981"/>
              <a:chOff x="712664" y="3994329"/>
              <a:chExt cx="88313" cy="132981"/>
            </a:xfrm>
          </p:grpSpPr>
          <p:sp>
            <p:nvSpPr>
              <p:cNvPr id="5335" name="Google Shape;533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6" name="Google Shape;533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37" name="Google Shape;5337;p31"/>
            <p:cNvGrpSpPr/>
            <p:nvPr/>
          </p:nvGrpSpPr>
          <p:grpSpPr>
            <a:xfrm flipH="1">
              <a:off x="5023923" y="4866905"/>
              <a:ext cx="148749" cy="138123"/>
              <a:chOff x="417563" y="4145250"/>
              <a:chExt cx="148749" cy="138123"/>
            </a:xfrm>
          </p:grpSpPr>
          <p:sp>
            <p:nvSpPr>
              <p:cNvPr id="5338" name="Google Shape;5338;p31"/>
              <p:cNvSpPr/>
              <p:nvPr/>
            </p:nvSpPr>
            <p:spPr>
              <a:xfrm>
                <a:off x="417563" y="4179924"/>
                <a:ext cx="39186" cy="103449"/>
              </a:xfrm>
              <a:custGeom>
                <a:avLst/>
                <a:gdLst/>
                <a:ahLst/>
                <a:cxnLst/>
                <a:rect l="l" t="t" r="r" b="b"/>
                <a:pathLst>
                  <a:path w="686" h="1811" extrusionOk="0">
                    <a:moveTo>
                      <a:pt x="283" y="1"/>
                    </a:moveTo>
                    <a:cubicBezTo>
                      <a:pt x="215" y="1"/>
                      <a:pt x="148" y="32"/>
                      <a:pt x="118" y="96"/>
                    </a:cubicBezTo>
                    <a:cubicBezTo>
                      <a:pt x="0" y="348"/>
                      <a:pt x="83" y="703"/>
                      <a:pt x="102" y="970"/>
                    </a:cubicBezTo>
                    <a:cubicBezTo>
                      <a:pt x="112" y="1123"/>
                      <a:pt x="118" y="1280"/>
                      <a:pt x="141" y="1432"/>
                    </a:cubicBezTo>
                    <a:cubicBezTo>
                      <a:pt x="163" y="1569"/>
                      <a:pt x="227" y="1672"/>
                      <a:pt x="315" y="1777"/>
                    </a:cubicBezTo>
                    <a:cubicBezTo>
                      <a:pt x="333" y="1800"/>
                      <a:pt x="363" y="1811"/>
                      <a:pt x="394" y="1811"/>
                    </a:cubicBezTo>
                    <a:cubicBezTo>
                      <a:pt x="425" y="1811"/>
                      <a:pt x="456" y="1799"/>
                      <a:pt x="475" y="1777"/>
                    </a:cubicBezTo>
                    <a:cubicBezTo>
                      <a:pt x="685" y="1537"/>
                      <a:pt x="670" y="1245"/>
                      <a:pt x="647" y="944"/>
                    </a:cubicBezTo>
                    <a:cubicBezTo>
                      <a:pt x="625" y="670"/>
                      <a:pt x="621" y="266"/>
                      <a:pt x="421" y="56"/>
                    </a:cubicBezTo>
                    <a:cubicBezTo>
                      <a:pt x="386" y="19"/>
                      <a:pt x="334" y="1"/>
                      <a:pt x="283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9" name="Google Shape;5339;p31"/>
              <p:cNvSpPr/>
              <p:nvPr/>
            </p:nvSpPr>
            <p:spPr>
              <a:xfrm>
                <a:off x="469888" y="4145250"/>
                <a:ext cx="42556" cy="117101"/>
              </a:xfrm>
              <a:custGeom>
                <a:avLst/>
                <a:gdLst/>
                <a:ahLst/>
                <a:cxnLst/>
                <a:rect l="l" t="t" r="r" b="b"/>
                <a:pathLst>
                  <a:path w="745" h="2050" extrusionOk="0">
                    <a:moveTo>
                      <a:pt x="476" y="0"/>
                    </a:moveTo>
                    <a:cubicBezTo>
                      <a:pt x="449" y="0"/>
                      <a:pt x="419" y="8"/>
                      <a:pt x="384" y="23"/>
                    </a:cubicBezTo>
                    <a:cubicBezTo>
                      <a:pt x="243" y="88"/>
                      <a:pt x="219" y="278"/>
                      <a:pt x="192" y="415"/>
                    </a:cubicBezTo>
                    <a:cubicBezTo>
                      <a:pt x="158" y="589"/>
                      <a:pt x="132" y="764"/>
                      <a:pt x="104" y="936"/>
                    </a:cubicBezTo>
                    <a:cubicBezTo>
                      <a:pt x="47" y="1281"/>
                      <a:pt x="1" y="1611"/>
                      <a:pt x="84" y="1954"/>
                    </a:cubicBezTo>
                    <a:cubicBezTo>
                      <a:pt x="99" y="2020"/>
                      <a:pt x="150" y="2049"/>
                      <a:pt x="204" y="2049"/>
                    </a:cubicBezTo>
                    <a:cubicBezTo>
                      <a:pt x="250" y="2049"/>
                      <a:pt x="298" y="2027"/>
                      <a:pt x="327" y="1988"/>
                    </a:cubicBezTo>
                    <a:cubicBezTo>
                      <a:pt x="568" y="1660"/>
                      <a:pt x="617" y="1267"/>
                      <a:pt x="652" y="870"/>
                    </a:cubicBezTo>
                    <a:cubicBezTo>
                      <a:pt x="666" y="718"/>
                      <a:pt x="745" y="0"/>
                      <a:pt x="476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0" name="Google Shape;5340;p31"/>
              <p:cNvSpPr/>
              <p:nvPr/>
            </p:nvSpPr>
            <p:spPr>
              <a:xfrm>
                <a:off x="528840" y="4206144"/>
                <a:ext cx="37472" cy="75173"/>
              </a:xfrm>
              <a:custGeom>
                <a:avLst/>
                <a:gdLst/>
                <a:ahLst/>
                <a:cxnLst/>
                <a:rect l="l" t="t" r="r" b="b"/>
                <a:pathLst>
                  <a:path w="656" h="1316" extrusionOk="0">
                    <a:moveTo>
                      <a:pt x="371" y="0"/>
                    </a:moveTo>
                    <a:cubicBezTo>
                      <a:pt x="302" y="0"/>
                      <a:pt x="231" y="34"/>
                      <a:pt x="180" y="103"/>
                    </a:cubicBezTo>
                    <a:cubicBezTo>
                      <a:pt x="57" y="271"/>
                      <a:pt x="44" y="533"/>
                      <a:pt x="23" y="733"/>
                    </a:cubicBezTo>
                    <a:cubicBezTo>
                      <a:pt x="1" y="928"/>
                      <a:pt x="15" y="1125"/>
                      <a:pt x="152" y="1281"/>
                    </a:cubicBezTo>
                    <a:cubicBezTo>
                      <a:pt x="172" y="1303"/>
                      <a:pt x="205" y="1315"/>
                      <a:pt x="238" y="1315"/>
                    </a:cubicBezTo>
                    <a:cubicBezTo>
                      <a:pt x="259" y="1315"/>
                      <a:pt x="281" y="1310"/>
                      <a:pt x="298" y="1298"/>
                    </a:cubicBezTo>
                    <a:cubicBezTo>
                      <a:pt x="470" y="1186"/>
                      <a:pt x="536" y="999"/>
                      <a:pt x="566" y="805"/>
                    </a:cubicBezTo>
                    <a:cubicBezTo>
                      <a:pt x="598" y="604"/>
                      <a:pt x="655" y="349"/>
                      <a:pt x="581" y="154"/>
                    </a:cubicBezTo>
                    <a:cubicBezTo>
                      <a:pt x="541" y="53"/>
                      <a:pt x="457" y="0"/>
                      <a:pt x="371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1" name="Google Shape;5341;p31"/>
            <p:cNvGrpSpPr/>
            <p:nvPr/>
          </p:nvGrpSpPr>
          <p:grpSpPr>
            <a:xfrm flipH="1">
              <a:off x="7857534" y="4654247"/>
              <a:ext cx="88313" cy="132981"/>
              <a:chOff x="712664" y="3994329"/>
              <a:chExt cx="88313" cy="132981"/>
            </a:xfrm>
          </p:grpSpPr>
          <p:sp>
            <p:nvSpPr>
              <p:cNvPr id="5342" name="Google Shape;5342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3" name="Google Shape;5343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4" name="Google Shape;5344;p31"/>
            <p:cNvGrpSpPr/>
            <p:nvPr/>
          </p:nvGrpSpPr>
          <p:grpSpPr>
            <a:xfrm>
              <a:off x="2916488" y="4589988"/>
              <a:ext cx="142923" cy="130526"/>
              <a:chOff x="178100" y="3904645"/>
              <a:chExt cx="142923" cy="130526"/>
            </a:xfrm>
          </p:grpSpPr>
          <p:sp>
            <p:nvSpPr>
              <p:cNvPr id="5345" name="Google Shape;5345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6" name="Google Shape;5346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7" name="Google Shape;5347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8" name="Google Shape;5348;p31"/>
            <p:cNvGrpSpPr/>
            <p:nvPr/>
          </p:nvGrpSpPr>
          <p:grpSpPr>
            <a:xfrm flipH="1">
              <a:off x="3339346" y="4654247"/>
              <a:ext cx="88313" cy="132981"/>
              <a:chOff x="712664" y="3994329"/>
              <a:chExt cx="88313" cy="132981"/>
            </a:xfrm>
          </p:grpSpPr>
          <p:sp>
            <p:nvSpPr>
              <p:cNvPr id="5349" name="Google Shape;5349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0" name="Google Shape;5350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51" name="Google Shape;5351;p31"/>
            <p:cNvSpPr/>
            <p:nvPr/>
          </p:nvSpPr>
          <p:spPr>
            <a:xfrm>
              <a:off x="3576059" y="4617755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52" name="Google Shape;5352;p31"/>
            <p:cNvGrpSpPr/>
            <p:nvPr/>
          </p:nvGrpSpPr>
          <p:grpSpPr>
            <a:xfrm>
              <a:off x="4632438" y="4603875"/>
              <a:ext cx="142923" cy="130526"/>
              <a:chOff x="178100" y="3904645"/>
              <a:chExt cx="142923" cy="130526"/>
            </a:xfrm>
          </p:grpSpPr>
          <p:sp>
            <p:nvSpPr>
              <p:cNvPr id="5353" name="Google Shape;5353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4" name="Google Shape;5354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5" name="Google Shape;5355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56" name="Google Shape;5356;p31"/>
            <p:cNvGrpSpPr/>
            <p:nvPr/>
          </p:nvGrpSpPr>
          <p:grpSpPr>
            <a:xfrm>
              <a:off x="6178388" y="4603875"/>
              <a:ext cx="142923" cy="130526"/>
              <a:chOff x="178100" y="3904645"/>
              <a:chExt cx="142923" cy="130526"/>
            </a:xfrm>
          </p:grpSpPr>
          <p:sp>
            <p:nvSpPr>
              <p:cNvPr id="5357" name="Google Shape;5357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8" name="Google Shape;5358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9" name="Google Shape;5359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0" name="Google Shape;5360;p31"/>
            <p:cNvGrpSpPr/>
            <p:nvPr/>
          </p:nvGrpSpPr>
          <p:grpSpPr>
            <a:xfrm>
              <a:off x="5250150" y="4638600"/>
              <a:ext cx="142923" cy="130526"/>
              <a:chOff x="178100" y="3904645"/>
              <a:chExt cx="142923" cy="130526"/>
            </a:xfrm>
          </p:grpSpPr>
          <p:sp>
            <p:nvSpPr>
              <p:cNvPr id="5361" name="Google Shape;5361;p31"/>
              <p:cNvSpPr/>
              <p:nvPr/>
            </p:nvSpPr>
            <p:spPr>
              <a:xfrm>
                <a:off x="178100" y="3936863"/>
                <a:ext cx="40843" cy="98308"/>
              </a:xfrm>
              <a:custGeom>
                <a:avLst/>
                <a:gdLst/>
                <a:ahLst/>
                <a:cxnLst/>
                <a:rect l="l" t="t" r="r" b="b"/>
                <a:pathLst>
                  <a:path w="715" h="1721" extrusionOk="0">
                    <a:moveTo>
                      <a:pt x="237" y="1"/>
                    </a:moveTo>
                    <a:cubicBezTo>
                      <a:pt x="157" y="1"/>
                      <a:pt x="77" y="54"/>
                      <a:pt x="49" y="139"/>
                    </a:cubicBezTo>
                    <a:cubicBezTo>
                      <a:pt x="1" y="283"/>
                      <a:pt x="37" y="436"/>
                      <a:pt x="59" y="582"/>
                    </a:cubicBezTo>
                    <a:cubicBezTo>
                      <a:pt x="76" y="711"/>
                      <a:pt x="98" y="838"/>
                      <a:pt x="120" y="966"/>
                    </a:cubicBezTo>
                    <a:cubicBezTo>
                      <a:pt x="142" y="1093"/>
                      <a:pt x="158" y="1223"/>
                      <a:pt x="193" y="1347"/>
                    </a:cubicBezTo>
                    <a:cubicBezTo>
                      <a:pt x="234" y="1488"/>
                      <a:pt x="302" y="1592"/>
                      <a:pt x="413" y="1688"/>
                    </a:cubicBezTo>
                    <a:cubicBezTo>
                      <a:pt x="438" y="1709"/>
                      <a:pt x="467" y="1720"/>
                      <a:pt x="496" y="1720"/>
                    </a:cubicBezTo>
                    <a:cubicBezTo>
                      <a:pt x="533" y="1720"/>
                      <a:pt x="570" y="1702"/>
                      <a:pt x="594" y="1665"/>
                    </a:cubicBezTo>
                    <a:cubicBezTo>
                      <a:pt x="672" y="1542"/>
                      <a:pt x="715" y="1424"/>
                      <a:pt x="707" y="1275"/>
                    </a:cubicBezTo>
                    <a:cubicBezTo>
                      <a:pt x="700" y="1133"/>
                      <a:pt x="672" y="990"/>
                      <a:pt x="643" y="848"/>
                    </a:cubicBezTo>
                    <a:cubicBezTo>
                      <a:pt x="592" y="595"/>
                      <a:pt x="554" y="244"/>
                      <a:pt x="362" y="51"/>
                    </a:cubicBezTo>
                    <a:cubicBezTo>
                      <a:pt x="326" y="16"/>
                      <a:pt x="281" y="1"/>
                      <a:pt x="237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2" name="Google Shape;5362;p31"/>
              <p:cNvSpPr/>
              <p:nvPr/>
            </p:nvSpPr>
            <p:spPr>
              <a:xfrm>
                <a:off x="230654" y="3904645"/>
                <a:ext cx="37187" cy="110589"/>
              </a:xfrm>
              <a:custGeom>
                <a:avLst/>
                <a:gdLst/>
                <a:ahLst/>
                <a:cxnLst/>
                <a:rect l="l" t="t" r="r" b="b"/>
                <a:pathLst>
                  <a:path w="651" h="1936" extrusionOk="0">
                    <a:moveTo>
                      <a:pt x="399" y="0"/>
                    </a:moveTo>
                    <a:cubicBezTo>
                      <a:pt x="364" y="0"/>
                      <a:pt x="331" y="13"/>
                      <a:pt x="305" y="45"/>
                    </a:cubicBezTo>
                    <a:cubicBezTo>
                      <a:pt x="124" y="270"/>
                      <a:pt x="142" y="647"/>
                      <a:pt x="102" y="921"/>
                    </a:cubicBezTo>
                    <a:cubicBezTo>
                      <a:pt x="57" y="1239"/>
                      <a:pt x="0" y="1544"/>
                      <a:pt x="117" y="1853"/>
                    </a:cubicBezTo>
                    <a:cubicBezTo>
                      <a:pt x="136" y="1902"/>
                      <a:pt x="182" y="1936"/>
                      <a:pt x="229" y="1936"/>
                    </a:cubicBezTo>
                    <a:cubicBezTo>
                      <a:pt x="255" y="1936"/>
                      <a:pt x="282" y="1925"/>
                      <a:pt x="305" y="1902"/>
                    </a:cubicBezTo>
                    <a:cubicBezTo>
                      <a:pt x="542" y="1660"/>
                      <a:pt x="598" y="1348"/>
                      <a:pt x="625" y="1020"/>
                    </a:cubicBezTo>
                    <a:cubicBezTo>
                      <a:pt x="637" y="862"/>
                      <a:pt x="650" y="703"/>
                      <a:pt x="643" y="545"/>
                    </a:cubicBezTo>
                    <a:cubicBezTo>
                      <a:pt x="637" y="392"/>
                      <a:pt x="640" y="203"/>
                      <a:pt x="542" y="75"/>
                    </a:cubicBezTo>
                    <a:cubicBezTo>
                      <a:pt x="511" y="33"/>
                      <a:pt x="454" y="0"/>
                      <a:pt x="399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3" name="Google Shape;5363;p31"/>
              <p:cNvSpPr/>
              <p:nvPr/>
            </p:nvSpPr>
            <p:spPr>
              <a:xfrm>
                <a:off x="275667" y="3947545"/>
                <a:ext cx="45355" cy="85284"/>
              </a:xfrm>
              <a:custGeom>
                <a:avLst/>
                <a:gdLst/>
                <a:ahLst/>
                <a:cxnLst/>
                <a:rect l="l" t="t" r="r" b="b"/>
                <a:pathLst>
                  <a:path w="794" h="1493" extrusionOk="0">
                    <a:moveTo>
                      <a:pt x="528" y="0"/>
                    </a:moveTo>
                    <a:cubicBezTo>
                      <a:pt x="514" y="0"/>
                      <a:pt x="500" y="3"/>
                      <a:pt x="486" y="9"/>
                    </a:cubicBezTo>
                    <a:cubicBezTo>
                      <a:pt x="246" y="103"/>
                      <a:pt x="170" y="438"/>
                      <a:pt x="116" y="669"/>
                    </a:cubicBezTo>
                    <a:cubicBezTo>
                      <a:pt x="56" y="916"/>
                      <a:pt x="1" y="1211"/>
                      <a:pt x="155" y="1435"/>
                    </a:cubicBezTo>
                    <a:cubicBezTo>
                      <a:pt x="182" y="1473"/>
                      <a:pt x="219" y="1492"/>
                      <a:pt x="257" y="1492"/>
                    </a:cubicBezTo>
                    <a:cubicBezTo>
                      <a:pt x="286" y="1492"/>
                      <a:pt x="315" y="1481"/>
                      <a:pt x="342" y="1459"/>
                    </a:cubicBezTo>
                    <a:cubicBezTo>
                      <a:pt x="531" y="1295"/>
                      <a:pt x="571" y="1040"/>
                      <a:pt x="622" y="809"/>
                    </a:cubicBezTo>
                    <a:cubicBezTo>
                      <a:pt x="667" y="603"/>
                      <a:pt x="793" y="275"/>
                      <a:pt x="670" y="86"/>
                    </a:cubicBezTo>
                    <a:cubicBezTo>
                      <a:pt x="642" y="40"/>
                      <a:pt x="585" y="0"/>
                      <a:pt x="528" y="0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4" name="Google Shape;5364;p31"/>
            <p:cNvGrpSpPr/>
            <p:nvPr/>
          </p:nvGrpSpPr>
          <p:grpSpPr>
            <a:xfrm flipH="1">
              <a:off x="3748221" y="4689922"/>
              <a:ext cx="88313" cy="132981"/>
              <a:chOff x="712664" y="3994329"/>
              <a:chExt cx="88313" cy="132981"/>
            </a:xfrm>
          </p:grpSpPr>
          <p:sp>
            <p:nvSpPr>
              <p:cNvPr id="5365" name="Google Shape;5365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6" name="Google Shape;5366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67" name="Google Shape;5367;p31"/>
            <p:cNvGrpSpPr/>
            <p:nvPr/>
          </p:nvGrpSpPr>
          <p:grpSpPr>
            <a:xfrm flipH="1">
              <a:off x="5698684" y="4628872"/>
              <a:ext cx="88313" cy="132981"/>
              <a:chOff x="712664" y="3994329"/>
              <a:chExt cx="88313" cy="132981"/>
            </a:xfrm>
          </p:grpSpPr>
          <p:sp>
            <p:nvSpPr>
              <p:cNvPr id="5368" name="Google Shape;5368;p31"/>
              <p:cNvSpPr/>
              <p:nvPr/>
            </p:nvSpPr>
            <p:spPr>
              <a:xfrm>
                <a:off x="712664" y="4006439"/>
                <a:ext cx="44613" cy="91225"/>
              </a:xfrm>
              <a:custGeom>
                <a:avLst/>
                <a:gdLst/>
                <a:ahLst/>
                <a:cxnLst/>
                <a:rect l="l" t="t" r="r" b="b"/>
                <a:pathLst>
                  <a:path w="781" h="1597" extrusionOk="0">
                    <a:moveTo>
                      <a:pt x="221" y="1"/>
                    </a:moveTo>
                    <a:cubicBezTo>
                      <a:pt x="138" y="1"/>
                      <a:pt x="60" y="44"/>
                      <a:pt x="44" y="145"/>
                    </a:cubicBezTo>
                    <a:cubicBezTo>
                      <a:pt x="1" y="407"/>
                      <a:pt x="81" y="683"/>
                      <a:pt x="139" y="938"/>
                    </a:cubicBezTo>
                    <a:cubicBezTo>
                      <a:pt x="196" y="1187"/>
                      <a:pt x="264" y="1427"/>
                      <a:pt x="489" y="1579"/>
                    </a:cubicBezTo>
                    <a:cubicBezTo>
                      <a:pt x="506" y="1591"/>
                      <a:pt x="526" y="1596"/>
                      <a:pt x="546" y="1596"/>
                    </a:cubicBezTo>
                    <a:cubicBezTo>
                      <a:pt x="589" y="1596"/>
                      <a:pt x="632" y="1573"/>
                      <a:pt x="652" y="1535"/>
                    </a:cubicBezTo>
                    <a:cubicBezTo>
                      <a:pt x="780" y="1308"/>
                      <a:pt x="735" y="1060"/>
                      <a:pt x="674" y="820"/>
                    </a:cubicBezTo>
                    <a:cubicBezTo>
                      <a:pt x="614" y="582"/>
                      <a:pt x="569" y="295"/>
                      <a:pt x="422" y="97"/>
                    </a:cubicBezTo>
                    <a:cubicBezTo>
                      <a:pt x="377" y="36"/>
                      <a:pt x="297" y="1"/>
                      <a:pt x="221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9" name="Google Shape;5369;p31"/>
              <p:cNvSpPr/>
              <p:nvPr/>
            </p:nvSpPr>
            <p:spPr>
              <a:xfrm>
                <a:off x="767617" y="3994329"/>
                <a:ext cx="33360" cy="132981"/>
              </a:xfrm>
              <a:custGeom>
                <a:avLst/>
                <a:gdLst/>
                <a:ahLst/>
                <a:cxnLst/>
                <a:rect l="l" t="t" r="r" b="b"/>
                <a:pathLst>
                  <a:path w="584" h="2328" extrusionOk="0">
                    <a:moveTo>
                      <a:pt x="295" y="1"/>
                    </a:moveTo>
                    <a:cubicBezTo>
                      <a:pt x="171" y="1"/>
                      <a:pt x="45" y="86"/>
                      <a:pt x="30" y="255"/>
                    </a:cubicBezTo>
                    <a:cubicBezTo>
                      <a:pt x="0" y="597"/>
                      <a:pt x="2" y="946"/>
                      <a:pt x="6" y="1290"/>
                    </a:cubicBezTo>
                    <a:cubicBezTo>
                      <a:pt x="9" y="1631"/>
                      <a:pt x="24" y="1959"/>
                      <a:pt x="178" y="2270"/>
                    </a:cubicBezTo>
                    <a:cubicBezTo>
                      <a:pt x="198" y="2309"/>
                      <a:pt x="239" y="2328"/>
                      <a:pt x="281" y="2328"/>
                    </a:cubicBezTo>
                    <a:cubicBezTo>
                      <a:pt x="323" y="2328"/>
                      <a:pt x="365" y="2309"/>
                      <a:pt x="385" y="2270"/>
                    </a:cubicBezTo>
                    <a:cubicBezTo>
                      <a:pt x="543" y="1960"/>
                      <a:pt x="560" y="1631"/>
                      <a:pt x="569" y="1290"/>
                    </a:cubicBezTo>
                    <a:cubicBezTo>
                      <a:pt x="576" y="946"/>
                      <a:pt x="583" y="597"/>
                      <a:pt x="557" y="255"/>
                    </a:cubicBezTo>
                    <a:cubicBezTo>
                      <a:pt x="544" y="85"/>
                      <a:pt x="420" y="1"/>
                      <a:pt x="295" y="1"/>
                    </a:cubicBezTo>
                    <a:close/>
                  </a:path>
                </a:pathLst>
              </a:custGeom>
              <a:solidFill>
                <a:srgbClr val="191919">
                  <a:alpha val="59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370" name="Google Shape;5370;p31"/>
            <p:cNvSpPr/>
            <p:nvPr/>
          </p:nvSpPr>
          <p:spPr>
            <a:xfrm flipH="1">
              <a:off x="4996151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1"/>
            <p:cNvSpPr/>
            <p:nvPr/>
          </p:nvSpPr>
          <p:spPr>
            <a:xfrm flipH="1">
              <a:off x="4154313" y="4643980"/>
              <a:ext cx="33188" cy="102763"/>
            </a:xfrm>
            <a:custGeom>
              <a:avLst/>
              <a:gdLst/>
              <a:ahLst/>
              <a:cxnLst/>
              <a:rect l="l" t="t" r="r" b="b"/>
              <a:pathLst>
                <a:path w="581" h="1799" extrusionOk="0">
                  <a:moveTo>
                    <a:pt x="300" y="0"/>
                  </a:moveTo>
                  <a:cubicBezTo>
                    <a:pt x="224" y="0"/>
                    <a:pt x="148" y="46"/>
                    <a:pt x="114" y="137"/>
                  </a:cubicBezTo>
                  <a:cubicBezTo>
                    <a:pt x="22" y="389"/>
                    <a:pt x="32" y="700"/>
                    <a:pt x="16" y="968"/>
                  </a:cubicBezTo>
                  <a:cubicBezTo>
                    <a:pt x="0" y="1232"/>
                    <a:pt x="5" y="1500"/>
                    <a:pt x="120" y="1743"/>
                  </a:cubicBezTo>
                  <a:cubicBezTo>
                    <a:pt x="136" y="1778"/>
                    <a:pt x="178" y="1799"/>
                    <a:pt x="219" y="1799"/>
                  </a:cubicBezTo>
                  <a:cubicBezTo>
                    <a:pt x="248" y="1799"/>
                    <a:pt x="276" y="1788"/>
                    <a:pt x="293" y="1765"/>
                  </a:cubicBezTo>
                  <a:cubicBezTo>
                    <a:pt x="467" y="1544"/>
                    <a:pt x="522" y="1270"/>
                    <a:pt x="540" y="994"/>
                  </a:cubicBezTo>
                  <a:cubicBezTo>
                    <a:pt x="554" y="722"/>
                    <a:pt x="580" y="397"/>
                    <a:pt x="484" y="137"/>
                  </a:cubicBezTo>
                  <a:cubicBezTo>
                    <a:pt x="451" y="46"/>
                    <a:pt x="375" y="0"/>
                    <a:pt x="300" y="0"/>
                  </a:cubicBezTo>
                  <a:close/>
                </a:path>
              </a:pathLst>
            </a:custGeom>
            <a:solidFill>
              <a:srgbClr val="191919">
                <a:alpha val="59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372" name="Google Shape;5372;p31"/>
          <p:cNvSpPr/>
          <p:nvPr/>
        </p:nvSpPr>
        <p:spPr>
          <a:xfrm>
            <a:off x="10784914" y="432145"/>
            <a:ext cx="894156" cy="575713"/>
          </a:xfrm>
          <a:custGeom>
            <a:avLst/>
            <a:gdLst/>
            <a:ahLst/>
            <a:cxnLst/>
            <a:rect l="l" t="t" r="r" b="b"/>
            <a:pathLst>
              <a:path w="7989" h="5117" extrusionOk="0">
                <a:moveTo>
                  <a:pt x="4064" y="1"/>
                </a:moveTo>
                <a:cubicBezTo>
                  <a:pt x="4004" y="1"/>
                  <a:pt x="3945" y="3"/>
                  <a:pt x="3886" y="6"/>
                </a:cubicBezTo>
                <a:cubicBezTo>
                  <a:pt x="3121" y="50"/>
                  <a:pt x="2232" y="309"/>
                  <a:pt x="1759" y="958"/>
                </a:cubicBezTo>
                <a:cubicBezTo>
                  <a:pt x="1448" y="1387"/>
                  <a:pt x="1381" y="1979"/>
                  <a:pt x="1634" y="2434"/>
                </a:cubicBezTo>
                <a:cubicBezTo>
                  <a:pt x="1553" y="2421"/>
                  <a:pt x="1471" y="2414"/>
                  <a:pt x="1390" y="2414"/>
                </a:cubicBezTo>
                <a:cubicBezTo>
                  <a:pt x="673" y="2414"/>
                  <a:pt x="3" y="2914"/>
                  <a:pt x="2" y="3718"/>
                </a:cubicBezTo>
                <a:cubicBezTo>
                  <a:pt x="0" y="4885"/>
                  <a:pt x="1385" y="4936"/>
                  <a:pt x="2284" y="5051"/>
                </a:cubicBezTo>
                <a:cubicBezTo>
                  <a:pt x="2620" y="5094"/>
                  <a:pt x="2959" y="5116"/>
                  <a:pt x="3298" y="5116"/>
                </a:cubicBezTo>
                <a:cubicBezTo>
                  <a:pt x="4209" y="5116"/>
                  <a:pt x="5119" y="4956"/>
                  <a:pt x="5960" y="4602"/>
                </a:cubicBezTo>
                <a:cubicBezTo>
                  <a:pt x="6804" y="4247"/>
                  <a:pt x="7988" y="3697"/>
                  <a:pt x="7541" y="2619"/>
                </a:cubicBezTo>
                <a:cubicBezTo>
                  <a:pt x="7540" y="2606"/>
                  <a:pt x="7534" y="2596"/>
                  <a:pt x="7526" y="2583"/>
                </a:cubicBezTo>
                <a:cubicBezTo>
                  <a:pt x="7521" y="2566"/>
                  <a:pt x="7509" y="2553"/>
                  <a:pt x="7497" y="2545"/>
                </a:cubicBezTo>
                <a:cubicBezTo>
                  <a:pt x="7307" y="2277"/>
                  <a:pt x="6985" y="2175"/>
                  <a:pt x="6649" y="2175"/>
                </a:cubicBezTo>
                <a:cubicBezTo>
                  <a:pt x="6446" y="2175"/>
                  <a:pt x="6239" y="2212"/>
                  <a:pt x="6052" y="2272"/>
                </a:cubicBezTo>
                <a:cubicBezTo>
                  <a:pt x="6256" y="1810"/>
                  <a:pt x="6177" y="1259"/>
                  <a:pt x="5887" y="825"/>
                </a:cubicBezTo>
                <a:cubicBezTo>
                  <a:pt x="5488" y="225"/>
                  <a:pt x="4755" y="1"/>
                  <a:pt x="406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3" name="Google Shape;5373;p31"/>
          <p:cNvSpPr/>
          <p:nvPr/>
        </p:nvSpPr>
        <p:spPr>
          <a:xfrm>
            <a:off x="1818751" y="272230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4" name="Google Shape;5374;p31"/>
          <p:cNvSpPr/>
          <p:nvPr/>
        </p:nvSpPr>
        <p:spPr>
          <a:xfrm>
            <a:off x="350303" y="731193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5" name="Google Shape;5375;p31"/>
          <p:cNvSpPr/>
          <p:nvPr/>
        </p:nvSpPr>
        <p:spPr>
          <a:xfrm>
            <a:off x="1209923" y="3771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6" name="Google Shape;5376;p31"/>
          <p:cNvSpPr/>
          <p:nvPr/>
        </p:nvSpPr>
        <p:spPr>
          <a:xfrm>
            <a:off x="10034272" y="341911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7" name="Google Shape;5377;p31"/>
          <p:cNvSpPr/>
          <p:nvPr/>
        </p:nvSpPr>
        <p:spPr>
          <a:xfrm>
            <a:off x="11679072" y="107107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8" name="Google Shape;5378;p31"/>
          <p:cNvSpPr/>
          <p:nvPr/>
        </p:nvSpPr>
        <p:spPr>
          <a:xfrm>
            <a:off x="2672856" y="178160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79" name="Google Shape;5379;p31"/>
          <p:cNvSpPr/>
          <p:nvPr/>
        </p:nvSpPr>
        <p:spPr>
          <a:xfrm flipH="1">
            <a:off x="11562918" y="15104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6204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1" name="chimes.wav"/>
          </p:stSnd>
        </p:sndAc>
      </p:transition>
    </mc:Choice>
    <mc:Fallback xmlns="">
      <p:transition spd="slow">
        <p:sndAc>
          <p:stSnd>
            <p:snd r:embed="rId3" name="chimes.wav"/>
          </p:stSnd>
        </p:sndAc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1" y="1061485"/>
            <a:ext cx="12192076" cy="4882291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953467" y="930433"/>
            <a:ext cx="6190800" cy="286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1333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1021300" y="3953633"/>
            <a:ext cx="4368000" cy="99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2533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10236981" y="675617"/>
            <a:ext cx="2667904" cy="559607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7716648" y="1369768"/>
            <a:ext cx="1376077" cy="39625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856576" y="-14"/>
            <a:ext cx="2409787" cy="693945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9841978" y="2622401"/>
            <a:ext cx="1729849" cy="498123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0421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D4987C-7DC4-468B-AE50-D4AFCC2ED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19/9/2024</a:t>
            </a:fld>
            <a:endParaRPr lang="en-S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9658163-F689-4C3D-B028-3760A2CFF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C522C-7032-440E-9E9D-C9C51992E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732409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5A478-E4C4-4BB6-BFD5-E52690099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B7659-8EB8-4009-98AF-E39FCEC167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8D8018-3D26-45FD-A8B0-FD38C896E2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3351D-9A3C-41B1-8ECE-402C0C2FB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19/9/2024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92D055-72EF-4348-8BA6-95FD25AB7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00F795-80D9-45A5-AEEF-989CC9F5A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30015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5B642F-EB36-400F-BCF5-E6A2344B99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8841C82-A638-4131-84DB-0DC576AF1F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S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2431B-3767-46D0-8CC6-17CA228701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87D3B-BA0D-4E48-8241-EC3FF17FA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050D9-C4AA-4D88-91E1-5632431070E1}" type="datetimeFigureOut">
              <a:rPr lang="en-SG" smtClean="0"/>
              <a:t>19/9/2024</a:t>
            </a:fld>
            <a:endParaRPr lang="en-S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3B9D58-8A1E-49DE-9626-D3A2F574A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S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E02F5F-09C1-4500-AD28-8F5234526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620440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audio" Target="../media/audio1.wav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slideLayout" Target="../slideLayouts/slideLayout59.xml"/><Relationship Id="rId26" Type="http://schemas.openxmlformats.org/officeDocument/2006/relationships/slideLayout" Target="../slideLayouts/slideLayout67.xml"/><Relationship Id="rId3" Type="http://schemas.openxmlformats.org/officeDocument/2006/relationships/slideLayout" Target="../slideLayouts/slideLayout44.xml"/><Relationship Id="rId21" Type="http://schemas.openxmlformats.org/officeDocument/2006/relationships/slideLayout" Target="../slideLayouts/slideLayout62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slideLayout" Target="../slideLayouts/slideLayout58.xml"/><Relationship Id="rId25" Type="http://schemas.openxmlformats.org/officeDocument/2006/relationships/slideLayout" Target="../slideLayouts/slideLayout66.xml"/><Relationship Id="rId2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57.xml"/><Relationship Id="rId20" Type="http://schemas.openxmlformats.org/officeDocument/2006/relationships/slideLayout" Target="../slideLayouts/slideLayout61.xml"/><Relationship Id="rId29" Type="http://schemas.openxmlformats.org/officeDocument/2006/relationships/audio" Target="../media/audio1.wav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24" Type="http://schemas.openxmlformats.org/officeDocument/2006/relationships/slideLayout" Target="../slideLayouts/slideLayout65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23" Type="http://schemas.openxmlformats.org/officeDocument/2006/relationships/slideLayout" Target="../slideLayouts/slideLayout64.xml"/><Relationship Id="rId28" Type="http://schemas.openxmlformats.org/officeDocument/2006/relationships/audio" Target="../media/audio1.wav"/><Relationship Id="rId10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Relationship Id="rId22" Type="http://schemas.openxmlformats.org/officeDocument/2006/relationships/slideLayout" Target="../slideLayouts/slideLayout63.xml"/><Relationship Id="rId27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4696E8-2D55-4C47-9B1D-C3361AFBF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281D44-CC66-43CC-ADC1-6CE526DDCC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881778-2C1A-4911-9A8F-B92F009F0E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050D9-C4AA-4D88-91E1-5632431070E1}" type="datetimeFigureOut">
              <a:rPr lang="en-SG" smtClean="0"/>
              <a:t>19/9/2024</a:t>
            </a:fld>
            <a:endParaRPr lang="en-S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469778-470F-48F4-922B-A1A7D7BB78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S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3D9C54-804D-4BFE-BBC7-423133EDC3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778DC-680D-4E6D-9AF5-FD82DB39DBAD}" type="slidenum">
              <a:rPr lang="en-SG" smtClean="0"/>
              <a:t>‹#›</a:t>
            </a:fld>
            <a:endParaRPr lang="en-SG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45D519E-FB03-42AD-80AE-F27F32AEDF8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068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2667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7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Lilita One"/>
              <a:buNone/>
              <a:defRPr sz="3500">
                <a:solidFill>
                  <a:schemeClr val="dk2"/>
                </a:solidFill>
                <a:latin typeface="Lilita One"/>
                <a:ea typeface="Lilita One"/>
                <a:cs typeface="Lilita One"/>
                <a:sym typeface="Lilit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●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sap"/>
              <a:buChar char="○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Asap"/>
              <a:buChar char="■"/>
              <a:defRPr>
                <a:solidFill>
                  <a:schemeClr val="lt1"/>
                </a:solidFill>
                <a:latin typeface="Asap"/>
                <a:ea typeface="Asap"/>
                <a:cs typeface="Asap"/>
                <a:sym typeface="Asap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58385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487680"/>
            <a:ext cx="10272000" cy="8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Chewy"/>
              <a:buNone/>
              <a:defRPr sz="35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●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aloo 2"/>
              <a:buChar char="○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Baloo 2"/>
              <a:buChar char="■"/>
              <a:defRPr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247551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  <p:sldLayoutId id="2147483721" r:id="rId15"/>
    <p:sldLayoutId id="2147483722" r:id="rId16"/>
    <p:sldLayoutId id="2147483723" r:id="rId17"/>
    <p:sldLayoutId id="2147483724" r:id="rId18"/>
    <p:sldLayoutId id="2147483725" r:id="rId19"/>
    <p:sldLayoutId id="2147483726" r:id="rId20"/>
    <p:sldLayoutId id="2147483727" r:id="rId21"/>
    <p:sldLayoutId id="2147483728" r:id="rId22"/>
    <p:sldLayoutId id="2147483729" r:id="rId23"/>
    <p:sldLayoutId id="2147483730" r:id="rId24"/>
    <p:sldLayoutId id="2147483731" r:id="rId25"/>
    <p:sldLayoutId id="2147483732" r:id="rId26"/>
  </p:sldLayoutIdLst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8" name="chimes.wav"/>
          </p:stSnd>
        </p:sndAc>
      </p:transition>
    </mc:Choice>
    <mc:Fallback xmlns="">
      <p:transition spd="slow">
        <p:sndAc>
          <p:stSnd>
            <p:snd r:embed="rId29" name="chimes.wav"/>
          </p:stSnd>
        </p:sndAc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67.xml"/><Relationship Id="rId21" Type="http://schemas.microsoft.com/office/2007/relationships/hdphoto" Target="../media/hdphoto1.wdp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image" Target="../media/image21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24.png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24" Type="http://schemas.openxmlformats.org/officeDocument/2006/relationships/image" Target="../media/image20.gif"/><Relationship Id="rId5" Type="http://schemas.openxmlformats.org/officeDocument/2006/relationships/audio" Target="../media/audio1.wav"/><Relationship Id="rId15" Type="http://schemas.openxmlformats.org/officeDocument/2006/relationships/image" Target="../media/image12.png"/><Relationship Id="rId23" Type="http://schemas.openxmlformats.org/officeDocument/2006/relationships/image" Target="../media/image19.png"/><Relationship Id="rId28" Type="http://schemas.openxmlformats.org/officeDocument/2006/relationships/image" Target="../media/image23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Relationship Id="rId22" Type="http://schemas.openxmlformats.org/officeDocument/2006/relationships/image" Target="../media/image18.emf"/><Relationship Id="rId27" Type="http://schemas.openxmlformats.org/officeDocument/2006/relationships/image" Target="../media/image22.png"/><Relationship Id="rId30" Type="http://schemas.microsoft.com/office/2007/relationships/hdphoto" Target="../media/hdphoto2.wdp"/><Relationship Id="rId43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audio" Target="../media/audio6.wav"/><Relationship Id="rId18" Type="http://schemas.openxmlformats.org/officeDocument/2006/relationships/audio" Target="../media/audio11.wav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3.png"/><Relationship Id="rId12" Type="http://schemas.openxmlformats.org/officeDocument/2006/relationships/audio" Target="../media/audio5.wav"/><Relationship Id="rId17" Type="http://schemas.openxmlformats.org/officeDocument/2006/relationships/audio" Target="../media/audio10.wav"/><Relationship Id="rId2" Type="http://schemas.openxmlformats.org/officeDocument/2006/relationships/audio" Target="../media/media2.wav"/><Relationship Id="rId16" Type="http://schemas.openxmlformats.org/officeDocument/2006/relationships/audio" Target="../media/audio9.wav"/><Relationship Id="rId1" Type="http://schemas.microsoft.com/office/2007/relationships/media" Target="../media/media2.wav"/><Relationship Id="rId6" Type="http://schemas.openxmlformats.org/officeDocument/2006/relationships/image" Target="../media/image42.png"/><Relationship Id="rId11" Type="http://schemas.openxmlformats.org/officeDocument/2006/relationships/audio" Target="../media/audio4.wav"/><Relationship Id="rId5" Type="http://schemas.openxmlformats.org/officeDocument/2006/relationships/image" Target="../media/image41.jpg"/><Relationship Id="rId15" Type="http://schemas.openxmlformats.org/officeDocument/2006/relationships/audio" Target="../media/audio8.wav"/><Relationship Id="rId10" Type="http://schemas.openxmlformats.org/officeDocument/2006/relationships/audio" Target="../media/audio3.wav"/><Relationship Id="rId19" Type="http://schemas.openxmlformats.org/officeDocument/2006/relationships/audio" Target="../media/audio12.wav"/><Relationship Id="rId4" Type="http://schemas.openxmlformats.org/officeDocument/2006/relationships/audio" Target="../media/audio1.wav"/><Relationship Id="rId9" Type="http://schemas.openxmlformats.org/officeDocument/2006/relationships/image" Target="../media/image2.png"/><Relationship Id="rId14" Type="http://schemas.openxmlformats.org/officeDocument/2006/relationships/audio" Target="../media/audio7.wav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12" Type="http://schemas.openxmlformats.org/officeDocument/2006/relationships/image" Target="../media/image1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44.jpg"/><Relationship Id="rId11" Type="http://schemas.microsoft.com/office/2007/relationships/hdphoto" Target="../media/hdphoto9.wdp"/><Relationship Id="rId5" Type="http://schemas.openxmlformats.org/officeDocument/2006/relationships/audio" Target="../media/audio13.wav"/><Relationship Id="rId10" Type="http://schemas.openxmlformats.org/officeDocument/2006/relationships/image" Target="../media/image47.png"/><Relationship Id="rId4" Type="http://schemas.openxmlformats.org/officeDocument/2006/relationships/audio" Target="../media/audio1.wav"/><Relationship Id="rId9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12" Type="http://schemas.openxmlformats.org/officeDocument/2006/relationships/image" Target="../media/image19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4.jpg"/><Relationship Id="rId11" Type="http://schemas.openxmlformats.org/officeDocument/2006/relationships/image" Target="../media/image48.png"/><Relationship Id="rId5" Type="http://schemas.openxmlformats.org/officeDocument/2006/relationships/audio" Target="../media/audio14.wav"/><Relationship Id="rId10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12" Type="http://schemas.openxmlformats.org/officeDocument/2006/relationships/image" Target="../media/image19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44.jpg"/><Relationship Id="rId11" Type="http://schemas.openxmlformats.org/officeDocument/2006/relationships/image" Target="../media/image49.png"/><Relationship Id="rId5" Type="http://schemas.openxmlformats.org/officeDocument/2006/relationships/audio" Target="../media/audio15.wav"/><Relationship Id="rId10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12" Type="http://schemas.openxmlformats.org/officeDocument/2006/relationships/image" Target="../media/image51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4.jpg"/><Relationship Id="rId11" Type="http://schemas.openxmlformats.org/officeDocument/2006/relationships/image" Target="../media/image50.png"/><Relationship Id="rId5" Type="http://schemas.openxmlformats.org/officeDocument/2006/relationships/audio" Target="../media/audio16.wav"/><Relationship Id="rId10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5.png"/><Relationship Id="rId12" Type="http://schemas.openxmlformats.org/officeDocument/2006/relationships/image" Target="../media/image19.pn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44.jpg"/><Relationship Id="rId11" Type="http://schemas.openxmlformats.org/officeDocument/2006/relationships/image" Target="../media/image52.png"/><Relationship Id="rId5" Type="http://schemas.openxmlformats.org/officeDocument/2006/relationships/audio" Target="../media/audio17.wav"/><Relationship Id="rId10" Type="http://schemas.microsoft.com/office/2007/relationships/hdphoto" Target="../media/hdphoto9.wdp"/><Relationship Id="rId4" Type="http://schemas.openxmlformats.org/officeDocument/2006/relationships/audio" Target="../media/audio1.wav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4.pn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53.png"/><Relationship Id="rId5" Type="http://schemas.openxmlformats.org/officeDocument/2006/relationships/image" Target="../media/image44.jpg"/><Relationship Id="rId4" Type="http://schemas.openxmlformats.org/officeDocument/2006/relationships/audio" Target="../media/audio1.wav"/><Relationship Id="rId9" Type="http://schemas.microsoft.com/office/2007/relationships/hdphoto" Target="../media/hdphoto10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microsoft.com/office/2007/relationships/hdphoto" Target="../media/hdphoto3.wdp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4.jpg"/><Relationship Id="rId4" Type="http://schemas.openxmlformats.org/officeDocument/2006/relationships/audio" Target="../media/audio15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.png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4.jpg"/><Relationship Id="rId4" Type="http://schemas.openxmlformats.org/officeDocument/2006/relationships/audio" Target="../media/audio16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4.jpg"/><Relationship Id="rId4" Type="http://schemas.openxmlformats.org/officeDocument/2006/relationships/audio" Target="../media/audio14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4.jpg"/><Relationship Id="rId4" Type="http://schemas.openxmlformats.org/officeDocument/2006/relationships/audio" Target="../media/audio17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8.wav"/><Relationship Id="rId7" Type="http://schemas.openxmlformats.org/officeDocument/2006/relationships/image" Target="../media/image4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audio" Target="../media/audio13.wav"/><Relationship Id="rId4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13" Type="http://schemas.openxmlformats.org/officeDocument/2006/relationships/image" Target="../media/image19.png"/><Relationship Id="rId18" Type="http://schemas.openxmlformats.org/officeDocument/2006/relationships/audio" Target="../media/audio7.wav"/><Relationship Id="rId3" Type="http://schemas.openxmlformats.org/officeDocument/2006/relationships/slideLayout" Target="../slideLayouts/slideLayout2.xml"/><Relationship Id="rId21" Type="http://schemas.openxmlformats.org/officeDocument/2006/relationships/audio" Target="../media/audio10.wav"/><Relationship Id="rId7" Type="http://schemas.openxmlformats.org/officeDocument/2006/relationships/audio" Target="../media/audio19.wav"/><Relationship Id="rId12" Type="http://schemas.openxmlformats.org/officeDocument/2006/relationships/image" Target="../media/image59.png"/><Relationship Id="rId17" Type="http://schemas.openxmlformats.org/officeDocument/2006/relationships/audio" Target="../media/audio6.wav"/><Relationship Id="rId2" Type="http://schemas.openxmlformats.org/officeDocument/2006/relationships/audio" Target="../media/media2.wav"/><Relationship Id="rId16" Type="http://schemas.openxmlformats.org/officeDocument/2006/relationships/audio" Target="../media/audio5.wav"/><Relationship Id="rId20" Type="http://schemas.openxmlformats.org/officeDocument/2006/relationships/audio" Target="../media/audio9.wav"/><Relationship Id="rId1" Type="http://schemas.microsoft.com/office/2007/relationships/media" Target="../media/media2.wav"/><Relationship Id="rId6" Type="http://schemas.openxmlformats.org/officeDocument/2006/relationships/audio" Target="../media/audio18.wav"/><Relationship Id="rId11" Type="http://schemas.openxmlformats.org/officeDocument/2006/relationships/image" Target="../media/image42.png"/><Relationship Id="rId5" Type="http://schemas.openxmlformats.org/officeDocument/2006/relationships/audio" Target="../media/audio1.wav"/><Relationship Id="rId15" Type="http://schemas.openxmlformats.org/officeDocument/2006/relationships/audio" Target="../media/audio4.wav"/><Relationship Id="rId23" Type="http://schemas.openxmlformats.org/officeDocument/2006/relationships/audio" Target="../media/audio12.wav"/><Relationship Id="rId10" Type="http://schemas.openxmlformats.org/officeDocument/2006/relationships/image" Target="../media/image58.png"/><Relationship Id="rId19" Type="http://schemas.openxmlformats.org/officeDocument/2006/relationships/audio" Target="../media/audio8.wav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43.png"/><Relationship Id="rId14" Type="http://schemas.openxmlformats.org/officeDocument/2006/relationships/audio" Target="../media/audio3.wav"/><Relationship Id="rId22" Type="http://schemas.openxmlformats.org/officeDocument/2006/relationships/audio" Target="../media/audio11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0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7.wav"/><Relationship Id="rId3" Type="http://schemas.openxmlformats.org/officeDocument/2006/relationships/audio" Target="../media/audio22.wav"/><Relationship Id="rId7" Type="http://schemas.openxmlformats.org/officeDocument/2006/relationships/audio" Target="../media/audio26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25.wav"/><Relationship Id="rId11" Type="http://schemas.openxmlformats.org/officeDocument/2006/relationships/image" Target="../media/image61.png"/><Relationship Id="rId5" Type="http://schemas.openxmlformats.org/officeDocument/2006/relationships/audio" Target="../media/audio24.wav"/><Relationship Id="rId10" Type="http://schemas.openxmlformats.org/officeDocument/2006/relationships/image" Target="../media/image60.png"/><Relationship Id="rId4" Type="http://schemas.openxmlformats.org/officeDocument/2006/relationships/audio" Target="../media/audio23.wav"/><Relationship Id="rId9" Type="http://schemas.openxmlformats.org/officeDocument/2006/relationships/image" Target="../media/image41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8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openxmlformats.org/officeDocument/2006/relationships/image" Target="../media/image4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62.png"/><Relationship Id="rId5" Type="http://schemas.openxmlformats.org/officeDocument/2006/relationships/audio" Target="../media/audio1.wav"/><Relationship Id="rId10" Type="http://schemas.openxmlformats.org/officeDocument/2006/relationships/audio" Target="../media/audio1.wav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34.png"/><Relationship Id="rId7" Type="http://schemas.openxmlformats.org/officeDocument/2006/relationships/slide" Target="slide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slide" Target="slide6.xml"/><Relationship Id="rId10" Type="http://schemas.openxmlformats.org/officeDocument/2006/relationships/slide" Target="slide10.xml"/><Relationship Id="rId4" Type="http://schemas.microsoft.com/office/2007/relationships/hdphoto" Target="../media/hdphoto5.wdp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microsoft.com/office/2007/relationships/hdphoto" Target="../media/hdphoto5.wdp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34.png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5" Type="http://schemas.microsoft.com/office/2007/relationships/hdphoto" Target="../media/hdphoto5.wdp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slide" Target="slide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microsoft.com/office/2007/relationships/hdphoto" Target="../media/hdphoto5.wdp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4" descr="136 Viet nam Vector Images, Viet nam Illustrations | Depositphotos">
            <a:extLst>
              <a:ext uri="{FF2B5EF4-FFF2-40B4-BE49-F238E27FC236}">
                <a16:creationId xmlns:a16="http://schemas.microsoft.com/office/drawing/2014/main" id="{AE3852CD-5846-40FA-BD4A-91E2B5319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642" y="2098347"/>
            <a:ext cx="1158268" cy="1103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图片 38">
            <a:extLst>
              <a:ext uri="{FF2B5EF4-FFF2-40B4-BE49-F238E27FC236}">
                <a16:creationId xmlns:a16="http://schemas.microsoft.com/office/drawing/2014/main" id="{8363340B-E8A0-4B18-90AC-B16B578092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9246" y="4901491"/>
            <a:ext cx="14284619" cy="2150860"/>
          </a:xfrm>
          <a:prstGeom prst="rect">
            <a:avLst/>
          </a:prstGeom>
        </p:spPr>
      </p:pic>
      <p:pic>
        <p:nvPicPr>
          <p:cNvPr id="61" name="图片 8">
            <a:extLst>
              <a:ext uri="{FF2B5EF4-FFF2-40B4-BE49-F238E27FC236}">
                <a16:creationId xmlns:a16="http://schemas.microsoft.com/office/drawing/2014/main" id="{C559350F-3432-425C-9BE0-F57D7BE527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567" y="4669465"/>
            <a:ext cx="1547892" cy="199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2" name="Google Shape;1057;p41">
            <a:extLst>
              <a:ext uri="{FF2B5EF4-FFF2-40B4-BE49-F238E27FC236}">
                <a16:creationId xmlns:a16="http://schemas.microsoft.com/office/drawing/2014/main" id="{36733E72-6471-41CA-99A2-2BF2A295C264}"/>
              </a:ext>
            </a:extLst>
          </p:cNvPr>
          <p:cNvSpPr/>
          <p:nvPr/>
        </p:nvSpPr>
        <p:spPr>
          <a:xfrm>
            <a:off x="10431311" y="483029"/>
            <a:ext cx="429503" cy="498143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63" name="图片 37">
            <a:extLst>
              <a:ext uri="{FF2B5EF4-FFF2-40B4-BE49-F238E27FC236}">
                <a16:creationId xmlns:a16="http://schemas.microsoft.com/office/drawing/2014/main" id="{E5D7D3F0-7271-4DE3-8A3E-A04E7E716A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8908" y="4503089"/>
            <a:ext cx="8590048" cy="2009355"/>
          </a:xfrm>
          <a:prstGeom prst="rect">
            <a:avLst/>
          </a:prstGeom>
        </p:spPr>
      </p:pic>
      <p:pic>
        <p:nvPicPr>
          <p:cNvPr id="64" name="Picture 18" descr="School Building, School Clipart, School, Yellow PNG Transparent Clipart  Image and PSD File for Free Download">
            <a:extLst>
              <a:ext uri="{FF2B5EF4-FFF2-40B4-BE49-F238E27FC236}">
                <a16:creationId xmlns:a16="http://schemas.microsoft.com/office/drawing/2014/main" id="{76585E67-465C-404F-A6C8-91A9162FD9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32617" y="2700140"/>
            <a:ext cx="3465897" cy="2046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20" descr="Cute Flower Cartoon. Flower and Grass Clipart Vector Illustration Stock  Vector - Illustration of flower, clipart: 223759667">
            <a:extLst>
              <a:ext uri="{FF2B5EF4-FFF2-40B4-BE49-F238E27FC236}">
                <a16:creationId xmlns:a16="http://schemas.microsoft.com/office/drawing/2014/main" id="{120F24BF-961C-46EF-895D-3837AFC85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3" y="5323927"/>
            <a:ext cx="910340" cy="114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22" descr="Farm Cartoon Flowers Bouquet Decoration Background Stock Vector -  Illustration of botanical, invitation: 170046110">
            <a:extLst>
              <a:ext uri="{FF2B5EF4-FFF2-40B4-BE49-F238E27FC236}">
                <a16:creationId xmlns:a16="http://schemas.microsoft.com/office/drawing/2014/main" id="{80A508FE-9591-467B-955F-79EC815221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525" y="4580210"/>
            <a:ext cx="961796" cy="961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8" descr="Vector Illustration Of School Children. Download a Free Preview or High  Quality Adobe Illustrator Ai, EPS, PDF and High Resolut… | Vector, Kids  clipart, Vector free">
            <a:extLst>
              <a:ext uri="{FF2B5EF4-FFF2-40B4-BE49-F238E27FC236}">
                <a16:creationId xmlns:a16="http://schemas.microsoft.com/office/drawing/2014/main" id="{10BB1168-1712-4A19-B1BA-C93B3859EE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224" y="3964870"/>
            <a:ext cx="2313109" cy="24981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138 Preschool Children Sharing Illustrations &amp;amp; Clip Art - iStock">
            <a:extLst>
              <a:ext uri="{FF2B5EF4-FFF2-40B4-BE49-F238E27FC236}">
                <a16:creationId xmlns:a16="http://schemas.microsoft.com/office/drawing/2014/main" id="{5B6B8C50-3E2B-46E4-8AED-294390D5B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173407" y="4532990"/>
            <a:ext cx="2531591" cy="2142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16" descr="Red mushroom cartoon Royalty Free Vector Image">
            <a:extLst>
              <a:ext uri="{FF2B5EF4-FFF2-40B4-BE49-F238E27FC236}">
                <a16:creationId xmlns:a16="http://schemas.microsoft.com/office/drawing/2014/main" id="{D01ECB3B-D1FF-4BB7-8402-7CEADC4A5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042" y="6251717"/>
            <a:ext cx="572481" cy="618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18" descr="Carved autumn leaf. Nature bright leaves of trees. Cartoon style. 3015600  Vector Art at Vecteezy">
            <a:extLst>
              <a:ext uri="{FF2B5EF4-FFF2-40B4-BE49-F238E27FC236}">
                <a16:creationId xmlns:a16="http://schemas.microsoft.com/office/drawing/2014/main" id="{AB141426-666F-474F-BE64-C73DCEE957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10744106" y="2364319"/>
            <a:ext cx="399234" cy="498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0" descr="Carved autumn leaf. Nature bright leaves of trees. Cartoon style. 3218131  Vector Art at Vecteezy">
            <a:extLst>
              <a:ext uri="{FF2B5EF4-FFF2-40B4-BE49-F238E27FC236}">
                <a16:creationId xmlns:a16="http://schemas.microsoft.com/office/drawing/2014/main" id="{5B93F629-82C2-45F8-92B5-EDC618FCB1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11574255" y="2060388"/>
            <a:ext cx="267016" cy="447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" name="Picture 2" descr="Children Playing Park Stock Vector Image by ©yusufdemirci #318430298">
            <a:extLst>
              <a:ext uri="{FF2B5EF4-FFF2-40B4-BE49-F238E27FC236}">
                <a16:creationId xmlns:a16="http://schemas.microsoft.com/office/drawing/2014/main" id="{7113FA1E-EFB9-441D-BCE7-B49515388C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3415851" y="3859416"/>
            <a:ext cx="978260" cy="10613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" name="Picture 22" descr="Kid playing football Royalty Free Vector Image">
            <a:extLst>
              <a:ext uri="{FF2B5EF4-FFF2-40B4-BE49-F238E27FC236}">
                <a16:creationId xmlns:a16="http://schemas.microsoft.com/office/drawing/2014/main" id="{E23CF851-10AA-4574-ADBB-4304D72167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6167555" y="3722240"/>
            <a:ext cx="898748" cy="2237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" name="Picture 4" descr="Green bush with pink flowers Royalty Free Vector Image">
            <a:extLst>
              <a:ext uri="{FF2B5EF4-FFF2-40B4-BE49-F238E27FC236}">
                <a16:creationId xmlns:a16="http://schemas.microsoft.com/office/drawing/2014/main" id="{23FBF3F9-A4C8-4EC6-9B01-E66B11FCE4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6667" b="84667" l="2660" r="98404">
                        <a14:foregroundMark x1="18617" y1="64667" x2="55851" y2="80667"/>
                        <a14:foregroundMark x1="6915" y1="73333" x2="77128" y2="85333"/>
                        <a14:foregroundMark x1="77128" y1="85333" x2="78723" y2="80000"/>
                        <a14:foregroundMark x1="96809" y1="61333" x2="96809" y2="61333"/>
                        <a14:foregroundMark x1="71277" y1="10000" x2="71277" y2="10000"/>
                        <a14:foregroundMark x1="42021" y1="6667" x2="42021" y2="6667"/>
                        <a14:foregroundMark x1="7447" y1="46667" x2="7447" y2="46667"/>
                        <a14:foregroundMark x1="2660" y1="70000" x2="2660" y2="70000"/>
                        <a14:foregroundMark x1="98404" y1="52000" x2="98404" y2="5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770216" y="4228443"/>
            <a:ext cx="784445" cy="57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图片 5">
            <a:extLst>
              <a:ext uri="{FF2B5EF4-FFF2-40B4-BE49-F238E27FC236}">
                <a16:creationId xmlns:a16="http://schemas.microsoft.com/office/drawing/2014/main" id="{7F37C9D8-8018-4EF1-951B-10FBAD02869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5404" y="6301476"/>
            <a:ext cx="452861" cy="33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" name="happy-ukulele-7464">
            <a:hlinkClick r:id="" action="ppaction://media"/>
            <a:extLst>
              <a:ext uri="{FF2B5EF4-FFF2-40B4-BE49-F238E27FC236}">
                <a16:creationId xmlns:a16="http://schemas.microsoft.com/office/drawing/2014/main" id="{EF444518-3B4D-474F-B188-FE00345D4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3933839" y="1105228"/>
            <a:ext cx="812800" cy="812800"/>
          </a:xfrm>
          <a:prstGeom prst="rect">
            <a:avLst/>
          </a:prstGeom>
        </p:spPr>
      </p:pic>
      <p:pic>
        <p:nvPicPr>
          <p:cNvPr id="77" name="Picture 76" descr="200.gif">
            <a:extLst>
              <a:ext uri="{FF2B5EF4-FFF2-40B4-BE49-F238E27FC236}">
                <a16:creationId xmlns:a16="http://schemas.microsoft.com/office/drawing/2014/main" id="{40072373-71B9-48E5-B5C4-361C2E9B9385}"/>
              </a:ext>
            </a:extLst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18333" y="856520"/>
            <a:ext cx="999691" cy="1030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78" name="Google Shape;1248;p47">
            <a:extLst>
              <a:ext uri="{FF2B5EF4-FFF2-40B4-BE49-F238E27FC236}">
                <a16:creationId xmlns:a16="http://schemas.microsoft.com/office/drawing/2014/main" id="{7EEB25C7-A9C9-40E4-9E10-82C9FEF8C28B}"/>
              </a:ext>
            </a:extLst>
          </p:cNvPr>
          <p:cNvGrpSpPr/>
          <p:nvPr/>
        </p:nvGrpSpPr>
        <p:grpSpPr>
          <a:xfrm>
            <a:off x="4660330" y="6275791"/>
            <a:ext cx="6618081" cy="636992"/>
            <a:chOff x="1610262" y="4439258"/>
            <a:chExt cx="7532671" cy="703746"/>
          </a:xfrm>
        </p:grpSpPr>
        <p:sp>
          <p:nvSpPr>
            <p:cNvPr id="79" name="Google Shape;1250;p47">
              <a:extLst>
                <a:ext uri="{FF2B5EF4-FFF2-40B4-BE49-F238E27FC236}">
                  <a16:creationId xmlns:a16="http://schemas.microsoft.com/office/drawing/2014/main" id="{5239F1B0-E4B4-4658-923E-BE350F5334C6}"/>
                </a:ext>
              </a:extLst>
            </p:cNvPr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251;p47">
              <a:extLst>
                <a:ext uri="{FF2B5EF4-FFF2-40B4-BE49-F238E27FC236}">
                  <a16:creationId xmlns:a16="http://schemas.microsoft.com/office/drawing/2014/main" id="{392688C3-6C1F-4717-A870-4CC7122F76D4}"/>
                </a:ext>
              </a:extLst>
            </p:cNvPr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252;p47">
              <a:extLst>
                <a:ext uri="{FF2B5EF4-FFF2-40B4-BE49-F238E27FC236}">
                  <a16:creationId xmlns:a16="http://schemas.microsoft.com/office/drawing/2014/main" id="{EC1296CD-A102-452E-8F86-BC6A49B0DCBE}"/>
                </a:ext>
              </a:extLst>
            </p:cNvPr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253;p47">
              <a:extLst>
                <a:ext uri="{FF2B5EF4-FFF2-40B4-BE49-F238E27FC236}">
                  <a16:creationId xmlns:a16="http://schemas.microsoft.com/office/drawing/2014/main" id="{53878374-EEC1-4339-99D5-7A67E4B6242F}"/>
                </a:ext>
              </a:extLst>
            </p:cNvPr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254;p47">
              <a:extLst>
                <a:ext uri="{FF2B5EF4-FFF2-40B4-BE49-F238E27FC236}">
                  <a16:creationId xmlns:a16="http://schemas.microsoft.com/office/drawing/2014/main" id="{D2874F12-9CC7-4A68-BA35-CA7D31448C1B}"/>
                </a:ext>
              </a:extLst>
            </p:cNvPr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255;p47">
              <a:extLst>
                <a:ext uri="{FF2B5EF4-FFF2-40B4-BE49-F238E27FC236}">
                  <a16:creationId xmlns:a16="http://schemas.microsoft.com/office/drawing/2014/main" id="{C1B8F030-0441-440D-BDF2-34E44D8B0B03}"/>
                </a:ext>
              </a:extLst>
            </p:cNvPr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256;p47">
              <a:extLst>
                <a:ext uri="{FF2B5EF4-FFF2-40B4-BE49-F238E27FC236}">
                  <a16:creationId xmlns:a16="http://schemas.microsoft.com/office/drawing/2014/main" id="{1C19C1EC-8012-4BCA-A485-2AFD584E73EC}"/>
                </a:ext>
              </a:extLst>
            </p:cNvPr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257;p47">
              <a:extLst>
                <a:ext uri="{FF2B5EF4-FFF2-40B4-BE49-F238E27FC236}">
                  <a16:creationId xmlns:a16="http://schemas.microsoft.com/office/drawing/2014/main" id="{3031E072-F9B1-436D-9036-C548A2DC9793}"/>
                </a:ext>
              </a:extLst>
            </p:cNvPr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258;p47">
              <a:extLst>
                <a:ext uri="{FF2B5EF4-FFF2-40B4-BE49-F238E27FC236}">
                  <a16:creationId xmlns:a16="http://schemas.microsoft.com/office/drawing/2014/main" id="{9E12480A-25D7-4CE9-BA3A-7DCA4817F2B9}"/>
                </a:ext>
              </a:extLst>
            </p:cNvPr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1259;p47">
              <a:extLst>
                <a:ext uri="{FF2B5EF4-FFF2-40B4-BE49-F238E27FC236}">
                  <a16:creationId xmlns:a16="http://schemas.microsoft.com/office/drawing/2014/main" id="{5437B3A7-1E80-4C28-AB5A-163C2129BD93}"/>
                </a:ext>
              </a:extLst>
            </p:cNvPr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1260;p47">
              <a:extLst>
                <a:ext uri="{FF2B5EF4-FFF2-40B4-BE49-F238E27FC236}">
                  <a16:creationId xmlns:a16="http://schemas.microsoft.com/office/drawing/2014/main" id="{7DE832CE-AFC1-4E49-A139-4FF7A241C127}"/>
                </a:ext>
              </a:extLst>
            </p:cNvPr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1261;p47">
              <a:extLst>
                <a:ext uri="{FF2B5EF4-FFF2-40B4-BE49-F238E27FC236}">
                  <a16:creationId xmlns:a16="http://schemas.microsoft.com/office/drawing/2014/main" id="{AFDFC5B7-0CEA-4499-8267-9AF00561F598}"/>
                </a:ext>
              </a:extLst>
            </p:cNvPr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1262;p47">
              <a:extLst>
                <a:ext uri="{FF2B5EF4-FFF2-40B4-BE49-F238E27FC236}">
                  <a16:creationId xmlns:a16="http://schemas.microsoft.com/office/drawing/2014/main" id="{9F668175-D60A-430A-99E0-45BDB40211BD}"/>
                </a:ext>
              </a:extLst>
            </p:cNvPr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1263;p47">
              <a:extLst>
                <a:ext uri="{FF2B5EF4-FFF2-40B4-BE49-F238E27FC236}">
                  <a16:creationId xmlns:a16="http://schemas.microsoft.com/office/drawing/2014/main" id="{9DDDA2DE-2F02-43FB-AC6A-E52AED27FC91}"/>
                </a:ext>
              </a:extLst>
            </p:cNvPr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1264;p47">
              <a:extLst>
                <a:ext uri="{FF2B5EF4-FFF2-40B4-BE49-F238E27FC236}">
                  <a16:creationId xmlns:a16="http://schemas.microsoft.com/office/drawing/2014/main" id="{A07949BF-BE35-439C-9768-FE9D463DC93A}"/>
                </a:ext>
              </a:extLst>
            </p:cNvPr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265;p47">
              <a:extLst>
                <a:ext uri="{FF2B5EF4-FFF2-40B4-BE49-F238E27FC236}">
                  <a16:creationId xmlns:a16="http://schemas.microsoft.com/office/drawing/2014/main" id="{CAEABBFC-B536-4F3A-88D8-76CAD32BBD66}"/>
                </a:ext>
              </a:extLst>
            </p:cNvPr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266;p47">
              <a:extLst>
                <a:ext uri="{FF2B5EF4-FFF2-40B4-BE49-F238E27FC236}">
                  <a16:creationId xmlns:a16="http://schemas.microsoft.com/office/drawing/2014/main" id="{9D552F8B-951C-4DB2-9E5B-8294CAC82B50}"/>
                </a:ext>
              </a:extLst>
            </p:cNvPr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267;p47">
              <a:extLst>
                <a:ext uri="{FF2B5EF4-FFF2-40B4-BE49-F238E27FC236}">
                  <a16:creationId xmlns:a16="http://schemas.microsoft.com/office/drawing/2014/main" id="{13F3495E-5C02-437E-AD49-0AC801E246CD}"/>
                </a:ext>
              </a:extLst>
            </p:cNvPr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268;p47">
              <a:extLst>
                <a:ext uri="{FF2B5EF4-FFF2-40B4-BE49-F238E27FC236}">
                  <a16:creationId xmlns:a16="http://schemas.microsoft.com/office/drawing/2014/main" id="{2C121D92-D5CE-4BE3-9ED4-09CF2BAC5C44}"/>
                </a:ext>
              </a:extLst>
            </p:cNvPr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1269;p47">
              <a:extLst>
                <a:ext uri="{FF2B5EF4-FFF2-40B4-BE49-F238E27FC236}">
                  <a16:creationId xmlns:a16="http://schemas.microsoft.com/office/drawing/2014/main" id="{B95C684E-CCBE-473D-9453-36EBA9184BB0}"/>
                </a:ext>
              </a:extLst>
            </p:cNvPr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1270;p47">
              <a:extLst>
                <a:ext uri="{FF2B5EF4-FFF2-40B4-BE49-F238E27FC236}">
                  <a16:creationId xmlns:a16="http://schemas.microsoft.com/office/drawing/2014/main" id="{3143AFA5-3F75-4D21-B1B6-11B0669880A3}"/>
                </a:ext>
              </a:extLst>
            </p:cNvPr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1271;p47">
              <a:extLst>
                <a:ext uri="{FF2B5EF4-FFF2-40B4-BE49-F238E27FC236}">
                  <a16:creationId xmlns:a16="http://schemas.microsoft.com/office/drawing/2014/main" id="{7EE695D0-CA90-4024-A355-2FF16DF7AB66}"/>
                </a:ext>
              </a:extLst>
            </p:cNvPr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1272;p47">
              <a:extLst>
                <a:ext uri="{FF2B5EF4-FFF2-40B4-BE49-F238E27FC236}">
                  <a16:creationId xmlns:a16="http://schemas.microsoft.com/office/drawing/2014/main" id="{54F36010-4394-4BC9-9EBA-F8720C56199A}"/>
                </a:ext>
              </a:extLst>
            </p:cNvPr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1273;p47">
              <a:extLst>
                <a:ext uri="{FF2B5EF4-FFF2-40B4-BE49-F238E27FC236}">
                  <a16:creationId xmlns:a16="http://schemas.microsoft.com/office/drawing/2014/main" id="{C68B2471-95BF-4BFE-A883-43D27857DF3C}"/>
                </a:ext>
              </a:extLst>
            </p:cNvPr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1274;p47">
              <a:extLst>
                <a:ext uri="{FF2B5EF4-FFF2-40B4-BE49-F238E27FC236}">
                  <a16:creationId xmlns:a16="http://schemas.microsoft.com/office/drawing/2014/main" id="{3D6B0E45-8883-478D-A9A6-25D198E09290}"/>
                </a:ext>
              </a:extLst>
            </p:cNvPr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1275;p47">
              <a:extLst>
                <a:ext uri="{FF2B5EF4-FFF2-40B4-BE49-F238E27FC236}">
                  <a16:creationId xmlns:a16="http://schemas.microsoft.com/office/drawing/2014/main" id="{D42938F6-A105-44B4-8672-6CC7F5D73624}"/>
                </a:ext>
              </a:extLst>
            </p:cNvPr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1276;p47">
              <a:extLst>
                <a:ext uri="{FF2B5EF4-FFF2-40B4-BE49-F238E27FC236}">
                  <a16:creationId xmlns:a16="http://schemas.microsoft.com/office/drawing/2014/main" id="{47C3ED05-BAE6-43B7-9C5E-D5047EEE5FB5}"/>
                </a:ext>
              </a:extLst>
            </p:cNvPr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1277;p47">
              <a:extLst>
                <a:ext uri="{FF2B5EF4-FFF2-40B4-BE49-F238E27FC236}">
                  <a16:creationId xmlns:a16="http://schemas.microsoft.com/office/drawing/2014/main" id="{24D89567-002A-4462-A217-3C7397DAABB2}"/>
                </a:ext>
              </a:extLst>
            </p:cNvPr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1278;p47">
              <a:extLst>
                <a:ext uri="{FF2B5EF4-FFF2-40B4-BE49-F238E27FC236}">
                  <a16:creationId xmlns:a16="http://schemas.microsoft.com/office/drawing/2014/main" id="{6D27ADB1-B21E-42C1-A36F-AEACDF14E9DD}"/>
                </a:ext>
              </a:extLst>
            </p:cNvPr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3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115" name="Picture 14" descr="Tree branch with dry leaves Royalty Free Vector Image">
            <a:extLst>
              <a:ext uri="{FF2B5EF4-FFF2-40B4-BE49-F238E27FC236}">
                <a16:creationId xmlns:a16="http://schemas.microsoft.com/office/drawing/2014/main" id="{BB2ED3B3-9EE7-47FB-981E-4468DABD7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10405887" y="686736"/>
            <a:ext cx="2797531" cy="242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999FCCA4-3FF8-43EF-9060-6E71F6E63B0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2019" y="225732"/>
            <a:ext cx="1564144" cy="749977"/>
          </a:xfrm>
          <a:prstGeom prst="rect">
            <a:avLst/>
          </a:prstGeom>
        </p:spPr>
      </p:pic>
      <p:pic>
        <p:nvPicPr>
          <p:cNvPr id="117" name="Picture 116">
            <a:extLst>
              <a:ext uri="{FF2B5EF4-FFF2-40B4-BE49-F238E27FC236}">
                <a16:creationId xmlns:a16="http://schemas.microsoft.com/office/drawing/2014/main" id="{F78C8C7D-08F4-4B66-9CDF-0D1F80AD391C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2094766" y="537565"/>
            <a:ext cx="7619751" cy="3317767"/>
          </a:xfrm>
          <a:prstGeom prst="rect">
            <a:avLst/>
          </a:prstGeom>
        </p:spPr>
      </p:pic>
      <p:pic>
        <p:nvPicPr>
          <p:cNvPr id="118" name="Picture 2">
            <a:extLst>
              <a:ext uri="{FF2B5EF4-FFF2-40B4-BE49-F238E27FC236}">
                <a16:creationId xmlns:a16="http://schemas.microsoft.com/office/drawing/2014/main" id="{37C9BA3A-3306-48B5-8E5B-A498620AD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10059">
            <a:off x="10191546" y="5033097"/>
            <a:ext cx="873795" cy="12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Picture 22" descr="Kid playing football Royalty Free Vector Image">
            <a:extLst>
              <a:ext uri="{FF2B5EF4-FFF2-40B4-BE49-F238E27FC236}">
                <a16:creationId xmlns:a16="http://schemas.microsoft.com/office/drawing/2014/main" id="{B7E6D020-33F6-4697-A45D-F7086C3490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9704" b="89488" l="4665" r="53061">
                        <a14:foregroundMark x1="5248" y1="22372" x2="5248" y2="22372"/>
                        <a14:foregroundMark x1="4665" y1="24798" x2="4665" y2="24798"/>
                        <a14:foregroundMark x1="32070" y1="31806" x2="32945" y2="34501"/>
                        <a14:foregroundMark x1="18659" y1="34232" x2="20117" y2="35040"/>
                        <a14:foregroundMark x1="25364" y1="54178" x2="25364" y2="54178"/>
                        <a14:foregroundMark x1="23534" y1="54717" x2="25364" y2="61995"/>
                        <a14:foregroundMark x1="22449" y1="50404" x2="23534" y2="54717"/>
                        <a14:foregroundMark x1="22157" y1="63073" x2="30904" y2="66846"/>
                        <a14:foregroundMark x1="10787" y1="69811" x2="16618" y2="69003"/>
                        <a14:foregroundMark x1="9329" y1="69272" x2="10496" y2="73854"/>
                        <a14:foregroundMark x1="8455" y1="70081" x2="9329" y2="71968"/>
                        <a14:foregroundMark x1="9038" y1="72507" x2="10204" y2="74124"/>
                        <a14:foregroundMark x1="35569" y1="77628" x2="36443" y2="79784"/>
                        <a14:foregroundMark x1="35860" y1="80863" x2="39942" y2="78167"/>
                        <a14:foregroundMark x1="40233" y1="78167" x2="40233" y2="78167"/>
                        <a14:foregroundMark x1="40233" y1="77898" x2="39942" y2="78976"/>
                        <a14:foregroundMark x1="31487" y1="68733" x2="32653" y2="67925"/>
                        <a14:foregroundMark x1="19242" y1="67655" x2="19825" y2="67655"/>
                        <a14:foregroundMark x1="26822" y1="40970" x2="27697" y2="41240"/>
                        <a14:foregroundMark x1="45481" y1="70350" x2="50146" y2="76011"/>
                        <a14:foregroundMark x1="47522" y1="69811" x2="51603" y2="74663"/>
                        <a14:foregroundMark x1="49563" y1="69542" x2="52478" y2="74124"/>
                        <a14:foregroundMark x1="52187" y1="70889" x2="53061" y2="74933"/>
                        <a14:foregroundMark x1="45481" y1="72507" x2="44315" y2="75202"/>
                        <a14:foregroundMark x1="44315" y1="77089" x2="46939" y2="78976"/>
                        <a14:foregroundMark x1="46939" y1="80323" x2="49854" y2="80323"/>
                        <a14:foregroundMark x1="50146" y1="80593" x2="52187" y2="79784"/>
                        <a14:foregroundMark x1="43149" y1="75741" x2="43440" y2="75202"/>
                        <a14:foregroundMark x1="43732" y1="74663" x2="44023" y2="72776"/>
                        <a14:foregroundMark x1="43440" y1="72507" x2="43440" y2="74394"/>
                        <a14:foregroundMark x1="43732" y1="71698" x2="45481" y2="71429"/>
                        <a14:foregroundMark x1="44315" y1="70889" x2="43149" y2="74933"/>
                        <a14:foregroundMark x1="42857" y1="76819" x2="43732" y2="72776"/>
                        <a14:foregroundMark x1="46064" y1="69811" x2="46647" y2="69811"/>
                        <a14:foregroundMark x1="46647" y1="69542" x2="50729" y2="69542"/>
                        <a14:foregroundMark x1="50437" y1="69003" x2="46064" y2="69272"/>
                        <a14:foregroundMark x1="24198" y1="41509" x2="28863" y2="42049"/>
                        <a14:foregroundMark x1="39650" y1="39353" x2="39650" y2="39353"/>
                        <a14:foregroundMark x1="40816" y1="39623" x2="40816" y2="39623"/>
                        <a14:foregroundMark x1="40525" y1="44744" x2="40525" y2="44744"/>
                        <a14:foregroundMark x1="13411" y1="49865" x2="14869" y2="48248"/>
                        <a14:foregroundMark x1="9621" y1="48248" x2="11079" y2="47439"/>
                        <a14:foregroundMark x1="40525" y1="78706" x2="40525" y2="78706"/>
                        <a14:foregroundMark x1="34402" y1="52022" x2="35860" y2="52022"/>
                        <a14:backgroundMark x1="18367" y1="54717" x2="18367" y2="54717"/>
                        <a14:backgroundMark x1="27697" y1="48248" x2="27697" y2="48248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4469279" y="3625034"/>
            <a:ext cx="988892" cy="1909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14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4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2" dur="32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4" dur="325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C159CD-E3BD-4DF0-9F0B-1E1DEA4BA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" b="61250" l="10000" r="96094">
                        <a14:foregroundMark x1="51094" y1="3281" x2="51094" y2="3281"/>
                        <a14:foregroundMark x1="96094" y1="29844" x2="96094" y2="29844"/>
                        <a14:foregroundMark x1="95625" y1="38906" x2="95625" y2="38906"/>
                        <a14:foregroundMark x1="94844" y1="34531" x2="94844" y2="34531"/>
                        <a14:foregroundMark x1="50781" y1="60000" x2="50781" y2="60000"/>
                        <a14:foregroundMark x1="62813" y1="61250" x2="62813" y2="6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297"/>
          <a:stretch/>
        </p:blipFill>
        <p:spPr>
          <a:xfrm>
            <a:off x="1171576" y="560358"/>
            <a:ext cx="8229600" cy="4714460"/>
          </a:xfrm>
          <a:prstGeom prst="rect">
            <a:avLst/>
          </a:prstGeom>
        </p:spPr>
      </p:pic>
      <p:sp>
        <p:nvSpPr>
          <p:cNvPr id="12" name="Google Shape;5944;p39">
            <a:extLst>
              <a:ext uri="{FF2B5EF4-FFF2-40B4-BE49-F238E27FC236}">
                <a16:creationId xmlns:a16="http://schemas.microsoft.com/office/drawing/2014/main" id="{C9AA9C4D-2129-480B-84FC-84704DCD2578}"/>
              </a:ext>
            </a:extLst>
          </p:cNvPr>
          <p:cNvSpPr txBox="1">
            <a:spLocks/>
          </p:cNvSpPr>
          <p:nvPr/>
        </p:nvSpPr>
        <p:spPr>
          <a:xfrm>
            <a:off x="2790824" y="1125890"/>
            <a:ext cx="6315591" cy="32317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02 </a:t>
            </a:r>
          </a:p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Presentation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79983-4FE3-4965-8261-BCCE9E5EAB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841" b="86728" l="24890" r="64491">
                        <a14:foregroundMark x1="30234" y1="66545" x2="30234" y2="66545"/>
                        <a14:foregroundMark x1="61797" y1="74424" x2="61797" y2="74424"/>
                        <a14:foregroundMark x1="48438" y1="51152" x2="48438" y2="5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0" t="46355" r="30559" b="8786"/>
          <a:stretch/>
        </p:blipFill>
        <p:spPr>
          <a:xfrm>
            <a:off x="2424622" y="3543301"/>
            <a:ext cx="6019289" cy="31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6095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AFF59CE-9489-4F6D-ADD6-FA9641032C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9251"/>
            <a:ext cx="12192000" cy="63265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FA6215-1B64-4367-B188-E574C0D9A344}"/>
              </a:ext>
            </a:extLst>
          </p:cNvPr>
          <p:cNvSpPr/>
          <p:nvPr/>
        </p:nvSpPr>
        <p:spPr>
          <a:xfrm>
            <a:off x="3323772" y="135883"/>
            <a:ext cx="7750628" cy="458483"/>
          </a:xfrm>
          <a:prstGeom prst="rect">
            <a:avLst/>
          </a:prstGeom>
          <a:solidFill>
            <a:srgbClr val="488A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BBBF27-DCC1-4C45-9A6A-211737EDED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594366"/>
            <a:ext cx="12192000" cy="6282883"/>
          </a:xfrm>
          <a:prstGeom prst="rect">
            <a:avLst/>
          </a:prstGeom>
        </p:spPr>
      </p:pic>
      <p:pic>
        <p:nvPicPr>
          <p:cNvPr id="9" name="track 1.4">
            <a:hlinkClick r:id="" action="ppaction://media"/>
            <a:extLst>
              <a:ext uri="{FF2B5EF4-FFF2-40B4-BE49-F238E27FC236}">
                <a16:creationId xmlns:a16="http://schemas.microsoft.com/office/drawing/2014/main" id="{7212A7A4-7158-4CB7-9E73-99FE78460E81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</a:blip>
          <a:stretch>
            <a:fillRect/>
          </a:stretch>
        </p:blipFill>
        <p:spPr>
          <a:xfrm>
            <a:off x="3503881" y="41076"/>
            <a:ext cx="818738" cy="8187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122770-6EE0-4027-989F-16DDD716B9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587883D-AD2A-409E-81AA-6024BE6D9ABB}"/>
              </a:ext>
            </a:extLst>
          </p:cNvPr>
          <p:cNvSpPr/>
          <p:nvPr/>
        </p:nvSpPr>
        <p:spPr>
          <a:xfrm>
            <a:off x="6381548" y="575116"/>
            <a:ext cx="5409400" cy="5500084"/>
          </a:xfrm>
          <a:prstGeom prst="roundRect">
            <a:avLst/>
          </a:prstGeom>
          <a:solidFill>
            <a:srgbClr val="FEF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0" name="track 1 (mp3cut.net) (12).wav"/>
                </a:hlinkClick>
              </a:rPr>
              <a:t>Emperor penguins are amazing birds and great parents. 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1" name="track 1 (mp3cut.net) (13).wav"/>
                </a:hlinkClick>
              </a:rPr>
              <a:t>They can’t fly, but they can swim very well.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2" name="track 1 (mp3cut.net) (14).wav"/>
                </a:hlinkClick>
              </a:rPr>
              <a:t>The mother has one egg every winter. 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3" name="track 1 (mp3cut.net) (15).wav"/>
                </a:hlinkClick>
              </a:rPr>
              <a:t>She gives her egg to the father. 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4" name="track 1 (mp3cut.net) (16).wav"/>
                </a:hlinkClick>
              </a:rPr>
              <a:t>Then she goes to the sea for food. 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5" name="track 1 (mp3cut.net) (17).wav"/>
                </a:hlinkClick>
              </a:rPr>
              <a:t>It’s very cold, and the father keep the egg warm on his feet.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6" name="track 1 (mp3cut.net) (18).wav"/>
                </a:hlinkClick>
              </a:rPr>
              <a:t>He stays with the egg, and he doesn’t eat. 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7" name="track 1 (mp3cut.net) (19).wav"/>
                </a:hlinkClick>
              </a:rPr>
              <a:t>After two months, the baby comes out of the egg.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8" name="track 1 (mp3cut.net) (20).wav"/>
                </a:hlinkClick>
              </a:rPr>
              <a:t>Soon, the mother is back with their food. </a:t>
            </a:r>
            <a:r>
              <a:rPr kumimoji="0" lang="en-SG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9" name="track 1 (mp3cut.net) (21).wav"/>
                </a:hlinkClick>
              </a:rPr>
              <a:t>The father can leave for food now.</a:t>
            </a:r>
            <a:endParaRPr kumimoji="0" lang="en-SG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442456"/>
      </p:ext>
    </p:extLst>
  </p:cSld>
  <p:clrMapOvr>
    <a:masterClrMapping/>
  </p:clrMapOvr>
  <p:transition spd="slow">
    <p:wip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AE304-ADF6-429C-9643-07DFDC3C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F46DBD1-041B-46C0-93EE-A459CB3F1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81" b="89906" l="10000" r="90000">
                        <a14:foregroundMark x1="15937" y1="7981" x2="15937" y2="7981"/>
                        <a14:foregroundMark x1="81250" y1="8451" x2="81250" y2="8451"/>
                        <a14:foregroundMark x1="79844" y1="11972" x2="79844" y2="11972"/>
                        <a14:foregroundMark x1="79375" y1="13380" x2="79375" y2="13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91" r="8922" b="8213"/>
          <a:stretch/>
        </p:blipFill>
        <p:spPr>
          <a:xfrm>
            <a:off x="0" y="-405729"/>
            <a:ext cx="12070080" cy="7085664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C6227C-AA78-4575-ADB4-84662E5137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89" y="1592955"/>
            <a:ext cx="5169643" cy="372983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27D162-05AE-4807-A88A-F01D441225F8}"/>
              </a:ext>
            </a:extLst>
          </p:cNvPr>
          <p:cNvSpPr/>
          <p:nvPr/>
        </p:nvSpPr>
        <p:spPr>
          <a:xfrm>
            <a:off x="6791897" y="2795092"/>
            <a:ext cx="3686918" cy="13255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come out of</a:t>
            </a:r>
          </a:p>
        </p:txBody>
      </p:sp>
      <p:pic>
        <p:nvPicPr>
          <p:cNvPr id="9" name="Content Placeholder 22">
            <a:extLst>
              <a:ext uri="{FF2B5EF4-FFF2-40B4-BE49-F238E27FC236}">
                <a16:creationId xmlns:a16="http://schemas.microsoft.com/office/drawing/2014/main" id="{54282197-4F28-4406-831E-6BCC9366FEE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553179" y="3061425"/>
            <a:ext cx="3021840" cy="3870147"/>
          </a:xfrm>
          <a:prstGeom prst="rect">
            <a:avLst/>
          </a:prstGeom>
        </p:spPr>
      </p:pic>
      <p:pic>
        <p:nvPicPr>
          <p:cNvPr id="3" name="track 1 (mp3cut.net)">
            <a:hlinkClick r:id="" action="ppaction://media"/>
            <a:extLst>
              <a:ext uri="{FF2B5EF4-FFF2-40B4-BE49-F238E27FC236}">
                <a16:creationId xmlns:a16="http://schemas.microsoft.com/office/drawing/2014/main" id="{E9DC6AD6-2724-4EA8-B081-E413A2FF93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32156" y="4457834"/>
            <a:ext cx="942558" cy="942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71478"/>
      </p:ext>
    </p:extLst>
  </p:cSld>
  <p:clrMapOvr>
    <a:masterClrMapping/>
  </p:clrMapOvr>
  <p:transition spd="slow">
    <p:wip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9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B2D17C2-B4DA-47DC-BCE1-73A401CE5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81" b="89906" l="10000" r="90000">
                        <a14:foregroundMark x1="15937" y1="7981" x2="15937" y2="7981"/>
                        <a14:foregroundMark x1="81250" y1="8451" x2="81250" y2="8451"/>
                        <a14:foregroundMark x1="79844" y1="11972" x2="79844" y2="11972"/>
                        <a14:foregroundMark x1="79375" y1="13380" x2="79375" y2="13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91" r="8922" b="8213"/>
          <a:stretch/>
        </p:blipFill>
        <p:spPr>
          <a:xfrm>
            <a:off x="-168166" y="-405729"/>
            <a:ext cx="12433738" cy="7085664"/>
          </a:xfr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27D162-05AE-4807-A88A-F01D441225F8}"/>
              </a:ext>
            </a:extLst>
          </p:cNvPr>
          <p:cNvSpPr/>
          <p:nvPr/>
        </p:nvSpPr>
        <p:spPr>
          <a:xfrm>
            <a:off x="6833937" y="2803348"/>
            <a:ext cx="3782727" cy="13255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keep warm</a:t>
            </a:r>
          </a:p>
        </p:txBody>
      </p:sp>
      <p:pic>
        <p:nvPicPr>
          <p:cNvPr id="9" name="Content Placeholder 22">
            <a:extLst>
              <a:ext uri="{FF2B5EF4-FFF2-40B4-BE49-F238E27FC236}">
                <a16:creationId xmlns:a16="http://schemas.microsoft.com/office/drawing/2014/main" id="{54282197-4F28-4406-831E-6BCC9366FE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500628" y="3008874"/>
            <a:ext cx="3021840" cy="3870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E0513D-5728-42BE-B0A4-522B83484A3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5923" y="1577084"/>
            <a:ext cx="5416129" cy="3703832"/>
          </a:xfrm>
          <a:prstGeom prst="rect">
            <a:avLst/>
          </a:prstGeom>
        </p:spPr>
      </p:pic>
      <p:pic>
        <p:nvPicPr>
          <p:cNvPr id="2" name="track 1 (mp3cut.net) (1)">
            <a:hlinkClick r:id="" action="ppaction://media"/>
            <a:extLst>
              <a:ext uri="{FF2B5EF4-FFF2-40B4-BE49-F238E27FC236}">
                <a16:creationId xmlns:a16="http://schemas.microsoft.com/office/drawing/2014/main" id="{82C19843-8579-4E2A-AF18-5F4CC59B65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22100" y="4361581"/>
            <a:ext cx="978528" cy="97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48627"/>
      </p:ext>
    </p:extLst>
  </p:cSld>
  <p:clrMapOvr>
    <a:masterClrMapping/>
  </p:clrMapOvr>
  <p:transition spd="slow">
    <p:wip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B2D17C2-B4DA-47DC-BCE1-73A401CE5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81" b="89906" l="10000" r="90000">
                        <a14:foregroundMark x1="15937" y1="7981" x2="15937" y2="7981"/>
                        <a14:foregroundMark x1="81250" y1="8451" x2="81250" y2="8451"/>
                        <a14:foregroundMark x1="79844" y1="11972" x2="79844" y2="11972"/>
                        <a14:foregroundMark x1="79375" y1="13380" x2="79375" y2="13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91" r="8922" b="8213"/>
          <a:stretch/>
        </p:blipFill>
        <p:spPr>
          <a:xfrm>
            <a:off x="-168166" y="-405729"/>
            <a:ext cx="12433738" cy="7085664"/>
          </a:xfr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27D162-05AE-4807-A88A-F01D441225F8}"/>
              </a:ext>
            </a:extLst>
          </p:cNvPr>
          <p:cNvSpPr/>
          <p:nvPr/>
        </p:nvSpPr>
        <p:spPr>
          <a:xfrm>
            <a:off x="7346732" y="2766218"/>
            <a:ext cx="3122788" cy="13255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leave</a:t>
            </a:r>
          </a:p>
        </p:txBody>
      </p:sp>
      <p:pic>
        <p:nvPicPr>
          <p:cNvPr id="9" name="Content Placeholder 22">
            <a:extLst>
              <a:ext uri="{FF2B5EF4-FFF2-40B4-BE49-F238E27FC236}">
                <a16:creationId xmlns:a16="http://schemas.microsoft.com/office/drawing/2014/main" id="{54282197-4F28-4406-831E-6BCC9366FE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500628" y="3008874"/>
            <a:ext cx="3021840" cy="38701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223B866-B3C7-4D08-832B-91035512326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06097" y="1743909"/>
            <a:ext cx="5683739" cy="3370182"/>
          </a:xfrm>
          <a:prstGeom prst="rect">
            <a:avLst/>
          </a:prstGeom>
        </p:spPr>
      </p:pic>
      <p:pic>
        <p:nvPicPr>
          <p:cNvPr id="3" name="track 1 (mp3cut.net) (2)">
            <a:hlinkClick r:id="" action="ppaction://media"/>
            <a:extLst>
              <a:ext uri="{FF2B5EF4-FFF2-40B4-BE49-F238E27FC236}">
                <a16:creationId xmlns:a16="http://schemas.microsoft.com/office/drawing/2014/main" id="{4F9E93AA-87E2-4A4E-A2EF-B5F4197A23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578742" y="4265328"/>
            <a:ext cx="921886" cy="92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734580"/>
      </p:ext>
    </p:extLst>
  </p:cSld>
  <p:clrMapOvr>
    <a:masterClrMapping/>
  </p:clrMapOvr>
  <p:transition spd="slow">
    <p:wip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3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B2D17C2-B4DA-47DC-BCE1-73A401CE5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81" b="89906" l="10000" r="90000">
                        <a14:foregroundMark x1="15937" y1="7981" x2="15937" y2="7981"/>
                        <a14:foregroundMark x1="81250" y1="8451" x2="81250" y2="8451"/>
                        <a14:foregroundMark x1="79844" y1="11972" x2="79844" y2="11972"/>
                        <a14:foregroundMark x1="79375" y1="13380" x2="79375" y2="13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91" r="8922" b="8213"/>
          <a:stretch/>
        </p:blipFill>
        <p:spPr>
          <a:xfrm>
            <a:off x="231727" y="-630996"/>
            <a:ext cx="11728544" cy="7662792"/>
          </a:xfr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27D162-05AE-4807-A88A-F01D441225F8}"/>
              </a:ext>
            </a:extLst>
          </p:cNvPr>
          <p:cNvSpPr/>
          <p:nvPr/>
        </p:nvSpPr>
        <p:spPr>
          <a:xfrm>
            <a:off x="4426686" y="5441383"/>
            <a:ext cx="3122788" cy="8440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parents</a:t>
            </a:r>
          </a:p>
        </p:txBody>
      </p:sp>
      <p:pic>
        <p:nvPicPr>
          <p:cNvPr id="9" name="Content Placeholder 22">
            <a:extLst>
              <a:ext uri="{FF2B5EF4-FFF2-40B4-BE49-F238E27FC236}">
                <a16:creationId xmlns:a16="http://schemas.microsoft.com/office/drawing/2014/main" id="{54282197-4F28-4406-831E-6BCC9366FE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500628" y="3008874"/>
            <a:ext cx="3021840" cy="3870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1DBB91B-3B7C-4424-88A9-6C2E057FB4A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59093" y="1132115"/>
            <a:ext cx="6073813" cy="4136570"/>
          </a:xfrm>
          <a:prstGeom prst="rect">
            <a:avLst/>
          </a:prstGeom>
        </p:spPr>
      </p:pic>
      <p:pic>
        <p:nvPicPr>
          <p:cNvPr id="1028" name="Picture 4" descr="Mũi Tên, Màu Xanh Da Trời, Đường Cong">
            <a:extLst>
              <a:ext uri="{FF2B5EF4-FFF2-40B4-BE49-F238E27FC236}">
                <a16:creationId xmlns:a16="http://schemas.microsoft.com/office/drawing/2014/main" id="{6C96070B-EE58-49B5-AB45-1E59BA13B5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656150">
            <a:off x="3142890" y="4450732"/>
            <a:ext cx="1966714" cy="98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Mũi Tên, Màu Xanh Da Trời, Đường Cong">
            <a:extLst>
              <a:ext uri="{FF2B5EF4-FFF2-40B4-BE49-F238E27FC236}">
                <a16:creationId xmlns:a16="http://schemas.microsoft.com/office/drawing/2014/main" id="{FC702B0C-46C6-4D75-9EC3-98DE2330A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43850" flipH="1">
            <a:off x="6876789" y="4526922"/>
            <a:ext cx="1966714" cy="986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rack 1 (mp3cut.net) (3)">
            <a:hlinkClick r:id="" action="ppaction://media"/>
            <a:extLst>
              <a:ext uri="{FF2B5EF4-FFF2-40B4-BE49-F238E27FC236}">
                <a16:creationId xmlns:a16="http://schemas.microsoft.com/office/drawing/2014/main" id="{F6C61EDA-D9AF-4DD5-95D1-92F6F0C8CA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500628" y="2856099"/>
            <a:ext cx="924587" cy="92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602500"/>
      </p:ext>
    </p:extLst>
  </p:cSld>
  <p:clrMapOvr>
    <a:masterClrMapping/>
  </p:clrMapOvr>
  <p:transition spd="slow">
    <p:wip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1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DB2D17C2-B4DA-47DC-BCE1-73A401CE5A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81" b="89906" l="10000" r="90000">
                        <a14:foregroundMark x1="15937" y1="7981" x2="15937" y2="7981"/>
                        <a14:foregroundMark x1="81250" y1="8451" x2="81250" y2="8451"/>
                        <a14:foregroundMark x1="79844" y1="11972" x2="79844" y2="11972"/>
                        <a14:foregroundMark x1="79375" y1="13380" x2="79375" y2="133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91" r="8922" b="8213"/>
          <a:stretch/>
        </p:blipFill>
        <p:spPr>
          <a:xfrm>
            <a:off x="-58056" y="-405729"/>
            <a:ext cx="12433738" cy="7085664"/>
          </a:xfr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327D162-05AE-4807-A88A-F01D441225F8}"/>
              </a:ext>
            </a:extLst>
          </p:cNvPr>
          <p:cNvSpPr/>
          <p:nvPr/>
        </p:nvSpPr>
        <p:spPr>
          <a:xfrm>
            <a:off x="7346732" y="2766218"/>
            <a:ext cx="3122788" cy="132556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penguin</a:t>
            </a:r>
          </a:p>
        </p:txBody>
      </p:sp>
      <p:pic>
        <p:nvPicPr>
          <p:cNvPr id="9" name="Content Placeholder 22">
            <a:extLst>
              <a:ext uri="{FF2B5EF4-FFF2-40B4-BE49-F238E27FC236}">
                <a16:creationId xmlns:a16="http://schemas.microsoft.com/office/drawing/2014/main" id="{54282197-4F28-4406-831E-6BCC9366FEE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375" b="94375" l="6875" r="67031">
                        <a14:foregroundMark x1="23281" y1="33281" x2="45469" y2="31563"/>
                        <a14:foregroundMark x1="27656" y1="14531" x2="27656" y2="14531"/>
                        <a14:foregroundMark x1="35156" y1="93125" x2="35156" y2="93125"/>
                        <a14:foregroundMark x1="20469" y1="94063" x2="54688" y2="94375"/>
                        <a14:foregroundMark x1="54688" y1="94375" x2="57344" y2="93750"/>
                        <a14:foregroundMark x1="67031" y1="43125" x2="67031" y2="43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4" r="26873"/>
          <a:stretch/>
        </p:blipFill>
        <p:spPr>
          <a:xfrm flipH="1">
            <a:off x="9500628" y="3008874"/>
            <a:ext cx="3021840" cy="387014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F3BB462-5CF5-494F-B9AC-4FBAED9D9D6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61223" y="1418031"/>
            <a:ext cx="5367356" cy="4021937"/>
          </a:xfrm>
          <a:prstGeom prst="rect">
            <a:avLst/>
          </a:prstGeom>
        </p:spPr>
      </p:pic>
      <p:pic>
        <p:nvPicPr>
          <p:cNvPr id="6" name="track 1 (mp3cut.net) (4)">
            <a:hlinkClick r:id="" action="ppaction://media"/>
            <a:extLst>
              <a:ext uri="{FF2B5EF4-FFF2-40B4-BE49-F238E27FC236}">
                <a16:creationId xmlns:a16="http://schemas.microsoft.com/office/drawing/2014/main" id="{C11B4638-AF64-47AD-85EB-C912D60449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631046" y="4334438"/>
            <a:ext cx="797941" cy="797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9395"/>
      </p:ext>
    </p:extLst>
  </p:cSld>
  <p:clrMapOvr>
    <a:masterClrMapping/>
  </p:clrMapOvr>
  <p:transition spd="slow">
    <p:wip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2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08B55C0-8059-4FB7-AE5A-6D31F3443907}"/>
              </a:ext>
            </a:extLst>
          </p:cNvPr>
          <p:cNvSpPr/>
          <p:nvPr/>
        </p:nvSpPr>
        <p:spPr>
          <a:xfrm>
            <a:off x="1233055" y="1801091"/>
            <a:ext cx="10418618" cy="2410691"/>
          </a:xfrm>
          <a:prstGeom prst="rect">
            <a:avLst/>
          </a:prstGeom>
          <a:solidFill>
            <a:srgbClr val="FFCC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E448D01-619A-412B-B48B-ED401DDD45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580" y="1479348"/>
            <a:ext cx="10679584" cy="246305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7170" name="Picture 2" descr="Chim Cánh Cụt, Màu Xanh Da Trời, Ít">
            <a:extLst>
              <a:ext uri="{FF2B5EF4-FFF2-40B4-BE49-F238E27FC236}">
                <a16:creationId xmlns:a16="http://schemas.microsoft.com/office/drawing/2014/main" id="{71B17E24-B6B2-48C0-83E3-56624262E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756" y="4367971"/>
            <a:ext cx="1527752" cy="221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him Cánh Cụt, Màu Xanh Da Trời, Ít">
            <a:extLst>
              <a:ext uri="{FF2B5EF4-FFF2-40B4-BE49-F238E27FC236}">
                <a16:creationId xmlns:a16="http://schemas.microsoft.com/office/drawing/2014/main" id="{C97117C1-6827-4335-A871-FCB3DD9D3C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28066" y="4381825"/>
            <a:ext cx="1527752" cy="221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him Cánh Cụt, Màu Xanh Da Trời, Ít">
            <a:extLst>
              <a:ext uri="{FF2B5EF4-FFF2-40B4-BE49-F238E27FC236}">
                <a16:creationId xmlns:a16="http://schemas.microsoft.com/office/drawing/2014/main" id="{0EC96AFA-BC82-4F4B-8A73-97ECEE361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482648" y="4367969"/>
            <a:ext cx="1527752" cy="2219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rack 1.5">
            <a:hlinkClick r:id="" action="ppaction://media"/>
            <a:extLst>
              <a:ext uri="{FF2B5EF4-FFF2-40B4-BE49-F238E27FC236}">
                <a16:creationId xmlns:a16="http://schemas.microsoft.com/office/drawing/2014/main" id="{45A0ACA5-29A6-4C2C-A4DC-7715C4EA0A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biLevel thresh="7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V="1">
            <a:off x="5482648" y="1135683"/>
            <a:ext cx="909782" cy="909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6875"/>
      </p:ext>
    </p:extLst>
  </p:cSld>
  <p:clrMapOvr>
    <a:masterClrMapping/>
  </p:clrMapOvr>
  <p:transition spd="slow">
    <p:wipe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DDEA15CE-543B-4297-AE5D-B07BBBE438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344" b="90000" l="10000" r="96094">
                        <a14:foregroundMark x1="55000" y1="6094" x2="55000" y2="6094"/>
                        <a14:foregroundMark x1="44844" y1="6094" x2="44844" y2="6094"/>
                        <a14:foregroundMark x1="92188" y1="31719" x2="92188" y2="31719"/>
                        <a14:foregroundMark x1="95469" y1="29219" x2="95469" y2="29219"/>
                        <a14:foregroundMark x1="96094" y1="40000" x2="96094" y2="40000"/>
                        <a14:foregroundMark x1="41406" y1="63594" x2="41406" y2="63594"/>
                        <a14:foregroundMark x1="33125" y1="74688" x2="33125" y2="74688"/>
                        <a14:foregroundMark x1="54844" y1="2344" x2="54844" y2="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85" y="540315"/>
            <a:ext cx="9985830" cy="577737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ACE6011-8F0A-4DBA-87BE-F7205A5FBB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84" y="2701114"/>
            <a:ext cx="4351338" cy="43513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C48A63-AA7E-48F7-A792-FED0D20D4B29}"/>
              </a:ext>
            </a:extLst>
          </p:cNvPr>
          <p:cNvSpPr/>
          <p:nvPr/>
        </p:nvSpPr>
        <p:spPr>
          <a:xfrm>
            <a:off x="3519754" y="1544181"/>
            <a:ext cx="6824304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SG" sz="5000" dirty="0">
                <a:latin typeface="Comic Sans MS" panose="030F0702030302020204" pitchFamily="66" charset="0"/>
              </a:rPr>
              <a:t>Let’s play a game!</a:t>
            </a:r>
          </a:p>
          <a:p>
            <a:pPr algn="ctr"/>
            <a:r>
              <a:rPr lang="en-SG" sz="5000" dirty="0">
                <a:solidFill>
                  <a:srgbClr val="FF0000"/>
                </a:solidFill>
                <a:latin typeface="Comic Sans MS" panose="030F0702030302020204" pitchFamily="66" charset="0"/>
              </a:rPr>
              <a:t>Look and say the word</a:t>
            </a:r>
          </a:p>
        </p:txBody>
      </p:sp>
    </p:spTree>
    <p:extLst>
      <p:ext uri="{BB962C8B-B14F-4D97-AF65-F5344CB8AC3E}">
        <p14:creationId xmlns:p14="http://schemas.microsoft.com/office/powerpoint/2010/main" val="2030648349"/>
      </p:ext>
    </p:extLst>
  </p:cSld>
  <p:clrMapOvr>
    <a:masterClrMapping/>
  </p:clrMapOvr>
  <p:transition spd="slow">
    <p:wipe/>
    <p:sndAc>
      <p:stSnd>
        <p:snd r:embed="rId2" name="chimes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218AB0-0A24-405E-8921-5A54EBB1E859}"/>
              </a:ext>
            </a:extLst>
          </p:cNvPr>
          <p:cNvSpPr/>
          <p:nvPr/>
        </p:nvSpPr>
        <p:spPr>
          <a:xfrm>
            <a:off x="2299605" y="331786"/>
            <a:ext cx="7592787" cy="7009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 the word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66F81A-3608-48E6-A932-0B672C0077A4}"/>
              </a:ext>
            </a:extLst>
          </p:cNvPr>
          <p:cNvSpPr/>
          <p:nvPr/>
        </p:nvSpPr>
        <p:spPr>
          <a:xfrm>
            <a:off x="3991902" y="5556034"/>
            <a:ext cx="4208196" cy="700992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leave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1587BE-AB94-4038-90ED-AE44E50D8E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045290" y="1743909"/>
            <a:ext cx="5683739" cy="337018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4AFD3B8-8A1F-42EF-94BD-0D59D26D09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4128" y="1743909"/>
            <a:ext cx="5683739" cy="337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140884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16667E-7 0 L 1.51536 0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76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7" name="Google Shape;6887;p51"/>
          <p:cNvSpPr/>
          <p:nvPr/>
        </p:nvSpPr>
        <p:spPr>
          <a:xfrm>
            <a:off x="3579356" y="150442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8" name="Google Shape;7078;p51"/>
          <p:cNvSpPr/>
          <p:nvPr/>
        </p:nvSpPr>
        <p:spPr>
          <a:xfrm>
            <a:off x="4892163" y="4281538"/>
            <a:ext cx="1051072" cy="805572"/>
          </a:xfrm>
          <a:custGeom>
            <a:avLst/>
            <a:gdLst/>
            <a:ahLst/>
            <a:cxnLst/>
            <a:rect l="l" t="t" r="r" b="b"/>
            <a:pathLst>
              <a:path w="9391" h="7160" extrusionOk="0">
                <a:moveTo>
                  <a:pt x="2614" y="1"/>
                </a:moveTo>
                <a:cubicBezTo>
                  <a:pt x="2400" y="1"/>
                  <a:pt x="2183" y="47"/>
                  <a:pt x="1975" y="140"/>
                </a:cubicBezTo>
                <a:cubicBezTo>
                  <a:pt x="1069" y="553"/>
                  <a:pt x="393" y="1542"/>
                  <a:pt x="178" y="2710"/>
                </a:cubicBezTo>
                <a:cubicBezTo>
                  <a:pt x="1" y="3877"/>
                  <a:pt x="355" y="4854"/>
                  <a:pt x="1065" y="5617"/>
                </a:cubicBezTo>
                <a:cubicBezTo>
                  <a:pt x="1815" y="6422"/>
                  <a:pt x="2776" y="6758"/>
                  <a:pt x="3736" y="6939"/>
                </a:cubicBezTo>
                <a:cubicBezTo>
                  <a:pt x="4465" y="7077"/>
                  <a:pt x="5203" y="7160"/>
                  <a:pt x="5941" y="7160"/>
                </a:cubicBezTo>
                <a:cubicBezTo>
                  <a:pt x="6337" y="7160"/>
                  <a:pt x="6733" y="7136"/>
                  <a:pt x="7127" y="7083"/>
                </a:cubicBezTo>
                <a:cubicBezTo>
                  <a:pt x="7965" y="6970"/>
                  <a:pt x="9022" y="6777"/>
                  <a:pt x="9299" y="5584"/>
                </a:cubicBezTo>
                <a:cubicBezTo>
                  <a:pt x="9391" y="5192"/>
                  <a:pt x="9347" y="4747"/>
                  <a:pt x="9114" y="4447"/>
                </a:cubicBezTo>
                <a:cubicBezTo>
                  <a:pt x="8907" y="4183"/>
                  <a:pt x="8623" y="4088"/>
                  <a:pt x="8337" y="4039"/>
                </a:cubicBezTo>
                <a:cubicBezTo>
                  <a:pt x="8779" y="3573"/>
                  <a:pt x="9131" y="2918"/>
                  <a:pt x="9082" y="2173"/>
                </a:cubicBezTo>
                <a:cubicBezTo>
                  <a:pt x="9032" y="1405"/>
                  <a:pt x="8553" y="857"/>
                  <a:pt x="8015" y="566"/>
                </a:cubicBezTo>
                <a:cubicBezTo>
                  <a:pt x="7588" y="333"/>
                  <a:pt x="7118" y="223"/>
                  <a:pt x="6644" y="223"/>
                </a:cubicBezTo>
                <a:cubicBezTo>
                  <a:pt x="5742" y="223"/>
                  <a:pt x="4827" y="624"/>
                  <a:pt x="4164" y="1349"/>
                </a:cubicBezTo>
                <a:cubicBezTo>
                  <a:pt x="3962" y="476"/>
                  <a:pt x="3304" y="1"/>
                  <a:pt x="2614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079" name="Google Shape;7079;p51"/>
          <p:cNvSpPr/>
          <p:nvPr/>
        </p:nvSpPr>
        <p:spPr>
          <a:xfrm>
            <a:off x="1698335" y="4263597"/>
            <a:ext cx="495373" cy="303889"/>
          </a:xfrm>
          <a:custGeom>
            <a:avLst/>
            <a:gdLst/>
            <a:ahLst/>
            <a:cxnLst/>
            <a:rect l="l" t="t" r="r" b="b"/>
            <a:pathLst>
              <a:path w="4426" h="2701" extrusionOk="0">
                <a:moveTo>
                  <a:pt x="1232" y="0"/>
                </a:moveTo>
                <a:cubicBezTo>
                  <a:pt x="1131" y="0"/>
                  <a:pt x="1029" y="17"/>
                  <a:pt x="931" y="53"/>
                </a:cubicBezTo>
                <a:cubicBezTo>
                  <a:pt x="504" y="207"/>
                  <a:pt x="183" y="582"/>
                  <a:pt x="84" y="1022"/>
                </a:cubicBezTo>
                <a:cubicBezTo>
                  <a:pt x="1" y="1463"/>
                  <a:pt x="167" y="1831"/>
                  <a:pt x="502" y="2119"/>
                </a:cubicBezTo>
                <a:cubicBezTo>
                  <a:pt x="856" y="2424"/>
                  <a:pt x="1310" y="2551"/>
                  <a:pt x="1761" y="2618"/>
                </a:cubicBezTo>
                <a:cubicBezTo>
                  <a:pt x="2103" y="2669"/>
                  <a:pt x="2448" y="2701"/>
                  <a:pt x="2791" y="2701"/>
                </a:cubicBezTo>
                <a:cubicBezTo>
                  <a:pt x="2981" y="2701"/>
                  <a:pt x="3170" y="2691"/>
                  <a:pt x="3359" y="2670"/>
                </a:cubicBezTo>
                <a:cubicBezTo>
                  <a:pt x="3754" y="2629"/>
                  <a:pt x="4251" y="2556"/>
                  <a:pt x="4382" y="2106"/>
                </a:cubicBezTo>
                <a:cubicBezTo>
                  <a:pt x="4425" y="1959"/>
                  <a:pt x="4404" y="1791"/>
                  <a:pt x="4294" y="1678"/>
                </a:cubicBezTo>
                <a:cubicBezTo>
                  <a:pt x="4198" y="1577"/>
                  <a:pt x="4064" y="1541"/>
                  <a:pt x="3928" y="1523"/>
                </a:cubicBezTo>
                <a:cubicBezTo>
                  <a:pt x="4137" y="1348"/>
                  <a:pt x="4305" y="1100"/>
                  <a:pt x="4280" y="819"/>
                </a:cubicBezTo>
                <a:cubicBezTo>
                  <a:pt x="4256" y="531"/>
                  <a:pt x="4031" y="322"/>
                  <a:pt x="3777" y="213"/>
                </a:cubicBezTo>
                <a:cubicBezTo>
                  <a:pt x="3576" y="125"/>
                  <a:pt x="3354" y="83"/>
                  <a:pt x="3131" y="83"/>
                </a:cubicBezTo>
                <a:cubicBezTo>
                  <a:pt x="2706" y="83"/>
                  <a:pt x="2274" y="235"/>
                  <a:pt x="1961" y="509"/>
                </a:cubicBezTo>
                <a:cubicBezTo>
                  <a:pt x="1866" y="179"/>
                  <a:pt x="1557" y="0"/>
                  <a:pt x="1232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4FBFBF-D7ED-0163-1623-D0372476F03A}"/>
              </a:ext>
            </a:extLst>
          </p:cNvPr>
          <p:cNvSpPr txBox="1"/>
          <p:nvPr/>
        </p:nvSpPr>
        <p:spPr>
          <a:xfrm>
            <a:off x="836758" y="973464"/>
            <a:ext cx="9541394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5400" b="1" i="0" u="none" strike="noStrike" kern="1200" cap="none" spc="0" normalizeH="0" baseline="0" noProof="0" dirty="0">
                <a:ln w="12700">
                  <a:solidFill>
                    <a:srgbClr val="FF6997"/>
                  </a:solidFill>
                  <a:prstDash val="solid"/>
                </a:ln>
                <a:pattFill prst="ltDnDiag">
                  <a:fgClr>
                    <a:srgbClr val="FF6997">
                      <a:lumMod val="60000"/>
                      <a:lumOff val="40000"/>
                    </a:srgbClr>
                  </a:fgClr>
                  <a:bgClr>
                    <a:srgbClr val="FFFFFF"/>
                  </a:bgClr>
                </a:patt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Unit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6997"/>
                </a:solidFill>
                <a:effectLst>
                  <a:outerShdw blurRad="12700" dist="38100" dir="2700000" algn="tl" rotWithShape="0">
                    <a:srgbClr val="FF6997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FAMILY AND FRIENDS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6997"/>
              </a:solidFill>
              <a:effectLst>
                <a:outerShdw blurRad="12700" dist="38100" dir="2700000" algn="tl" rotWithShape="0">
                  <a:srgbClr val="FF6997">
                    <a:lumMod val="60000"/>
                    <a:lumOff val="40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8" name="Google Shape;8552;p56">
            <a:extLst>
              <a:ext uri="{FF2B5EF4-FFF2-40B4-BE49-F238E27FC236}">
                <a16:creationId xmlns:a16="http://schemas.microsoft.com/office/drawing/2014/main" id="{88D97CA9-EE45-A120-8629-555540D36A21}"/>
              </a:ext>
            </a:extLst>
          </p:cNvPr>
          <p:cNvSpPr/>
          <p:nvPr/>
        </p:nvSpPr>
        <p:spPr>
          <a:xfrm rot="10800000" flipH="1">
            <a:off x="2604273" y="3351085"/>
            <a:ext cx="5380162" cy="805571"/>
          </a:xfrm>
          <a:custGeom>
            <a:avLst/>
            <a:gdLst/>
            <a:ahLst/>
            <a:cxnLst/>
            <a:rect l="l" t="t" r="r" b="b"/>
            <a:pathLst>
              <a:path w="59342" h="90346" extrusionOk="0">
                <a:moveTo>
                  <a:pt x="21484" y="0"/>
                </a:moveTo>
                <a:cubicBezTo>
                  <a:pt x="16291" y="0"/>
                  <a:pt x="8432" y="235"/>
                  <a:pt x="4989" y="2325"/>
                </a:cubicBezTo>
                <a:cubicBezTo>
                  <a:pt x="905" y="4814"/>
                  <a:pt x="1215" y="6814"/>
                  <a:pt x="322" y="20232"/>
                </a:cubicBezTo>
                <a:cubicBezTo>
                  <a:pt x="0" y="24995"/>
                  <a:pt x="1405" y="48628"/>
                  <a:pt x="1917" y="58320"/>
                </a:cubicBezTo>
                <a:cubicBezTo>
                  <a:pt x="2382" y="67071"/>
                  <a:pt x="250" y="79097"/>
                  <a:pt x="6573" y="85145"/>
                </a:cubicBezTo>
                <a:cubicBezTo>
                  <a:pt x="11383" y="89753"/>
                  <a:pt x="21324" y="88824"/>
                  <a:pt x="27944" y="89562"/>
                </a:cubicBezTo>
                <a:cubicBezTo>
                  <a:pt x="32588" y="90085"/>
                  <a:pt x="37273" y="90346"/>
                  <a:pt x="41951" y="90346"/>
                </a:cubicBezTo>
                <a:cubicBezTo>
                  <a:pt x="42922" y="90346"/>
                  <a:pt x="43893" y="90335"/>
                  <a:pt x="44863" y="90312"/>
                </a:cubicBezTo>
                <a:cubicBezTo>
                  <a:pt x="46590" y="90265"/>
                  <a:pt x="48411" y="90169"/>
                  <a:pt x="49852" y="89229"/>
                </a:cubicBezTo>
                <a:cubicBezTo>
                  <a:pt x="50745" y="88657"/>
                  <a:pt x="51423" y="87824"/>
                  <a:pt x="51983" y="86931"/>
                </a:cubicBezTo>
                <a:cubicBezTo>
                  <a:pt x="53924" y="83883"/>
                  <a:pt x="54745" y="80251"/>
                  <a:pt x="55102" y="76668"/>
                </a:cubicBezTo>
                <a:cubicBezTo>
                  <a:pt x="57353" y="53951"/>
                  <a:pt x="59341" y="33091"/>
                  <a:pt x="54626" y="11910"/>
                </a:cubicBezTo>
                <a:cubicBezTo>
                  <a:pt x="54210" y="10052"/>
                  <a:pt x="53781" y="8147"/>
                  <a:pt x="52709" y="6564"/>
                </a:cubicBezTo>
                <a:cubicBezTo>
                  <a:pt x="51614" y="4933"/>
                  <a:pt x="49923" y="3778"/>
                  <a:pt x="48161" y="2897"/>
                </a:cubicBezTo>
                <a:cubicBezTo>
                  <a:pt x="42577" y="111"/>
                  <a:pt x="30314" y="51"/>
                  <a:pt x="24182" y="15"/>
                </a:cubicBezTo>
                <a:cubicBezTo>
                  <a:pt x="23421" y="9"/>
                  <a:pt x="22504" y="0"/>
                  <a:pt x="21484" y="0"/>
                </a:cubicBezTo>
                <a:close/>
              </a:path>
            </a:pathLst>
          </a:custGeom>
          <a:solidFill>
            <a:schemeClr val="bg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93A07-8A63-38FF-BDBD-EEA1A033B5D7}"/>
              </a:ext>
            </a:extLst>
          </p:cNvPr>
          <p:cNvSpPr txBox="1"/>
          <p:nvPr/>
        </p:nvSpPr>
        <p:spPr>
          <a:xfrm>
            <a:off x="2801596" y="3450957"/>
            <a:ext cx="5017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Lesson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2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–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Part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en-SG" sz="3600" dirty="0">
                <a:solidFill>
                  <a:srgbClr val="191919"/>
                </a:solidFill>
                <a:latin typeface="Comic Sans MS" panose="030F0702030302020204" pitchFamily="66" charset="0"/>
              </a:rPr>
              <a:t>1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n-SG" sz="3600" b="0" i="0" u="none" strike="noStrike" kern="1200" cap="none" spc="0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B266F07-7F03-3E6D-89AF-430E4411D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8421">
            <a:off x="7983789" y="2903620"/>
            <a:ext cx="3917237" cy="39172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FD3595D-A6AD-45B3-81D0-1B4E18B4C7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p:transition spd="slow">
    <p:wipe/>
    <p:sndAc>
      <p:stSnd>
        <p:snd r:embed="rId3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218AB0-0A24-405E-8921-5A54EBB1E859}"/>
              </a:ext>
            </a:extLst>
          </p:cNvPr>
          <p:cNvSpPr/>
          <p:nvPr/>
        </p:nvSpPr>
        <p:spPr>
          <a:xfrm>
            <a:off x="2299605" y="331786"/>
            <a:ext cx="7592787" cy="7009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 the word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66F81A-3608-48E6-A932-0B672C0077A4}"/>
              </a:ext>
            </a:extLst>
          </p:cNvPr>
          <p:cNvSpPr/>
          <p:nvPr/>
        </p:nvSpPr>
        <p:spPr>
          <a:xfrm>
            <a:off x="3991902" y="5556034"/>
            <a:ext cx="4208196" cy="700992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parents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C9BFEF-7B53-4EDB-A21E-CC38EA832A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093" y="1132115"/>
            <a:ext cx="6073813" cy="41365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FD2F1F-0654-4720-84E9-AE9437E168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9093" y="7237843"/>
            <a:ext cx="6073813" cy="4136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870129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4.44444E-6 L 0 -1.7171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218AB0-0A24-405E-8921-5A54EBB1E859}"/>
              </a:ext>
            </a:extLst>
          </p:cNvPr>
          <p:cNvSpPr/>
          <p:nvPr/>
        </p:nvSpPr>
        <p:spPr>
          <a:xfrm>
            <a:off x="2299605" y="331786"/>
            <a:ext cx="7592787" cy="7009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 the word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66F81A-3608-48E6-A932-0B672C0077A4}"/>
              </a:ext>
            </a:extLst>
          </p:cNvPr>
          <p:cNvSpPr/>
          <p:nvPr/>
        </p:nvSpPr>
        <p:spPr>
          <a:xfrm>
            <a:off x="3991902" y="5556034"/>
            <a:ext cx="4208196" cy="700992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Keep warm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697E0C-A405-406E-83DC-B81FFD2CF0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7933" y="1442490"/>
            <a:ext cx="5416129" cy="37038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715907-F9E4-404D-87E0-51D849730F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876042" y="1577084"/>
            <a:ext cx="5416129" cy="370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922191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375E-6 0 L 1.53959 0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218AB0-0A24-405E-8921-5A54EBB1E859}"/>
              </a:ext>
            </a:extLst>
          </p:cNvPr>
          <p:cNvSpPr/>
          <p:nvPr/>
        </p:nvSpPr>
        <p:spPr>
          <a:xfrm>
            <a:off x="2299605" y="331786"/>
            <a:ext cx="7592787" cy="7009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 the word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66F81A-3608-48E6-A932-0B672C0077A4}"/>
              </a:ext>
            </a:extLst>
          </p:cNvPr>
          <p:cNvSpPr/>
          <p:nvPr/>
        </p:nvSpPr>
        <p:spPr>
          <a:xfrm>
            <a:off x="3991902" y="5556034"/>
            <a:ext cx="4208196" cy="700992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penguin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CEA7EF0-67FB-4C30-95E9-BD0CFBA585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2320" y="1283437"/>
            <a:ext cx="5367356" cy="4021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5BE6B0-315F-47AF-9D94-46542CA9BA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2320" y="-4421806"/>
            <a:ext cx="5367356" cy="402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765634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-1.11111E-6 L 0 1.71597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78BBE56-3C02-4888-8FDE-2EB08871DF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178" y="1418936"/>
            <a:ext cx="5169643" cy="3729839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218AB0-0A24-405E-8921-5A54EBB1E859}"/>
              </a:ext>
            </a:extLst>
          </p:cNvPr>
          <p:cNvSpPr/>
          <p:nvPr/>
        </p:nvSpPr>
        <p:spPr>
          <a:xfrm>
            <a:off x="2299605" y="331786"/>
            <a:ext cx="7592787" cy="7009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Look and say the word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7DD37F-8EE1-4362-BB6F-7EB201B4B2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3218" y="1418935"/>
            <a:ext cx="5169643" cy="3729839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966F81A-3608-48E6-A932-0B672C0077A4}"/>
              </a:ext>
            </a:extLst>
          </p:cNvPr>
          <p:cNvSpPr/>
          <p:nvPr/>
        </p:nvSpPr>
        <p:spPr>
          <a:xfrm>
            <a:off x="3991902" y="5556034"/>
            <a:ext cx="4208196" cy="700992"/>
          </a:xfrm>
          <a:prstGeom prst="roundRect">
            <a:avLst/>
          </a:prstGeom>
          <a:solidFill>
            <a:srgbClr val="FFFFFF"/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rgbClr val="FF0000"/>
                </a:solidFill>
                <a:latin typeface="Comic Sans MS" panose="030F0702030302020204" pitchFamily="66" charset="0"/>
              </a:rPr>
              <a:t>come out of</a:t>
            </a:r>
          </a:p>
        </p:txBody>
      </p:sp>
    </p:spTree>
    <p:extLst>
      <p:ext uri="{BB962C8B-B14F-4D97-AF65-F5344CB8AC3E}">
        <p14:creationId xmlns:p14="http://schemas.microsoft.com/office/powerpoint/2010/main" val="3079340370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16667E-7 -3.7037E-6 L -1.58164 0.021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089" y="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C159CD-E3BD-4DF0-9F0B-1E1DEA4BA4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5" b="61250" l="10000" r="96094">
                        <a14:foregroundMark x1="51094" y1="3281" x2="51094" y2="3281"/>
                        <a14:foregroundMark x1="96094" y1="29844" x2="96094" y2="29844"/>
                        <a14:foregroundMark x1="95625" y1="38906" x2="95625" y2="38906"/>
                        <a14:foregroundMark x1="94844" y1="34531" x2="94844" y2="34531"/>
                        <a14:foregroundMark x1="50781" y1="60000" x2="50781" y2="60000"/>
                        <a14:foregroundMark x1="62813" y1="61250" x2="62813" y2="6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297"/>
          <a:stretch/>
        </p:blipFill>
        <p:spPr>
          <a:xfrm>
            <a:off x="1171576" y="560358"/>
            <a:ext cx="8229600" cy="4714460"/>
          </a:xfrm>
          <a:prstGeom prst="rect">
            <a:avLst/>
          </a:prstGeom>
        </p:spPr>
      </p:pic>
      <p:sp>
        <p:nvSpPr>
          <p:cNvPr id="12" name="Google Shape;5944;p39">
            <a:extLst>
              <a:ext uri="{FF2B5EF4-FFF2-40B4-BE49-F238E27FC236}">
                <a16:creationId xmlns:a16="http://schemas.microsoft.com/office/drawing/2014/main" id="{C9AA9C4D-2129-480B-84FC-84704DCD2578}"/>
              </a:ext>
            </a:extLst>
          </p:cNvPr>
          <p:cNvSpPr txBox="1">
            <a:spLocks/>
          </p:cNvSpPr>
          <p:nvPr/>
        </p:nvSpPr>
        <p:spPr>
          <a:xfrm>
            <a:off x="2790824" y="1125890"/>
            <a:ext cx="6315591" cy="32317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03 </a:t>
            </a:r>
          </a:p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Practice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79983-4FE3-4965-8261-BCCE9E5EAB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841" b="86728" l="24890" r="64491">
                        <a14:foregroundMark x1="30234" y1="66545" x2="30234" y2="66545"/>
                        <a14:foregroundMark x1="61797" y1="74424" x2="61797" y2="74424"/>
                        <a14:foregroundMark x1="48438" y1="51152" x2="48438" y2="5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0" t="46355" r="30559" b="8786"/>
          <a:stretch/>
        </p:blipFill>
        <p:spPr>
          <a:xfrm>
            <a:off x="2424622" y="3543301"/>
            <a:ext cx="6019289" cy="31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787743"/>
      </p:ext>
    </p:extLst>
  </p:cSld>
  <p:clrMapOvr>
    <a:masterClrMapping/>
  </p:clrMapOvr>
  <p:transition spd="slow">
    <p:wip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FBBBF27-DCC1-4C45-9A6A-211737EDED3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b="10799"/>
          <a:stretch/>
        </p:blipFill>
        <p:spPr>
          <a:xfrm>
            <a:off x="0" y="916667"/>
            <a:ext cx="12192000" cy="59413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0AE304-ADF6-429C-9643-07DFDC3C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SG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52EDD4A-380B-49DC-9EE6-9444D72CE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5814" y="953400"/>
            <a:ext cx="5782300" cy="5777370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FF59CE-9489-4F6D-ADD6-FA9641032C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14513"/>
            <a:ext cx="12192000" cy="916667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6F607A8-E244-41B3-AB3B-6BA8DBA362AB}"/>
              </a:ext>
            </a:extLst>
          </p:cNvPr>
          <p:cNvSpPr/>
          <p:nvPr/>
        </p:nvSpPr>
        <p:spPr>
          <a:xfrm>
            <a:off x="796610" y="1906927"/>
            <a:ext cx="427116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How do emperor penguins keep their eggs warm?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EA8174-CEBB-49BA-9B51-6827D520F8E5}"/>
              </a:ext>
            </a:extLst>
          </p:cNvPr>
          <p:cNvSpPr/>
          <p:nvPr/>
        </p:nvSpPr>
        <p:spPr>
          <a:xfrm>
            <a:off x="3323772" y="135883"/>
            <a:ext cx="7750628" cy="795297"/>
          </a:xfrm>
          <a:prstGeom prst="rect">
            <a:avLst/>
          </a:prstGeom>
          <a:solidFill>
            <a:srgbClr val="488A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B76AC3F-194D-4F2F-BD7B-83192B8538F2}"/>
              </a:ext>
            </a:extLst>
          </p:cNvPr>
          <p:cNvSpPr/>
          <p:nvPr/>
        </p:nvSpPr>
        <p:spPr>
          <a:xfrm>
            <a:off x="519214" y="158103"/>
            <a:ext cx="7973622" cy="79529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Listen again. Then read.     </a:t>
            </a:r>
          </a:p>
        </p:txBody>
      </p:sp>
      <p:pic>
        <p:nvPicPr>
          <p:cNvPr id="3076" name="Picture 4" descr="Ghi Chú, Lời Nhắc Nhở, Từ">
            <a:extLst>
              <a:ext uri="{FF2B5EF4-FFF2-40B4-BE49-F238E27FC236}">
                <a16:creationId xmlns:a16="http://schemas.microsoft.com/office/drawing/2014/main" id="{C57F0F64-BCD0-467F-9604-F1EBB1509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377" y="458333"/>
            <a:ext cx="81114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track 1.4">
            <a:hlinkClick r:id="" action="ppaction://media"/>
            <a:extLst>
              <a:ext uri="{FF2B5EF4-FFF2-40B4-BE49-F238E27FC236}">
                <a16:creationId xmlns:a16="http://schemas.microsoft.com/office/drawing/2014/main" id="{8E7D5B7F-CC5A-4D57-8D05-E495929D26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>
            <a:biLevel thresh="75000"/>
          </a:blip>
          <a:stretch>
            <a:fillRect/>
          </a:stretch>
        </p:blipFill>
        <p:spPr>
          <a:xfrm>
            <a:off x="7513782" y="128016"/>
            <a:ext cx="818738" cy="81873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47E8DDD-323A-4964-B682-1BB4C4963F25}"/>
              </a:ext>
            </a:extLst>
          </p:cNvPr>
          <p:cNvSpPr/>
          <p:nvPr/>
        </p:nvSpPr>
        <p:spPr>
          <a:xfrm>
            <a:off x="5235685" y="860074"/>
            <a:ext cx="6916961" cy="59413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4" name="track 1 (mp3cut.net) (12)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Emperor penguins are amazing birds and great parents. 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5" name="track 1 (mp3cut.net) (13)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They can’t fly, but they can swim very well.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6" name="track 1 (mp3cut.net) (14)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The mother has one egg every winter. 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7" name="track 1 (mp3cut.net) (15)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She gives her egg to the father. 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8" name="track 1 (mp3cut.net) (16)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Then she goes to the sea for food. 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19" name="track 1 (mp3cut.net) (17)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It’s very cold, and the father keep the egg warm on his feet.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20" name="track 1 (mp3cut.net) (18)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He stays with the egg, and he doesn’t eat. 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21" name="track 1 (mp3cut.net) (19)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After two months, the baby comes out of the egg.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22" name="track 1 (mp3cut.net) (20)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Soon, the mother is back with their food. </a:t>
            </a:r>
            <a:r>
              <a:rPr kumimoji="0" lang="en-SG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  <a:hlinkClick r:id="" action="ppaction://noaction">
                  <a:snd r:embed="rId23" name="track 1 (mp3cut.net) (21).wav"/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The father can leave for food now.</a:t>
            </a:r>
            <a:endParaRPr kumimoji="0" lang="en-SG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FE25DB1-E17F-471C-8CE1-A85704503242}"/>
              </a:ext>
            </a:extLst>
          </p:cNvPr>
          <p:cNvCxnSpPr>
            <a:cxnSpLocks/>
          </p:cNvCxnSpPr>
          <p:nvPr/>
        </p:nvCxnSpPr>
        <p:spPr>
          <a:xfrm>
            <a:off x="5620091" y="4633078"/>
            <a:ext cx="131972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43A9992-B838-4E4A-BF4D-28D1CAB2EB8F}"/>
              </a:ext>
            </a:extLst>
          </p:cNvPr>
          <p:cNvCxnSpPr>
            <a:cxnSpLocks/>
          </p:cNvCxnSpPr>
          <p:nvPr/>
        </p:nvCxnSpPr>
        <p:spPr>
          <a:xfrm>
            <a:off x="6284686" y="4212197"/>
            <a:ext cx="52367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458373"/>
      </p:ext>
    </p:extLst>
  </p:cSld>
  <p:clrMapOvr>
    <a:masterClrMapping/>
  </p:clrMapOvr>
  <p:transition spd="slow">
    <p:wipe/>
    <p:sndAc>
      <p:stSnd>
        <p:snd r:embed="rId5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540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553D83D-9957-451C-B4C7-C868AF573178}"/>
              </a:ext>
            </a:extLst>
          </p:cNvPr>
          <p:cNvSpPr/>
          <p:nvPr/>
        </p:nvSpPr>
        <p:spPr>
          <a:xfrm>
            <a:off x="1723571" y="170089"/>
            <a:ext cx="7478486" cy="7009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Rearrange the sentences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209BE5-39EA-42B1-8839-D21F03679B39}"/>
              </a:ext>
            </a:extLst>
          </p:cNvPr>
          <p:cNvSpPr/>
          <p:nvPr/>
        </p:nvSpPr>
        <p:spPr>
          <a:xfrm>
            <a:off x="1723571" y="5968435"/>
            <a:ext cx="10003972" cy="700992"/>
          </a:xfrm>
          <a:prstGeom prst="roundRect">
            <a:avLst/>
          </a:prstGeom>
          <a:solidFill>
            <a:srgbClr val="FFF2B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She gives her egg to the father.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EF5E07-598F-434A-8446-393149FD75A1}"/>
              </a:ext>
            </a:extLst>
          </p:cNvPr>
          <p:cNvSpPr/>
          <p:nvPr/>
        </p:nvSpPr>
        <p:spPr>
          <a:xfrm>
            <a:off x="1723571" y="4170367"/>
            <a:ext cx="10003972" cy="706660"/>
          </a:xfrm>
          <a:prstGeom prst="roundRect">
            <a:avLst/>
          </a:prstGeom>
          <a:solidFill>
            <a:srgbClr val="DCB9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father keeps the egg warm on his feet.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D5F65E6-7B80-49AE-83C9-177586F69E62}"/>
              </a:ext>
            </a:extLst>
          </p:cNvPr>
          <p:cNvSpPr/>
          <p:nvPr/>
        </p:nvSpPr>
        <p:spPr>
          <a:xfrm>
            <a:off x="1723571" y="5094508"/>
            <a:ext cx="10003972" cy="702361"/>
          </a:xfrm>
          <a:prstGeom prst="roundRect">
            <a:avLst/>
          </a:prstGeom>
          <a:solidFill>
            <a:srgbClr val="CCFF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After two months, the baby comes out of the egg.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FE8A2D-7855-4068-A007-A9FEBF613CB3}"/>
              </a:ext>
            </a:extLst>
          </p:cNvPr>
          <p:cNvSpPr/>
          <p:nvPr/>
        </p:nvSpPr>
        <p:spPr>
          <a:xfrm>
            <a:off x="1723571" y="2247513"/>
            <a:ext cx="10003972" cy="700992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mother has one egg every winter.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4C82BA-701E-4860-AB27-0C292644F65F}"/>
              </a:ext>
            </a:extLst>
          </p:cNvPr>
          <p:cNvSpPr/>
          <p:nvPr/>
        </p:nvSpPr>
        <p:spPr>
          <a:xfrm>
            <a:off x="1723571" y="1297280"/>
            <a:ext cx="10003972" cy="700992"/>
          </a:xfrm>
          <a:prstGeom prst="roundRect">
            <a:avLst/>
          </a:prstGeom>
          <a:solidFill>
            <a:srgbClr val="FFCC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father can leave for food now.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1B85CEC-4A59-4CE6-A901-DB15D07C0B43}"/>
              </a:ext>
            </a:extLst>
          </p:cNvPr>
          <p:cNvSpPr/>
          <p:nvPr/>
        </p:nvSpPr>
        <p:spPr>
          <a:xfrm>
            <a:off x="1723571" y="3208255"/>
            <a:ext cx="10003972" cy="702361"/>
          </a:xfrm>
          <a:prstGeom prst="roundRect">
            <a:avLst/>
          </a:prstGeom>
          <a:solidFill>
            <a:srgbClr val="CCFF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400" dirty="0">
                <a:solidFill>
                  <a:schemeClr val="tx1"/>
                </a:solidFill>
                <a:latin typeface="Comic Sans MS" panose="030F0702030302020204" pitchFamily="66" charset="0"/>
              </a:rPr>
              <a:t>He stays with the egg and he doesn’t eat.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52ED684B-9675-4FDC-B6CF-52D093D49128}"/>
              </a:ext>
            </a:extLst>
          </p:cNvPr>
          <p:cNvSpPr/>
          <p:nvPr/>
        </p:nvSpPr>
        <p:spPr>
          <a:xfrm>
            <a:off x="265796" y="1152140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87E48849-6CFD-4B2D-A1C0-5487A48AFB44}"/>
              </a:ext>
            </a:extLst>
          </p:cNvPr>
          <p:cNvSpPr/>
          <p:nvPr/>
        </p:nvSpPr>
        <p:spPr>
          <a:xfrm>
            <a:off x="265796" y="2116887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A695EC97-1840-423E-8A38-D2EF6851A93B}"/>
              </a:ext>
            </a:extLst>
          </p:cNvPr>
          <p:cNvSpPr/>
          <p:nvPr/>
        </p:nvSpPr>
        <p:spPr>
          <a:xfrm>
            <a:off x="265796" y="3081634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3FA3A929-70A5-4C7E-8EF2-6A0F8067DE5C}"/>
              </a:ext>
            </a:extLst>
          </p:cNvPr>
          <p:cNvSpPr/>
          <p:nvPr/>
        </p:nvSpPr>
        <p:spPr>
          <a:xfrm>
            <a:off x="265796" y="4066497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57FE72E4-CE71-45A7-A901-B056454816BE}"/>
              </a:ext>
            </a:extLst>
          </p:cNvPr>
          <p:cNvSpPr/>
          <p:nvPr/>
        </p:nvSpPr>
        <p:spPr>
          <a:xfrm>
            <a:off x="265796" y="5023236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DB449D5D-8B75-42F6-90A1-B9FE67DFE04B}"/>
              </a:ext>
            </a:extLst>
          </p:cNvPr>
          <p:cNvSpPr/>
          <p:nvPr/>
        </p:nvSpPr>
        <p:spPr>
          <a:xfrm>
            <a:off x="265796" y="5871139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97068902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553D83D-9957-451C-B4C7-C868AF573178}"/>
              </a:ext>
            </a:extLst>
          </p:cNvPr>
          <p:cNvSpPr/>
          <p:nvPr/>
        </p:nvSpPr>
        <p:spPr>
          <a:xfrm>
            <a:off x="1723571" y="170089"/>
            <a:ext cx="7478486" cy="7009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Rearrange the sentences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209BE5-39EA-42B1-8839-D21F03679B39}"/>
              </a:ext>
            </a:extLst>
          </p:cNvPr>
          <p:cNvSpPr/>
          <p:nvPr/>
        </p:nvSpPr>
        <p:spPr>
          <a:xfrm>
            <a:off x="1723571" y="5968435"/>
            <a:ext cx="10003972" cy="700992"/>
          </a:xfrm>
          <a:prstGeom prst="roundRect">
            <a:avLst/>
          </a:prstGeom>
          <a:solidFill>
            <a:srgbClr val="FFF2B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She gives her egg to the father.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EF5E07-598F-434A-8446-393149FD75A1}"/>
              </a:ext>
            </a:extLst>
          </p:cNvPr>
          <p:cNvSpPr/>
          <p:nvPr/>
        </p:nvSpPr>
        <p:spPr>
          <a:xfrm>
            <a:off x="1723571" y="4170367"/>
            <a:ext cx="10003972" cy="706660"/>
          </a:xfrm>
          <a:prstGeom prst="roundRect">
            <a:avLst/>
          </a:prstGeom>
          <a:solidFill>
            <a:srgbClr val="DCB9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father keeps the egg warm on his feet.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D5F65E6-7B80-49AE-83C9-177586F69E62}"/>
              </a:ext>
            </a:extLst>
          </p:cNvPr>
          <p:cNvSpPr/>
          <p:nvPr/>
        </p:nvSpPr>
        <p:spPr>
          <a:xfrm>
            <a:off x="1723571" y="5094508"/>
            <a:ext cx="10003972" cy="702361"/>
          </a:xfrm>
          <a:prstGeom prst="roundRect">
            <a:avLst/>
          </a:prstGeom>
          <a:solidFill>
            <a:srgbClr val="CCFF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After two months, the baby comes out of the egg.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FE8A2D-7855-4068-A007-A9FEBF613CB3}"/>
              </a:ext>
            </a:extLst>
          </p:cNvPr>
          <p:cNvSpPr/>
          <p:nvPr/>
        </p:nvSpPr>
        <p:spPr>
          <a:xfrm>
            <a:off x="1723571" y="2247513"/>
            <a:ext cx="10003972" cy="700992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mother has one egg every winter.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4C82BA-701E-4860-AB27-0C292644F65F}"/>
              </a:ext>
            </a:extLst>
          </p:cNvPr>
          <p:cNvSpPr/>
          <p:nvPr/>
        </p:nvSpPr>
        <p:spPr>
          <a:xfrm>
            <a:off x="1723571" y="1297280"/>
            <a:ext cx="10003972" cy="700992"/>
          </a:xfrm>
          <a:prstGeom prst="roundRect">
            <a:avLst/>
          </a:prstGeom>
          <a:solidFill>
            <a:srgbClr val="FFCC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father can leave for food now.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1B85CEC-4A59-4CE6-A901-DB15D07C0B43}"/>
              </a:ext>
            </a:extLst>
          </p:cNvPr>
          <p:cNvSpPr/>
          <p:nvPr/>
        </p:nvSpPr>
        <p:spPr>
          <a:xfrm>
            <a:off x="1723571" y="3208255"/>
            <a:ext cx="10003972" cy="702361"/>
          </a:xfrm>
          <a:prstGeom prst="roundRect">
            <a:avLst/>
          </a:prstGeom>
          <a:solidFill>
            <a:srgbClr val="CCFF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400" dirty="0">
                <a:solidFill>
                  <a:schemeClr val="tx1"/>
                </a:solidFill>
                <a:latin typeface="Comic Sans MS" panose="030F0702030302020204" pitchFamily="66" charset="0"/>
              </a:rPr>
              <a:t>He stays with the egg and he doesn’t eat.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52ED684B-9675-4FDC-B6CF-52D093D49128}"/>
              </a:ext>
            </a:extLst>
          </p:cNvPr>
          <p:cNvSpPr/>
          <p:nvPr/>
        </p:nvSpPr>
        <p:spPr>
          <a:xfrm>
            <a:off x="265796" y="2247513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87E48849-6CFD-4B2D-A1C0-5487A48AFB44}"/>
              </a:ext>
            </a:extLst>
          </p:cNvPr>
          <p:cNvSpPr/>
          <p:nvPr/>
        </p:nvSpPr>
        <p:spPr>
          <a:xfrm>
            <a:off x="265796" y="5804689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A695EC97-1840-423E-8A38-D2EF6851A93B}"/>
              </a:ext>
            </a:extLst>
          </p:cNvPr>
          <p:cNvSpPr/>
          <p:nvPr/>
        </p:nvSpPr>
        <p:spPr>
          <a:xfrm>
            <a:off x="265796" y="4082600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3FA3A929-70A5-4C7E-8EF2-6A0F8067DE5C}"/>
              </a:ext>
            </a:extLst>
          </p:cNvPr>
          <p:cNvSpPr/>
          <p:nvPr/>
        </p:nvSpPr>
        <p:spPr>
          <a:xfrm>
            <a:off x="265796" y="3161913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57FE72E4-CE71-45A7-A901-B056454816BE}"/>
              </a:ext>
            </a:extLst>
          </p:cNvPr>
          <p:cNvSpPr/>
          <p:nvPr/>
        </p:nvSpPr>
        <p:spPr>
          <a:xfrm>
            <a:off x="265796" y="4988488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DB449D5D-8B75-42F6-90A1-B9FE67DFE04B}"/>
              </a:ext>
            </a:extLst>
          </p:cNvPr>
          <p:cNvSpPr/>
          <p:nvPr/>
        </p:nvSpPr>
        <p:spPr>
          <a:xfrm>
            <a:off x="265796" y="1292078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65245622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553D83D-9957-451C-B4C7-C868AF573178}"/>
              </a:ext>
            </a:extLst>
          </p:cNvPr>
          <p:cNvSpPr/>
          <p:nvPr/>
        </p:nvSpPr>
        <p:spPr>
          <a:xfrm>
            <a:off x="1723571" y="170089"/>
            <a:ext cx="7478486" cy="7009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Rearrange the sentences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209BE5-39EA-42B1-8839-D21F03679B39}"/>
              </a:ext>
            </a:extLst>
          </p:cNvPr>
          <p:cNvSpPr/>
          <p:nvPr/>
        </p:nvSpPr>
        <p:spPr>
          <a:xfrm>
            <a:off x="1723571" y="2232223"/>
            <a:ext cx="10003972" cy="700992"/>
          </a:xfrm>
          <a:prstGeom prst="roundRect">
            <a:avLst/>
          </a:prstGeom>
          <a:solidFill>
            <a:srgbClr val="FFF2B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She gives her egg to the father.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8EF5E07-598F-434A-8446-393149FD75A1}"/>
              </a:ext>
            </a:extLst>
          </p:cNvPr>
          <p:cNvSpPr/>
          <p:nvPr/>
        </p:nvSpPr>
        <p:spPr>
          <a:xfrm>
            <a:off x="1723571" y="3180363"/>
            <a:ext cx="10003972" cy="706660"/>
          </a:xfrm>
          <a:prstGeom prst="roundRect">
            <a:avLst/>
          </a:prstGeom>
          <a:solidFill>
            <a:srgbClr val="DCB9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father keeps the egg warm on his feet.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D5F65E6-7B80-49AE-83C9-177586F69E62}"/>
              </a:ext>
            </a:extLst>
          </p:cNvPr>
          <p:cNvSpPr/>
          <p:nvPr/>
        </p:nvSpPr>
        <p:spPr>
          <a:xfrm>
            <a:off x="1723571" y="5094508"/>
            <a:ext cx="10003972" cy="702361"/>
          </a:xfrm>
          <a:prstGeom prst="roundRect">
            <a:avLst/>
          </a:prstGeom>
          <a:solidFill>
            <a:srgbClr val="CCFF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After two months, the baby comes out of the egg.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FE8A2D-7855-4068-A007-A9FEBF613CB3}"/>
              </a:ext>
            </a:extLst>
          </p:cNvPr>
          <p:cNvSpPr/>
          <p:nvPr/>
        </p:nvSpPr>
        <p:spPr>
          <a:xfrm>
            <a:off x="1752600" y="1297280"/>
            <a:ext cx="10003972" cy="700992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mother has one egg every winter.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724C82BA-701E-4860-AB27-0C292644F65F}"/>
              </a:ext>
            </a:extLst>
          </p:cNvPr>
          <p:cNvSpPr/>
          <p:nvPr/>
        </p:nvSpPr>
        <p:spPr>
          <a:xfrm>
            <a:off x="1723571" y="5977843"/>
            <a:ext cx="10003972" cy="700992"/>
          </a:xfrm>
          <a:prstGeom prst="roundRect">
            <a:avLst/>
          </a:prstGeom>
          <a:solidFill>
            <a:srgbClr val="FFCC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father can leave for food now.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81B85CEC-4A59-4CE6-A901-DB15D07C0B43}"/>
              </a:ext>
            </a:extLst>
          </p:cNvPr>
          <p:cNvSpPr/>
          <p:nvPr/>
        </p:nvSpPr>
        <p:spPr>
          <a:xfrm>
            <a:off x="1752600" y="4113995"/>
            <a:ext cx="10003972" cy="702361"/>
          </a:xfrm>
          <a:prstGeom prst="roundRect">
            <a:avLst/>
          </a:prstGeom>
          <a:solidFill>
            <a:srgbClr val="CCFF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400" dirty="0">
                <a:solidFill>
                  <a:schemeClr val="tx1"/>
                </a:solidFill>
                <a:latin typeface="Comic Sans MS" panose="030F0702030302020204" pitchFamily="66" charset="0"/>
              </a:rPr>
              <a:t>He stays with the egg and he doesn’t eat.</a:t>
            </a: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52ED684B-9675-4FDC-B6CF-52D093D49128}"/>
              </a:ext>
            </a:extLst>
          </p:cNvPr>
          <p:cNvSpPr/>
          <p:nvPr/>
        </p:nvSpPr>
        <p:spPr>
          <a:xfrm>
            <a:off x="265796" y="1152140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87E48849-6CFD-4B2D-A1C0-5487A48AFB44}"/>
              </a:ext>
            </a:extLst>
          </p:cNvPr>
          <p:cNvSpPr/>
          <p:nvPr/>
        </p:nvSpPr>
        <p:spPr>
          <a:xfrm>
            <a:off x="265796" y="2116887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2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A695EC97-1840-423E-8A38-D2EF6851A93B}"/>
              </a:ext>
            </a:extLst>
          </p:cNvPr>
          <p:cNvSpPr/>
          <p:nvPr/>
        </p:nvSpPr>
        <p:spPr>
          <a:xfrm>
            <a:off x="265796" y="3081634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3FA3A929-70A5-4C7E-8EF2-6A0F8067DE5C}"/>
              </a:ext>
            </a:extLst>
          </p:cNvPr>
          <p:cNvSpPr/>
          <p:nvPr/>
        </p:nvSpPr>
        <p:spPr>
          <a:xfrm>
            <a:off x="265796" y="4066497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57FE72E4-CE71-45A7-A901-B056454816BE}"/>
              </a:ext>
            </a:extLst>
          </p:cNvPr>
          <p:cNvSpPr/>
          <p:nvPr/>
        </p:nvSpPr>
        <p:spPr>
          <a:xfrm>
            <a:off x="265796" y="5023236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5</a:t>
            </a:r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DB449D5D-8B75-42F6-90A1-B9FE67DFE04B}"/>
              </a:ext>
            </a:extLst>
          </p:cNvPr>
          <p:cNvSpPr/>
          <p:nvPr/>
        </p:nvSpPr>
        <p:spPr>
          <a:xfrm>
            <a:off x="265796" y="5871139"/>
            <a:ext cx="914400" cy="914400"/>
          </a:xfrm>
          <a:prstGeom prst="cloud">
            <a:avLst/>
          </a:prstGeom>
          <a:solidFill>
            <a:schemeClr val="bg1"/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361529393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C159CD-E3BD-4DF0-9F0B-1E1DEA4BA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" b="61250" l="10000" r="96094">
                        <a14:foregroundMark x1="51094" y1="3281" x2="51094" y2="3281"/>
                        <a14:foregroundMark x1="96094" y1="29844" x2="96094" y2="29844"/>
                        <a14:foregroundMark x1="95625" y1="38906" x2="95625" y2="38906"/>
                        <a14:foregroundMark x1="94844" y1="34531" x2="94844" y2="34531"/>
                        <a14:foregroundMark x1="50781" y1="60000" x2="50781" y2="60000"/>
                        <a14:foregroundMark x1="62813" y1="61250" x2="62813" y2="6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297"/>
          <a:stretch/>
        </p:blipFill>
        <p:spPr>
          <a:xfrm>
            <a:off x="1171576" y="560358"/>
            <a:ext cx="8229600" cy="4714460"/>
          </a:xfrm>
          <a:prstGeom prst="rect">
            <a:avLst/>
          </a:prstGeom>
        </p:spPr>
      </p:pic>
      <p:sp>
        <p:nvSpPr>
          <p:cNvPr id="12" name="Google Shape;5944;p39">
            <a:extLst>
              <a:ext uri="{FF2B5EF4-FFF2-40B4-BE49-F238E27FC236}">
                <a16:creationId xmlns:a16="http://schemas.microsoft.com/office/drawing/2014/main" id="{C9AA9C4D-2129-480B-84FC-84704DCD2578}"/>
              </a:ext>
            </a:extLst>
          </p:cNvPr>
          <p:cNvSpPr txBox="1">
            <a:spLocks/>
          </p:cNvSpPr>
          <p:nvPr/>
        </p:nvSpPr>
        <p:spPr>
          <a:xfrm>
            <a:off x="2790824" y="1125890"/>
            <a:ext cx="6315591" cy="32317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04 </a:t>
            </a:r>
          </a:p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Production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79983-4FE3-4965-8261-BCCE9E5EAB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841" b="86728" l="24890" r="64491">
                        <a14:foregroundMark x1="30234" y1="66545" x2="30234" y2="66545"/>
                        <a14:foregroundMark x1="61797" y1="74424" x2="61797" y2="74424"/>
                        <a14:foregroundMark x1="48438" y1="51152" x2="48438" y2="5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0" t="46355" r="30559" b="8786"/>
          <a:stretch/>
        </p:blipFill>
        <p:spPr>
          <a:xfrm>
            <a:off x="2424622" y="3543301"/>
            <a:ext cx="6019289" cy="31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059870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87" name="Picture 5686">
            <a:extLst>
              <a:ext uri="{FF2B5EF4-FFF2-40B4-BE49-F238E27FC236}">
                <a16:creationId xmlns:a16="http://schemas.microsoft.com/office/drawing/2014/main" id="{F88BD413-73D3-175C-9FD1-E98544ED99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4787" y="3799237"/>
            <a:ext cx="2645893" cy="2462997"/>
          </a:xfrm>
          <a:prstGeom prst="rect">
            <a:avLst/>
          </a:prstGeom>
        </p:spPr>
      </p:pic>
      <p:pic>
        <p:nvPicPr>
          <p:cNvPr id="5686" name="Picture 5685">
            <a:extLst>
              <a:ext uri="{FF2B5EF4-FFF2-40B4-BE49-F238E27FC236}">
                <a16:creationId xmlns:a16="http://schemas.microsoft.com/office/drawing/2014/main" id="{DDF8B598-BB33-1204-8825-B331FFA01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7418" y="3898465"/>
            <a:ext cx="2639797" cy="2456901"/>
          </a:xfrm>
          <a:prstGeom prst="rect">
            <a:avLst/>
          </a:prstGeom>
        </p:spPr>
      </p:pic>
      <p:pic>
        <p:nvPicPr>
          <p:cNvPr id="5685" name="Picture 5684">
            <a:extLst>
              <a:ext uri="{FF2B5EF4-FFF2-40B4-BE49-F238E27FC236}">
                <a16:creationId xmlns:a16="http://schemas.microsoft.com/office/drawing/2014/main" id="{7EB3DEB0-873D-B222-6C12-9A827F0BAA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0828" y="1335968"/>
            <a:ext cx="2639797" cy="2456901"/>
          </a:xfrm>
          <a:prstGeom prst="rect">
            <a:avLst/>
          </a:prstGeom>
        </p:spPr>
      </p:pic>
      <p:pic>
        <p:nvPicPr>
          <p:cNvPr id="5684" name="Picture 5683">
            <a:extLst>
              <a:ext uri="{FF2B5EF4-FFF2-40B4-BE49-F238E27FC236}">
                <a16:creationId xmlns:a16="http://schemas.microsoft.com/office/drawing/2014/main" id="{CB1B32F9-ABB6-E539-E290-0F258C8BD9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4096" y="1327305"/>
            <a:ext cx="2639797" cy="2456901"/>
          </a:xfrm>
          <a:prstGeom prst="rect">
            <a:avLst/>
          </a:prstGeom>
        </p:spPr>
      </p:pic>
      <p:pic>
        <p:nvPicPr>
          <p:cNvPr id="5682" name="Picture 5681">
            <a:extLst>
              <a:ext uri="{FF2B5EF4-FFF2-40B4-BE49-F238E27FC236}">
                <a16:creationId xmlns:a16="http://schemas.microsoft.com/office/drawing/2014/main" id="{A1F9F2E9-8CF7-AE45-23DB-348D78E7B2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7864" y="1398358"/>
            <a:ext cx="2639797" cy="2456901"/>
          </a:xfrm>
          <a:prstGeom prst="rect">
            <a:avLst/>
          </a:prstGeom>
        </p:spPr>
      </p:pic>
      <p:sp>
        <p:nvSpPr>
          <p:cNvPr id="5645" name="Google Shape;5645;p37"/>
          <p:cNvSpPr txBox="1">
            <a:spLocks noGrp="1"/>
          </p:cNvSpPr>
          <p:nvPr>
            <p:ph type="title"/>
          </p:nvPr>
        </p:nvSpPr>
        <p:spPr>
          <a:xfrm>
            <a:off x="1663635" y="308773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>
                <a:latin typeface="Comic Sans MS" panose="030F0702030302020204" pitchFamily="66" charset="0"/>
              </a:rPr>
              <a:t>Warm</a:t>
            </a:r>
            <a:r>
              <a:rPr lang="en-US" sz="2000">
                <a:latin typeface="Comic Sans MS" panose="030F0702030302020204" pitchFamily="66" charset="0"/>
              </a:rPr>
              <a:t> -</a:t>
            </a:r>
            <a:r>
              <a:rPr lang="vi-VN" sz="2000">
                <a:latin typeface="Comic Sans MS" panose="030F0702030302020204" pitchFamily="66" charset="0"/>
              </a:rPr>
              <a:t> </a:t>
            </a:r>
            <a:r>
              <a:rPr lang="vi-VN" sz="2000" dirty="0">
                <a:latin typeface="Comic Sans MS" panose="030F0702030302020204" pitchFamily="66" charset="0"/>
              </a:rPr>
              <a:t>up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46" name="Google Shape;5646;p37"/>
          <p:cNvSpPr txBox="1">
            <a:spLocks noGrp="1"/>
          </p:cNvSpPr>
          <p:nvPr>
            <p:ph type="title" idx="2"/>
          </p:nvPr>
        </p:nvSpPr>
        <p:spPr>
          <a:xfrm>
            <a:off x="1856104" y="1355152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01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1" name="Google Shape;5651;p37"/>
          <p:cNvSpPr txBox="1">
            <a:spLocks noGrp="1"/>
          </p:cNvSpPr>
          <p:nvPr>
            <p:ph type="title" idx="6"/>
          </p:nvPr>
        </p:nvSpPr>
        <p:spPr>
          <a:xfrm>
            <a:off x="5079534" y="3030927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Presentation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2" name="Google Shape;5652;p37"/>
          <p:cNvSpPr txBox="1">
            <a:spLocks noGrp="1"/>
          </p:cNvSpPr>
          <p:nvPr>
            <p:ph type="title" idx="7"/>
          </p:nvPr>
        </p:nvSpPr>
        <p:spPr>
          <a:xfrm>
            <a:off x="5450571" y="1332428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02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4" name="Google Shape;5654;p37"/>
          <p:cNvSpPr txBox="1">
            <a:spLocks noGrp="1"/>
          </p:cNvSpPr>
          <p:nvPr>
            <p:ph type="title" idx="9"/>
          </p:nvPr>
        </p:nvSpPr>
        <p:spPr>
          <a:xfrm>
            <a:off x="3498096" y="5725171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sz="2000" dirty="0">
                <a:latin typeface="Comic Sans MS" panose="030F0702030302020204" pitchFamily="66" charset="0"/>
              </a:rPr>
              <a:t>Production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55" name="Google Shape;5655;p37"/>
          <p:cNvSpPr txBox="1">
            <a:spLocks noGrp="1"/>
          </p:cNvSpPr>
          <p:nvPr>
            <p:ph type="title" idx="13"/>
          </p:nvPr>
        </p:nvSpPr>
        <p:spPr>
          <a:xfrm>
            <a:off x="3664614" y="3966453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04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58" name="Google Shape;5658;p37"/>
          <p:cNvSpPr txBox="1">
            <a:spLocks noGrp="1"/>
          </p:cNvSpPr>
          <p:nvPr>
            <p:ph type="title" idx="16"/>
          </p:nvPr>
        </p:nvSpPr>
        <p:spPr>
          <a:xfrm>
            <a:off x="7453454" y="3799237"/>
            <a:ext cx="9752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vi-VN" dirty="0">
                <a:latin typeface="Comic Sans MS" panose="030F0702030302020204" pitchFamily="66" charset="0"/>
              </a:rPr>
              <a:t>05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0" name="Google Shape;5660;p37"/>
          <p:cNvSpPr txBox="1">
            <a:spLocks noGrp="1"/>
          </p:cNvSpPr>
          <p:nvPr>
            <p:ph type="title" idx="18"/>
          </p:nvPr>
        </p:nvSpPr>
        <p:spPr>
          <a:xfrm>
            <a:off x="7150969" y="5504650"/>
            <a:ext cx="2682400" cy="609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-US" sz="2000">
                <a:latin typeface="Comic Sans MS" panose="030F0702030302020204" pitchFamily="66" charset="0"/>
              </a:rPr>
              <a:t>Wrap-up &amp;</a:t>
            </a:r>
            <a:br>
              <a:rPr lang="en-US" sz="2000">
                <a:latin typeface="Comic Sans MS" panose="030F0702030302020204" pitchFamily="66" charset="0"/>
              </a:rPr>
            </a:br>
            <a:r>
              <a:rPr lang="vi-VN" sz="2000">
                <a:latin typeface="Comic Sans MS" panose="030F0702030302020204" pitchFamily="66" charset="0"/>
              </a:rPr>
              <a:t>Assessment</a:t>
            </a:r>
            <a:endParaRPr sz="2000" dirty="0">
              <a:latin typeface="Comic Sans MS" panose="030F0702030302020204" pitchFamily="66" charset="0"/>
            </a:endParaRPr>
          </a:p>
        </p:txBody>
      </p:sp>
      <p:sp>
        <p:nvSpPr>
          <p:cNvPr id="5663" name="Google Shape;5663;p37"/>
          <p:cNvSpPr txBox="1">
            <a:spLocks noGrp="1"/>
          </p:cNvSpPr>
          <p:nvPr>
            <p:ph type="title" idx="21"/>
          </p:nvPr>
        </p:nvSpPr>
        <p:spPr>
          <a:xfrm>
            <a:off x="815359" y="376965"/>
            <a:ext cx="10272000" cy="85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>
                <a:latin typeface="Comic Sans MS" panose="030F0702030302020204" pitchFamily="66" charset="0"/>
              </a:rPr>
              <a:t>Table of contents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664" name="Google Shape;5664;p37"/>
          <p:cNvSpPr/>
          <p:nvPr/>
        </p:nvSpPr>
        <p:spPr>
          <a:xfrm flipH="1">
            <a:off x="9128169" y="187301"/>
            <a:ext cx="1333679" cy="820311"/>
          </a:xfrm>
          <a:custGeom>
            <a:avLst/>
            <a:gdLst/>
            <a:ahLst/>
            <a:cxnLst/>
            <a:rect l="l" t="t" r="r" b="b"/>
            <a:pathLst>
              <a:path w="11916" h="7291" extrusionOk="0">
                <a:moveTo>
                  <a:pt x="6303" y="1"/>
                </a:moveTo>
                <a:cubicBezTo>
                  <a:pt x="6187" y="1"/>
                  <a:pt x="6069" y="8"/>
                  <a:pt x="5950" y="24"/>
                </a:cubicBezTo>
                <a:cubicBezTo>
                  <a:pt x="4322" y="239"/>
                  <a:pt x="3324" y="1831"/>
                  <a:pt x="3679" y="3363"/>
                </a:cubicBezTo>
                <a:cubicBezTo>
                  <a:pt x="3308" y="3204"/>
                  <a:pt x="2893" y="3115"/>
                  <a:pt x="2485" y="3115"/>
                </a:cubicBezTo>
                <a:cubicBezTo>
                  <a:pt x="1812" y="3115"/>
                  <a:pt x="1156" y="3356"/>
                  <a:pt x="732" y="3922"/>
                </a:cubicBezTo>
                <a:cubicBezTo>
                  <a:pt x="1" y="4899"/>
                  <a:pt x="766" y="6006"/>
                  <a:pt x="1655" y="6535"/>
                </a:cubicBezTo>
                <a:cubicBezTo>
                  <a:pt x="2629" y="7114"/>
                  <a:pt x="3800" y="7291"/>
                  <a:pt x="4938" y="7291"/>
                </a:cubicBezTo>
                <a:cubicBezTo>
                  <a:pt x="5263" y="7291"/>
                  <a:pt x="5585" y="7276"/>
                  <a:pt x="5899" y="7253"/>
                </a:cubicBezTo>
                <a:cubicBezTo>
                  <a:pt x="7310" y="7148"/>
                  <a:pt x="9018" y="7035"/>
                  <a:pt x="10236" y="6253"/>
                </a:cubicBezTo>
                <a:cubicBezTo>
                  <a:pt x="11306" y="5566"/>
                  <a:pt x="11915" y="4153"/>
                  <a:pt x="11041" y="3070"/>
                </a:cubicBezTo>
                <a:cubicBezTo>
                  <a:pt x="11033" y="3061"/>
                  <a:pt x="11025" y="3048"/>
                  <a:pt x="11011" y="3035"/>
                </a:cubicBezTo>
                <a:cubicBezTo>
                  <a:pt x="11000" y="3020"/>
                  <a:pt x="10987" y="3010"/>
                  <a:pt x="10974" y="3003"/>
                </a:cubicBezTo>
                <a:cubicBezTo>
                  <a:pt x="10648" y="2716"/>
                  <a:pt x="10185" y="2548"/>
                  <a:pt x="9734" y="2548"/>
                </a:cubicBezTo>
                <a:cubicBezTo>
                  <a:pt x="9479" y="2548"/>
                  <a:pt x="9228" y="2601"/>
                  <a:pt x="9008" y="2717"/>
                </a:cubicBezTo>
                <a:cubicBezTo>
                  <a:pt x="8986" y="1234"/>
                  <a:pt x="7787" y="1"/>
                  <a:pt x="6303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5" name="Google Shape;5665;p37"/>
          <p:cNvSpPr/>
          <p:nvPr/>
        </p:nvSpPr>
        <p:spPr>
          <a:xfrm flipH="1">
            <a:off x="10966269" y="9759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6" name="Google Shape;5666;p37"/>
          <p:cNvSpPr/>
          <p:nvPr/>
        </p:nvSpPr>
        <p:spPr>
          <a:xfrm>
            <a:off x="7830486" y="327509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7" name="Google Shape;5667;p37"/>
          <p:cNvSpPr/>
          <p:nvPr/>
        </p:nvSpPr>
        <p:spPr>
          <a:xfrm flipH="1">
            <a:off x="7058290" y="1033017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8" name="Google Shape;5668;p37"/>
          <p:cNvSpPr/>
          <p:nvPr/>
        </p:nvSpPr>
        <p:spPr>
          <a:xfrm flipH="1">
            <a:off x="11685369" y="299544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69" name="Google Shape;5669;p37"/>
          <p:cNvSpPr/>
          <p:nvPr/>
        </p:nvSpPr>
        <p:spPr>
          <a:xfrm flipH="1">
            <a:off x="8568756" y="1304299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0" name="Google Shape;5670;p37"/>
          <p:cNvSpPr/>
          <p:nvPr/>
        </p:nvSpPr>
        <p:spPr>
          <a:xfrm flipH="1">
            <a:off x="7437185" y="393593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4" name="Google Shape;5666;p37">
            <a:extLst>
              <a:ext uri="{FF2B5EF4-FFF2-40B4-BE49-F238E27FC236}">
                <a16:creationId xmlns:a16="http://schemas.microsoft.com/office/drawing/2014/main" id="{40E29609-9180-6E55-F799-012ECE72AB1B}"/>
              </a:ext>
            </a:extLst>
          </p:cNvPr>
          <p:cNvSpPr/>
          <p:nvPr/>
        </p:nvSpPr>
        <p:spPr>
          <a:xfrm>
            <a:off x="7841604" y="345572"/>
            <a:ext cx="719108" cy="539936"/>
          </a:xfrm>
          <a:custGeom>
            <a:avLst/>
            <a:gdLst/>
            <a:ahLst/>
            <a:cxnLst/>
            <a:rect l="l" t="t" r="r" b="b"/>
            <a:pathLst>
              <a:path w="6425" h="4799" extrusionOk="0">
                <a:moveTo>
                  <a:pt x="4638" y="1"/>
                </a:moveTo>
                <a:cubicBezTo>
                  <a:pt x="4166" y="1"/>
                  <a:pt x="3715" y="320"/>
                  <a:pt x="3579" y="903"/>
                </a:cubicBezTo>
                <a:cubicBezTo>
                  <a:pt x="3124" y="416"/>
                  <a:pt x="2496" y="147"/>
                  <a:pt x="1878" y="147"/>
                </a:cubicBezTo>
                <a:cubicBezTo>
                  <a:pt x="1554" y="147"/>
                  <a:pt x="1234" y="221"/>
                  <a:pt x="942" y="376"/>
                </a:cubicBezTo>
                <a:cubicBezTo>
                  <a:pt x="573" y="571"/>
                  <a:pt x="246" y="940"/>
                  <a:pt x="212" y="1454"/>
                </a:cubicBezTo>
                <a:cubicBezTo>
                  <a:pt x="177" y="1954"/>
                  <a:pt x="419" y="2393"/>
                  <a:pt x="722" y="2705"/>
                </a:cubicBezTo>
                <a:cubicBezTo>
                  <a:pt x="527" y="2737"/>
                  <a:pt x="332" y="2801"/>
                  <a:pt x="190" y="2977"/>
                </a:cubicBezTo>
                <a:cubicBezTo>
                  <a:pt x="30" y="3178"/>
                  <a:pt x="1" y="3477"/>
                  <a:pt x="62" y="3740"/>
                </a:cubicBezTo>
                <a:cubicBezTo>
                  <a:pt x="251" y="4540"/>
                  <a:pt x="974" y="4668"/>
                  <a:pt x="1548" y="4744"/>
                </a:cubicBezTo>
                <a:cubicBezTo>
                  <a:pt x="1825" y="4781"/>
                  <a:pt x="2103" y="4798"/>
                  <a:pt x="2381" y="4798"/>
                </a:cubicBezTo>
                <a:cubicBezTo>
                  <a:pt x="2879" y="4798"/>
                  <a:pt x="3377" y="4743"/>
                  <a:pt x="3870" y="4652"/>
                </a:cubicBezTo>
                <a:cubicBezTo>
                  <a:pt x="4527" y="4532"/>
                  <a:pt x="5183" y="4306"/>
                  <a:pt x="5696" y="3764"/>
                </a:cubicBezTo>
                <a:cubicBezTo>
                  <a:pt x="6183" y="3253"/>
                  <a:pt x="6425" y="2598"/>
                  <a:pt x="6305" y="1816"/>
                </a:cubicBezTo>
                <a:cubicBezTo>
                  <a:pt x="6158" y="1032"/>
                  <a:pt x="5695" y="369"/>
                  <a:pt x="5075" y="95"/>
                </a:cubicBezTo>
                <a:cubicBezTo>
                  <a:pt x="4933" y="31"/>
                  <a:pt x="4785" y="1"/>
                  <a:pt x="4638" y="1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7" name="Google Shape;5670;p37">
            <a:extLst>
              <a:ext uri="{FF2B5EF4-FFF2-40B4-BE49-F238E27FC236}">
                <a16:creationId xmlns:a16="http://schemas.microsoft.com/office/drawing/2014/main" id="{1059B89A-6A6E-9488-F578-FECC84043C51}"/>
              </a:ext>
            </a:extLst>
          </p:cNvPr>
          <p:cNvSpPr/>
          <p:nvPr/>
        </p:nvSpPr>
        <p:spPr>
          <a:xfrm flipH="1">
            <a:off x="7448303" y="411656"/>
            <a:ext cx="93904" cy="94059"/>
          </a:xfrm>
          <a:custGeom>
            <a:avLst/>
            <a:gdLst/>
            <a:ahLst/>
            <a:cxnLst/>
            <a:rect l="l" t="t" r="r" b="b"/>
            <a:pathLst>
              <a:path w="839" h="836" extrusionOk="0">
                <a:moveTo>
                  <a:pt x="408" y="0"/>
                </a:moveTo>
                <a:cubicBezTo>
                  <a:pt x="354" y="0"/>
                  <a:pt x="305" y="11"/>
                  <a:pt x="258" y="37"/>
                </a:cubicBezTo>
                <a:cubicBezTo>
                  <a:pt x="207" y="53"/>
                  <a:pt x="162" y="82"/>
                  <a:pt x="124" y="123"/>
                </a:cubicBezTo>
                <a:cubicBezTo>
                  <a:pt x="83" y="161"/>
                  <a:pt x="54" y="205"/>
                  <a:pt x="38" y="257"/>
                </a:cubicBezTo>
                <a:cubicBezTo>
                  <a:pt x="12" y="307"/>
                  <a:pt x="0" y="362"/>
                  <a:pt x="2" y="417"/>
                </a:cubicBezTo>
                <a:cubicBezTo>
                  <a:pt x="8" y="454"/>
                  <a:pt x="11" y="493"/>
                  <a:pt x="16" y="530"/>
                </a:cubicBezTo>
                <a:cubicBezTo>
                  <a:pt x="37" y="599"/>
                  <a:pt x="73" y="661"/>
                  <a:pt x="124" y="713"/>
                </a:cubicBezTo>
                <a:cubicBezTo>
                  <a:pt x="150" y="735"/>
                  <a:pt x="180" y="757"/>
                  <a:pt x="207" y="779"/>
                </a:cubicBezTo>
                <a:cubicBezTo>
                  <a:pt x="274" y="815"/>
                  <a:pt x="344" y="836"/>
                  <a:pt x="419" y="836"/>
                </a:cubicBezTo>
                <a:cubicBezTo>
                  <a:pt x="422" y="836"/>
                  <a:pt x="425" y="836"/>
                  <a:pt x="428" y="836"/>
                </a:cubicBezTo>
                <a:cubicBezTo>
                  <a:pt x="483" y="836"/>
                  <a:pt x="532" y="824"/>
                  <a:pt x="579" y="799"/>
                </a:cubicBezTo>
                <a:cubicBezTo>
                  <a:pt x="630" y="782"/>
                  <a:pt x="675" y="752"/>
                  <a:pt x="715" y="713"/>
                </a:cubicBezTo>
                <a:cubicBezTo>
                  <a:pt x="754" y="675"/>
                  <a:pt x="783" y="632"/>
                  <a:pt x="799" y="578"/>
                </a:cubicBezTo>
                <a:cubicBezTo>
                  <a:pt x="825" y="528"/>
                  <a:pt x="838" y="474"/>
                  <a:pt x="835" y="417"/>
                </a:cubicBezTo>
                <a:cubicBezTo>
                  <a:pt x="831" y="381"/>
                  <a:pt x="827" y="343"/>
                  <a:pt x="821" y="307"/>
                </a:cubicBezTo>
                <a:cubicBezTo>
                  <a:pt x="802" y="235"/>
                  <a:pt x="766" y="175"/>
                  <a:pt x="715" y="123"/>
                </a:cubicBezTo>
                <a:cubicBezTo>
                  <a:pt x="687" y="101"/>
                  <a:pt x="658" y="79"/>
                  <a:pt x="630" y="57"/>
                </a:cubicBezTo>
                <a:cubicBezTo>
                  <a:pt x="564" y="19"/>
                  <a:pt x="496" y="0"/>
                  <a:pt x="419" y="0"/>
                </a:cubicBezTo>
                <a:cubicBezTo>
                  <a:pt x="415" y="0"/>
                  <a:pt x="412" y="0"/>
                  <a:pt x="40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5679" name="Google Shape;5651;p37">
            <a:extLst>
              <a:ext uri="{FF2B5EF4-FFF2-40B4-BE49-F238E27FC236}">
                <a16:creationId xmlns:a16="http://schemas.microsoft.com/office/drawing/2014/main" id="{120098DD-55F2-B3E6-8883-7A46CEDC3714}"/>
              </a:ext>
            </a:extLst>
          </p:cNvPr>
          <p:cNvSpPr txBox="1">
            <a:spLocks/>
          </p:cNvSpPr>
          <p:nvPr/>
        </p:nvSpPr>
        <p:spPr>
          <a:xfrm>
            <a:off x="8988744" y="3102197"/>
            <a:ext cx="26824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2933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hewy"/>
              <a:buNone/>
              <a:defRPr sz="32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400"/>
              <a:buFont typeface="Chewy"/>
              <a:buNone/>
              <a:tabLst/>
              <a:defRPr/>
            </a:pPr>
            <a:r>
              <a:rPr kumimoji="0" lang="vi-VN" sz="2000" b="0" i="0" u="none" strike="noStrike" kern="0" cap="none" spc="0" normalizeH="0" baseline="0" noProof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Practice</a:t>
            </a:r>
            <a:endParaRPr kumimoji="0" lang="vi-VN" sz="20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Comic Sans MS" panose="030F0702030302020204" pitchFamily="66" charset="0"/>
              <a:sym typeface="Chewy"/>
            </a:endParaRPr>
          </a:p>
        </p:txBody>
      </p:sp>
      <p:sp>
        <p:nvSpPr>
          <p:cNvPr id="5680" name="Google Shape;5652;p37">
            <a:extLst>
              <a:ext uri="{FF2B5EF4-FFF2-40B4-BE49-F238E27FC236}">
                <a16:creationId xmlns:a16="http://schemas.microsoft.com/office/drawing/2014/main" id="{78395B76-DC85-97A3-1106-F2E9C5F69E64}"/>
              </a:ext>
            </a:extLst>
          </p:cNvPr>
          <p:cNvSpPr txBox="1">
            <a:spLocks/>
          </p:cNvSpPr>
          <p:nvPr/>
        </p:nvSpPr>
        <p:spPr>
          <a:xfrm>
            <a:off x="9096378" y="1307777"/>
            <a:ext cx="97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500" b="0" i="0" u="none" strike="noStrike" cap="none">
                <a:solidFill>
                  <a:schemeClr val="accent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4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3000"/>
              <a:buFont typeface="Chewy"/>
              <a:buNone/>
              <a:tabLst/>
              <a:defRPr/>
            </a:pPr>
            <a:r>
              <a:rPr kumimoji="0" lang="vi-VN" sz="3500" b="0" i="0" u="none" strike="noStrike" kern="0" cap="none" spc="0" normalizeH="0" baseline="0" noProof="0" dirty="0">
                <a:ln>
                  <a:noFill/>
                </a:ln>
                <a:solidFill>
                  <a:srgbClr val="FF3A5F"/>
                </a:solidFill>
                <a:effectLst/>
                <a:uLnTx/>
                <a:uFillTx/>
                <a:latin typeface="Comic Sans MS" panose="030F0702030302020204" pitchFamily="66" charset="0"/>
                <a:sym typeface="Chewy"/>
              </a:rPr>
              <a:t>03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CBD57BB-EBE1-4DBE-930B-B3F17C0A22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</p:spTree>
  </p:cSld>
  <p:clrMapOvr>
    <a:masterClrMapping/>
  </p:clrMapOvr>
  <p:transition spd="slow">
    <p:wipe/>
    <p:sndAc>
      <p:stSnd>
        <p:snd r:embed="rId3" name="chimes.wav"/>
      </p:stSnd>
    </p:sndAc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9C3246-DA32-42CF-8F7F-776F30E2D93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2905" y="708859"/>
            <a:ext cx="11381361" cy="55642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F5C49E7-F8E7-43DD-864F-A9EF006A88C2}"/>
              </a:ext>
            </a:extLst>
          </p:cNvPr>
          <p:cNvSpPr/>
          <p:nvPr/>
        </p:nvSpPr>
        <p:spPr>
          <a:xfrm>
            <a:off x="3053859" y="1401974"/>
            <a:ext cx="2013484" cy="1430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2400" dirty="0">
              <a:solidFill>
                <a:srgbClr val="EC008B"/>
              </a:solidFill>
              <a:latin typeface="Comic Sans MS" panose="030F0702030302020204" pitchFamily="66" charset="0"/>
            </a:endParaRPr>
          </a:p>
        </p:txBody>
      </p:sp>
      <p:pic>
        <p:nvPicPr>
          <p:cNvPr id="4098" name="Picture 2" descr="Băng Washi, Băng, Đầy Màu Sắc">
            <a:extLst>
              <a:ext uri="{FF2B5EF4-FFF2-40B4-BE49-F238E27FC236}">
                <a16:creationId xmlns:a16="http://schemas.microsoft.com/office/drawing/2014/main" id="{1691DE38-33AD-493B-B895-E9AE3CAD63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52" r="50378" b="8369"/>
          <a:stretch/>
        </p:blipFill>
        <p:spPr bwMode="auto">
          <a:xfrm rot="2146897">
            <a:off x="9538856" y="746998"/>
            <a:ext cx="2859095" cy="94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Băng Washi, Băng, Đầy Màu Sắc">
            <a:extLst>
              <a:ext uri="{FF2B5EF4-FFF2-40B4-BE49-F238E27FC236}">
                <a16:creationId xmlns:a16="http://schemas.microsoft.com/office/drawing/2014/main" id="{AC98536E-0389-4E0A-905C-735E79EC92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40" t="69503" b="8936"/>
          <a:stretch/>
        </p:blipFill>
        <p:spPr bwMode="auto">
          <a:xfrm rot="2525618">
            <a:off x="-220284" y="5403798"/>
            <a:ext cx="2531158" cy="94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996D720B-4BBD-4A63-8CB4-16FE828B1A14}"/>
              </a:ext>
            </a:extLst>
          </p:cNvPr>
          <p:cNvSpPr/>
          <p:nvPr/>
        </p:nvSpPr>
        <p:spPr>
          <a:xfrm>
            <a:off x="7529532" y="1946020"/>
            <a:ext cx="1322640" cy="784439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C97DF9D-99FD-4777-A75C-F42AF5FDAFB2}"/>
              </a:ext>
            </a:extLst>
          </p:cNvPr>
          <p:cNvSpPr/>
          <p:nvPr/>
        </p:nvSpPr>
        <p:spPr>
          <a:xfrm>
            <a:off x="8668552" y="3510180"/>
            <a:ext cx="1148533" cy="784439"/>
          </a:xfrm>
          <a:prstGeom prst="roundRect">
            <a:avLst/>
          </a:prstGeom>
          <a:solidFill>
            <a:srgbClr val="FFF2B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32A7A7FF-8FB9-4496-ABFD-FC7DBF8D567F}"/>
              </a:ext>
            </a:extLst>
          </p:cNvPr>
          <p:cNvSpPr/>
          <p:nvPr/>
        </p:nvSpPr>
        <p:spPr>
          <a:xfrm>
            <a:off x="7801907" y="5290481"/>
            <a:ext cx="1050262" cy="788139"/>
          </a:xfrm>
          <a:prstGeom prst="roundRect">
            <a:avLst/>
          </a:prstGeom>
          <a:solidFill>
            <a:srgbClr val="CCFF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400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30E5479B-9462-4D87-B56E-EA0680F39F1B}"/>
              </a:ext>
            </a:extLst>
          </p:cNvPr>
          <p:cNvSpPr/>
          <p:nvPr/>
        </p:nvSpPr>
        <p:spPr>
          <a:xfrm>
            <a:off x="3625931" y="4086674"/>
            <a:ext cx="1034272" cy="784439"/>
          </a:xfrm>
          <a:prstGeom prst="roundRect">
            <a:avLst/>
          </a:prstGeom>
          <a:solidFill>
            <a:srgbClr val="CCFF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DE613857-0C6F-451D-981D-C778BA55B73A}"/>
              </a:ext>
            </a:extLst>
          </p:cNvPr>
          <p:cNvSpPr/>
          <p:nvPr/>
        </p:nvSpPr>
        <p:spPr>
          <a:xfrm>
            <a:off x="3650102" y="5290481"/>
            <a:ext cx="1010101" cy="784439"/>
          </a:xfrm>
          <a:prstGeom prst="roundRect">
            <a:avLst/>
          </a:prstGeom>
          <a:solidFill>
            <a:srgbClr val="FFCC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E800F3C-637A-4D93-B27A-2620A6ADB302}"/>
              </a:ext>
            </a:extLst>
          </p:cNvPr>
          <p:cNvSpPr/>
          <p:nvPr/>
        </p:nvSpPr>
        <p:spPr>
          <a:xfrm>
            <a:off x="7205732" y="5251110"/>
            <a:ext cx="1970240" cy="1430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rgbClr val="EC008B"/>
                </a:solidFill>
                <a:latin typeface="Comic Sans MS" panose="030F0702030302020204" pitchFamily="66" charset="0"/>
              </a:rPr>
              <a:t>He stays with the egg and he doesn’t eat.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1D526C8-4873-406F-9BB4-234B9EB8F5F2}"/>
              </a:ext>
            </a:extLst>
          </p:cNvPr>
          <p:cNvSpPr/>
          <p:nvPr/>
        </p:nvSpPr>
        <p:spPr>
          <a:xfrm>
            <a:off x="3117016" y="1420857"/>
            <a:ext cx="2034350" cy="1430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The mother has one egg every winter.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C1D05D-5431-4823-9BC3-E1D473A65711}"/>
              </a:ext>
            </a:extLst>
          </p:cNvPr>
          <p:cNvSpPr/>
          <p:nvPr/>
        </p:nvSpPr>
        <p:spPr>
          <a:xfrm>
            <a:off x="7158451" y="1613403"/>
            <a:ext cx="2034350" cy="121742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rgbClr val="EC008B"/>
                </a:solidFill>
                <a:latin typeface="Comic Sans MS" panose="030F0702030302020204" pitchFamily="66" charset="0"/>
              </a:rPr>
              <a:t>She gives her egg to the father.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75ED9A2-3A0C-4054-BA1D-19173E762C4E}"/>
              </a:ext>
            </a:extLst>
          </p:cNvPr>
          <p:cNvSpPr/>
          <p:nvPr/>
        </p:nvSpPr>
        <p:spPr>
          <a:xfrm>
            <a:off x="8158797" y="3246953"/>
            <a:ext cx="2034350" cy="14306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rgbClr val="EC008B"/>
                </a:solidFill>
                <a:latin typeface="Comic Sans MS" panose="030F0702030302020204" pitchFamily="66" charset="0"/>
              </a:rPr>
              <a:t>The father keeps the egg warm on his feet.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3B296AF-F4A4-4828-8E6D-7809D00563F5}"/>
              </a:ext>
            </a:extLst>
          </p:cNvPr>
          <p:cNvSpPr/>
          <p:nvPr/>
        </p:nvSpPr>
        <p:spPr>
          <a:xfrm>
            <a:off x="3016029" y="3573639"/>
            <a:ext cx="2034350" cy="13384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rgbClr val="EC008B"/>
                </a:solidFill>
                <a:latin typeface="Comic Sans MS" panose="030F0702030302020204" pitchFamily="66" charset="0"/>
              </a:rPr>
              <a:t>The baby comes out of the egg.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3FB63A-0716-4681-97F6-0FE590C197AE}"/>
              </a:ext>
            </a:extLst>
          </p:cNvPr>
          <p:cNvSpPr/>
          <p:nvPr/>
        </p:nvSpPr>
        <p:spPr>
          <a:xfrm>
            <a:off x="3027311" y="5208266"/>
            <a:ext cx="2034350" cy="13384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dirty="0">
                <a:solidFill>
                  <a:srgbClr val="EC008B"/>
                </a:solidFill>
                <a:latin typeface="Comic Sans MS" panose="030F0702030302020204" pitchFamily="66" charset="0"/>
              </a:rPr>
              <a:t>The father can leave for food now.</a:t>
            </a:r>
          </a:p>
        </p:txBody>
      </p:sp>
    </p:spTree>
    <p:extLst>
      <p:ext uri="{BB962C8B-B14F-4D97-AF65-F5344CB8AC3E}">
        <p14:creationId xmlns:p14="http://schemas.microsoft.com/office/powerpoint/2010/main" val="481591904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1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1 (mp3cut.net) (6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1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1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1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1 (mp3cut.net) (1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  <p:bldP spid="18" grpId="0" animBg="1"/>
      <p:bldP spid="22" grpId="0" animBg="1"/>
      <p:bldP spid="26" grpId="0" animBg="1"/>
      <p:bldP spid="2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C159CD-E3BD-4DF0-9F0B-1E1DEA4BA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" b="61250" l="10000" r="96094">
                        <a14:foregroundMark x1="51094" y1="3281" x2="51094" y2="3281"/>
                        <a14:foregroundMark x1="96094" y1="29844" x2="96094" y2="29844"/>
                        <a14:foregroundMark x1="95625" y1="38906" x2="95625" y2="38906"/>
                        <a14:foregroundMark x1="94844" y1="34531" x2="94844" y2="34531"/>
                        <a14:foregroundMark x1="50781" y1="60000" x2="50781" y2="60000"/>
                        <a14:foregroundMark x1="62813" y1="61250" x2="62813" y2="6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297"/>
          <a:stretch/>
        </p:blipFill>
        <p:spPr>
          <a:xfrm>
            <a:off x="1171576" y="560358"/>
            <a:ext cx="8229600" cy="4714460"/>
          </a:xfrm>
          <a:prstGeom prst="rect">
            <a:avLst/>
          </a:prstGeom>
        </p:spPr>
      </p:pic>
      <p:sp>
        <p:nvSpPr>
          <p:cNvPr id="12" name="Google Shape;5944;p39">
            <a:extLst>
              <a:ext uri="{FF2B5EF4-FFF2-40B4-BE49-F238E27FC236}">
                <a16:creationId xmlns:a16="http://schemas.microsoft.com/office/drawing/2014/main" id="{C9AA9C4D-2129-480B-84FC-84704DCD2578}"/>
              </a:ext>
            </a:extLst>
          </p:cNvPr>
          <p:cNvSpPr txBox="1">
            <a:spLocks/>
          </p:cNvSpPr>
          <p:nvPr/>
        </p:nvSpPr>
        <p:spPr>
          <a:xfrm>
            <a:off x="2790824" y="849443"/>
            <a:ext cx="6315591" cy="32317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05</a:t>
            </a:r>
          </a:p>
          <a:p>
            <a:pPr algn="ctr"/>
            <a:r>
              <a:rPr lang="en" sz="700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Wrap-up &amp;</a:t>
            </a:r>
          </a:p>
          <a:p>
            <a:pPr algn="ctr"/>
            <a:r>
              <a:rPr lang="en" sz="700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Assessment</a:t>
            </a:r>
            <a:endParaRPr lang="en" sz="7000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79983-4FE3-4965-8261-BCCE9E5EAB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841" b="86728" l="24890" r="64491">
                        <a14:foregroundMark x1="30234" y1="66545" x2="30234" y2="66545"/>
                        <a14:foregroundMark x1="61797" y1="74424" x2="61797" y2="74424"/>
                        <a14:foregroundMark x1="48438" y1="51152" x2="48438" y2="5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0" t="46355" r="30559" b="8786"/>
          <a:stretch/>
        </p:blipFill>
        <p:spPr>
          <a:xfrm>
            <a:off x="2424622" y="3543301"/>
            <a:ext cx="6019289" cy="31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12893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553D83D-9957-451C-B4C7-C868AF573178}"/>
              </a:ext>
            </a:extLst>
          </p:cNvPr>
          <p:cNvSpPr/>
          <p:nvPr/>
        </p:nvSpPr>
        <p:spPr>
          <a:xfrm>
            <a:off x="4867835" y="331020"/>
            <a:ext cx="2550245" cy="7009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800" dirty="0">
                <a:solidFill>
                  <a:schemeClr val="tx1"/>
                </a:solidFill>
                <a:latin typeface="Comic Sans MS" panose="030F0702030302020204" pitchFamily="66" charset="0"/>
              </a:rPr>
              <a:t>Write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A209BE5-39EA-42B1-8839-D21F03679B39}"/>
              </a:ext>
            </a:extLst>
          </p:cNvPr>
          <p:cNvSpPr/>
          <p:nvPr/>
        </p:nvSpPr>
        <p:spPr>
          <a:xfrm>
            <a:off x="259976" y="2072536"/>
            <a:ext cx="11672047" cy="4489631"/>
          </a:xfrm>
          <a:prstGeom prst="roundRect">
            <a:avLst/>
          </a:prstGeom>
          <a:solidFill>
            <a:srgbClr val="FFF2BB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742950" indent="-742950">
              <a:buFontTx/>
              <a:buAutoNum type="arabicPeriod"/>
            </a:pPr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Emperor penguins are great _________.</a:t>
            </a:r>
          </a:p>
          <a:p>
            <a:pPr marL="742950" indent="-742950">
              <a:buFontTx/>
              <a:buAutoNum type="arabicPeriod"/>
            </a:pPr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_______ can’t fly, but they can swim very well.</a:t>
            </a:r>
          </a:p>
          <a:p>
            <a:pPr marL="742950" indent="-742950">
              <a:buFontTx/>
              <a:buAutoNum type="arabicPeriod"/>
            </a:pPr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father keeps the egg ____ on his feet.</a:t>
            </a:r>
          </a:p>
          <a:p>
            <a:pPr marL="742950" indent="-742950">
              <a:buFontTx/>
              <a:buAutoNum type="arabicPeriod"/>
            </a:pPr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After two months, the baby _________ the egg.</a:t>
            </a:r>
          </a:p>
          <a:p>
            <a:pPr marL="742950" indent="-742950">
              <a:buFontTx/>
              <a:buAutoNum type="arabicPeriod"/>
            </a:pPr>
            <a:r>
              <a:rPr lang="en-SG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The father can _____ for food when the mother is back.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9FE8A2D-7855-4068-A007-A9FEBF613CB3}"/>
              </a:ext>
            </a:extLst>
          </p:cNvPr>
          <p:cNvSpPr/>
          <p:nvPr/>
        </p:nvSpPr>
        <p:spPr>
          <a:xfrm>
            <a:off x="508960" y="1280934"/>
            <a:ext cx="11218583" cy="642692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084AFA3-585E-48C4-8D6D-6F2845C0923A}"/>
              </a:ext>
            </a:extLst>
          </p:cNvPr>
          <p:cNvSpPr/>
          <p:nvPr/>
        </p:nvSpPr>
        <p:spPr>
          <a:xfrm>
            <a:off x="804796" y="1325267"/>
            <a:ext cx="1469572" cy="590257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warm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467F266-E51A-4DEB-BB22-1EBBA0DDC088}"/>
              </a:ext>
            </a:extLst>
          </p:cNvPr>
          <p:cNvSpPr/>
          <p:nvPr/>
        </p:nvSpPr>
        <p:spPr>
          <a:xfrm>
            <a:off x="2194325" y="1513797"/>
            <a:ext cx="3213847" cy="196675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comes out of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C67A5945-52E6-45AE-B544-5D47EC717428}"/>
              </a:ext>
            </a:extLst>
          </p:cNvPr>
          <p:cNvSpPr/>
          <p:nvPr/>
        </p:nvSpPr>
        <p:spPr>
          <a:xfrm>
            <a:off x="5408172" y="1333369"/>
            <a:ext cx="1469572" cy="590257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leave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13A60532-693A-4618-BD70-45CCBB326C05}"/>
              </a:ext>
            </a:extLst>
          </p:cNvPr>
          <p:cNvSpPr/>
          <p:nvPr/>
        </p:nvSpPr>
        <p:spPr>
          <a:xfrm>
            <a:off x="7169735" y="1387176"/>
            <a:ext cx="2022182" cy="480146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parents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F3E7C42-D4DE-4E11-B906-B5A8609E4EAE}"/>
              </a:ext>
            </a:extLst>
          </p:cNvPr>
          <p:cNvSpPr/>
          <p:nvPr/>
        </p:nvSpPr>
        <p:spPr>
          <a:xfrm>
            <a:off x="9327350" y="1318797"/>
            <a:ext cx="2371165" cy="568236"/>
          </a:xfrm>
          <a:prstGeom prst="roundRect">
            <a:avLst/>
          </a:prstGeom>
          <a:noFill/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600" dirty="0">
                <a:solidFill>
                  <a:srgbClr val="FF0000"/>
                </a:solidFill>
                <a:latin typeface="Comic Sans MS" panose="030F0702030302020204" pitchFamily="66" charset="0"/>
              </a:rPr>
              <a:t>Penguins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DF0D24CE-46DB-4271-ACA5-814669448B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0841" b="86728" l="24890" r="64491">
                        <a14:foregroundMark x1="30234" y1="66545" x2="30234" y2="66545"/>
                        <a14:foregroundMark x1="61797" y1="74424" x2="61797" y2="74424"/>
                        <a14:foregroundMark x1="48438" y1="51152" x2="48438" y2="5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771" t="53465" r="59157" b="8786"/>
          <a:stretch/>
        </p:blipFill>
        <p:spPr>
          <a:xfrm>
            <a:off x="10722814" y="5163670"/>
            <a:ext cx="1417105" cy="18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901887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0.01042 0.15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1" y="7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-0.67565 0.2321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89" y="115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L 0.49024 0.3138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05" y="15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3.7037E-6 L 0.40338 0.3879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69" y="193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0 L -0.06263 0.5541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38" y="27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9" grpId="0"/>
      <p:bldP spid="3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A12A7C2-9B2A-4E04-8FA2-C513ED80E596}"/>
              </a:ext>
            </a:extLst>
          </p:cNvPr>
          <p:cNvSpPr/>
          <p:nvPr/>
        </p:nvSpPr>
        <p:spPr>
          <a:xfrm>
            <a:off x="1242130" y="1440873"/>
            <a:ext cx="9707740" cy="475210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" sz="3600" b="1" dirty="0">
              <a:solidFill>
                <a:schemeClr val="accent1">
                  <a:lumMod val="50000"/>
                </a:schemeClr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EF1E4F-11C2-4732-895C-E47A5D8985FC}"/>
              </a:ext>
            </a:extLst>
          </p:cNvPr>
          <p:cNvSpPr/>
          <p:nvPr/>
        </p:nvSpPr>
        <p:spPr>
          <a:xfrm>
            <a:off x="975311" y="540327"/>
            <a:ext cx="9707740" cy="5334000"/>
          </a:xfrm>
          <a:prstGeom prst="roundRect">
            <a:avLst/>
          </a:prstGeom>
          <a:solidFill>
            <a:srgbClr val="FFE4BE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Wrap up</a:t>
            </a:r>
          </a:p>
          <a:p>
            <a:pPr algn="ctr"/>
            <a:r>
              <a:rPr lang="en-US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U</a:t>
            </a:r>
            <a:r>
              <a:rPr lang="en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nit 1: Family and friends </a:t>
            </a:r>
            <a:br>
              <a:rPr lang="en" sz="40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</a:br>
            <a:r>
              <a:rPr lang="en" sz="36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Lesson 2 – Part 1,2,3</a:t>
            </a:r>
          </a:p>
          <a:p>
            <a:pPr algn="ctr"/>
            <a:r>
              <a:rPr lang="en" sz="3600">
                <a:solidFill>
                  <a:schemeClr val="tx1"/>
                </a:solidFill>
                <a:latin typeface="Comic Sans MS" panose="030F0702030302020204" pitchFamily="66" charset="0"/>
              </a:rPr>
              <a:t>What have we learnt </a:t>
            </a:r>
            <a:r>
              <a:rPr lang="en" sz="3600" dirty="0">
                <a:solidFill>
                  <a:schemeClr val="tx1"/>
                </a:solidFill>
                <a:latin typeface="Comic Sans MS" panose="030F0702030302020204" pitchFamily="66" charset="0"/>
              </a:rPr>
              <a:t>today?</a:t>
            </a:r>
          </a:p>
          <a:p>
            <a:r>
              <a:rPr lang="en" sz="36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New words: </a:t>
            </a:r>
            <a:r>
              <a:rPr lang="en-SG" sz="3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c</a:t>
            </a:r>
            <a:r>
              <a:rPr lang="en" sz="3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ome out of, keep warm, leave, parents, penguin</a:t>
            </a:r>
          </a:p>
          <a:p>
            <a:r>
              <a:rPr lang="en" sz="3600" b="1" dirty="0">
                <a:solidFill>
                  <a:srgbClr val="C00000"/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Show and tell: </a:t>
            </a:r>
            <a:r>
              <a:rPr lang="en" sz="3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A story about the penguin’s family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FAE5BA2-71C0-4FB9-A9AC-AA0002B83C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41" b="86728" l="24890" r="64491">
                        <a14:foregroundMark x1="30234" y1="66545" x2="30234" y2="66545"/>
                        <a14:foregroundMark x1="61797" y1="74424" x2="61797" y2="74424"/>
                        <a14:foregroundMark x1="48438" y1="51152" x2="48438" y2="5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0" t="46355" r="59664" b="13976"/>
          <a:stretch/>
        </p:blipFill>
        <p:spPr>
          <a:xfrm rot="20947292">
            <a:off x="8966339" y="3596035"/>
            <a:ext cx="2798851" cy="30939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7CA6030-EF4F-483D-80B4-7E43B6D417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41" b="86728" l="24890" r="64491">
                        <a14:foregroundMark x1="30234" y1="66545" x2="30234" y2="66545"/>
                        <a14:foregroundMark x1="61797" y1="74424" x2="61797" y2="74424"/>
                        <a14:foregroundMark x1="48438" y1="51152" x2="48438" y2="5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0" t="46355" r="59664" b="13976"/>
          <a:stretch/>
        </p:blipFill>
        <p:spPr>
          <a:xfrm rot="1040519">
            <a:off x="-233138" y="-355484"/>
            <a:ext cx="2798851" cy="309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1629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4055" y="119888"/>
            <a:ext cx="1429935" cy="6856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1" y="-731522"/>
            <a:ext cx="12253571" cy="86206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8608" y="1937887"/>
            <a:ext cx="422743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64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Thank you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64731" y="3045883"/>
            <a:ext cx="60548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 w="22225">
                  <a:solidFill>
                    <a:srgbClr val="FFBA4B"/>
                  </a:solidFill>
                  <a:prstDash val="solid"/>
                </a:ln>
                <a:solidFill>
                  <a:srgbClr val="FFBA4B">
                    <a:lumMod val="40000"/>
                    <a:lumOff val="6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Arial"/>
                <a:sym typeface="Arial"/>
              </a:rPr>
              <a:t>&amp; goodbye!</a:t>
            </a:r>
          </a:p>
        </p:txBody>
      </p:sp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738100" y="-114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55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5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3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C159CD-E3BD-4DF0-9F0B-1E1DEA4BA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125" b="61250" l="10000" r="96094">
                        <a14:foregroundMark x1="51094" y1="3281" x2="51094" y2="3281"/>
                        <a14:foregroundMark x1="96094" y1="29844" x2="96094" y2="29844"/>
                        <a14:foregroundMark x1="95625" y1="38906" x2="95625" y2="38906"/>
                        <a14:foregroundMark x1="94844" y1="34531" x2="94844" y2="34531"/>
                        <a14:foregroundMark x1="50781" y1="60000" x2="50781" y2="60000"/>
                        <a14:foregroundMark x1="62813" y1="61250" x2="62813" y2="61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4297"/>
          <a:stretch/>
        </p:blipFill>
        <p:spPr>
          <a:xfrm>
            <a:off x="1171576" y="560358"/>
            <a:ext cx="8229600" cy="4714460"/>
          </a:xfrm>
          <a:prstGeom prst="rect">
            <a:avLst/>
          </a:prstGeom>
        </p:spPr>
      </p:pic>
      <p:sp>
        <p:nvSpPr>
          <p:cNvPr id="12" name="Google Shape;5944;p39">
            <a:extLst>
              <a:ext uri="{FF2B5EF4-FFF2-40B4-BE49-F238E27FC236}">
                <a16:creationId xmlns:a16="http://schemas.microsoft.com/office/drawing/2014/main" id="{C9AA9C4D-2129-480B-84FC-84704DCD2578}"/>
              </a:ext>
            </a:extLst>
          </p:cNvPr>
          <p:cNvSpPr txBox="1">
            <a:spLocks/>
          </p:cNvSpPr>
          <p:nvPr/>
        </p:nvSpPr>
        <p:spPr>
          <a:xfrm>
            <a:off x="2790824" y="1125890"/>
            <a:ext cx="6315591" cy="3231768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01 </a:t>
            </a:r>
          </a:p>
          <a:p>
            <a:pPr algn="ctr"/>
            <a:r>
              <a:rPr lang="en" sz="7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Warm 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B79983-4FE3-4965-8261-BCCE9E5EAB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841" b="86728" l="24890" r="64491">
                        <a14:foregroundMark x1="30234" y1="66545" x2="30234" y2="66545"/>
                        <a14:foregroundMark x1="61797" y1="74424" x2="61797" y2="74424"/>
                        <a14:foregroundMark x1="48438" y1="51152" x2="48438" y2="511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940" t="46355" r="30559" b="8786"/>
          <a:stretch/>
        </p:blipFill>
        <p:spPr>
          <a:xfrm>
            <a:off x="2424622" y="3543301"/>
            <a:ext cx="6019289" cy="3100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997216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8579F17-744E-4DF0-A322-80960FAF3B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8750" l="3281" r="97813">
                        <a14:foregroundMark x1="49375" y1="17969" x2="60469" y2="54219"/>
                        <a14:foregroundMark x1="60469" y1="54219" x2="60781" y2="62187"/>
                        <a14:foregroundMark x1="60781" y1="62187" x2="58906" y2="69844"/>
                        <a14:foregroundMark x1="58906" y1="69844" x2="45938" y2="92969"/>
                        <a14:foregroundMark x1="45938" y1="92969" x2="45781" y2="97656"/>
                        <a14:foregroundMark x1="11719" y1="71250" x2="61250" y2="21563"/>
                        <a14:foregroundMark x1="61250" y1="21563" x2="69219" y2="17500"/>
                        <a14:foregroundMark x1="69219" y1="17500" x2="82500" y2="16250"/>
                        <a14:foregroundMark x1="82500" y1="16250" x2="86563" y2="16250"/>
                        <a14:foregroundMark x1="86875" y1="20781" x2="48594" y2="26094"/>
                        <a14:foregroundMark x1="48594" y1="26094" x2="35313" y2="34531"/>
                        <a14:foregroundMark x1="35313" y1="34531" x2="18438" y2="60469"/>
                        <a14:foregroundMark x1="18438" y1="60469" x2="14844" y2="90156"/>
                        <a14:foregroundMark x1="6875" y1="92188" x2="10781" y2="62969"/>
                        <a14:foregroundMark x1="10781" y1="62969" x2="53125" y2="12188"/>
                        <a14:foregroundMark x1="53125" y1="12188" x2="61563" y2="8438"/>
                        <a14:foregroundMark x1="61563" y1="8438" x2="82969" y2="4844"/>
                        <a14:foregroundMark x1="89531" y1="5469" x2="94375" y2="15156"/>
                        <a14:foregroundMark x1="94375" y1="15156" x2="95156" y2="43281"/>
                        <a14:foregroundMark x1="95156" y1="43281" x2="97813" y2="51563"/>
                        <a14:foregroundMark x1="97813" y1="51563" x2="97031" y2="65156"/>
                        <a14:foregroundMark x1="60781" y1="19531" x2="79375" y2="7656"/>
                        <a14:foregroundMark x1="79375" y1="7656" x2="88281" y2="5938"/>
                        <a14:foregroundMark x1="88281" y1="5938" x2="90000" y2="5938"/>
                        <a14:foregroundMark x1="92969" y1="4844" x2="95000" y2="8438"/>
                        <a14:foregroundMark x1="88906" y1="1563" x2="96406" y2="5000"/>
                        <a14:foregroundMark x1="96406" y1="5000" x2="97031" y2="9531"/>
                        <a14:foregroundMark x1="38438" y1="23438" x2="19375" y2="50625"/>
                        <a14:foregroundMark x1="19375" y1="50625" x2="12969" y2="70938"/>
                        <a14:foregroundMark x1="12969" y1="70938" x2="7500" y2="98750"/>
                        <a14:foregroundMark x1="7500" y1="98750" x2="7344" y2="98750"/>
                        <a14:foregroundMark x1="6406" y1="95469" x2="3281" y2="87656"/>
                        <a14:foregroundMark x1="3281" y1="87656" x2="3281" y2="8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4289258" cy="42892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FDD39B-DD6B-44F8-A08A-5C3AC710D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98750" l="3281" r="97813">
                        <a14:foregroundMark x1="49375" y1="17969" x2="60469" y2="54219"/>
                        <a14:foregroundMark x1="60469" y1="54219" x2="60781" y2="62187"/>
                        <a14:foregroundMark x1="60781" y1="62187" x2="58906" y2="69844"/>
                        <a14:foregroundMark x1="58906" y1="69844" x2="45938" y2="92969"/>
                        <a14:foregroundMark x1="45938" y1="92969" x2="45781" y2="97656"/>
                        <a14:foregroundMark x1="11719" y1="71250" x2="61250" y2="21563"/>
                        <a14:foregroundMark x1="61250" y1="21563" x2="69219" y2="17500"/>
                        <a14:foregroundMark x1="69219" y1="17500" x2="82500" y2="16250"/>
                        <a14:foregroundMark x1="82500" y1="16250" x2="86563" y2="16250"/>
                        <a14:foregroundMark x1="86875" y1="20781" x2="48594" y2="26094"/>
                        <a14:foregroundMark x1="48594" y1="26094" x2="35313" y2="34531"/>
                        <a14:foregroundMark x1="35313" y1="34531" x2="18438" y2="60469"/>
                        <a14:foregroundMark x1="18438" y1="60469" x2="14844" y2="90156"/>
                        <a14:foregroundMark x1="6875" y1="92188" x2="10781" y2="62969"/>
                        <a14:foregroundMark x1="10781" y1="62969" x2="53125" y2="12188"/>
                        <a14:foregroundMark x1="53125" y1="12188" x2="61563" y2="8438"/>
                        <a14:foregroundMark x1="61563" y1="8438" x2="82969" y2="4844"/>
                        <a14:foregroundMark x1="89531" y1="5469" x2="94375" y2="15156"/>
                        <a14:foregroundMark x1="94375" y1="15156" x2="95156" y2="43281"/>
                        <a14:foregroundMark x1="95156" y1="43281" x2="97813" y2="51563"/>
                        <a14:foregroundMark x1="97813" y1="51563" x2="97031" y2="65156"/>
                        <a14:foregroundMark x1="60781" y1="19531" x2="79375" y2="7656"/>
                        <a14:foregroundMark x1="79375" y1="7656" x2="88281" y2="5938"/>
                        <a14:foregroundMark x1="88281" y1="5938" x2="90000" y2="5938"/>
                        <a14:foregroundMark x1="92969" y1="4844" x2="95000" y2="8438"/>
                        <a14:foregroundMark x1="88906" y1="1563" x2="96406" y2="5000"/>
                        <a14:foregroundMark x1="96406" y1="5000" x2="97031" y2="9531"/>
                        <a14:foregroundMark x1="38438" y1="23438" x2="19375" y2="50625"/>
                        <a14:foregroundMark x1="19375" y1="50625" x2="12969" y2="70938"/>
                        <a14:foregroundMark x1="12969" y1="70938" x2="7500" y2="98750"/>
                        <a14:foregroundMark x1="7500" y1="98750" x2="7344" y2="98750"/>
                        <a14:foregroundMark x1="6406" y1="95469" x2="3281" y2="87656"/>
                        <a14:foregroundMark x1="3281" y1="87656" x2="3281" y2="8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449" y="2580716"/>
            <a:ext cx="4289258" cy="4289258"/>
          </a:xfrm>
          <a:prstGeom prst="rect">
            <a:avLst/>
          </a:prstGeom>
        </p:spPr>
      </p:pic>
      <p:pic>
        <p:nvPicPr>
          <p:cNvPr id="7" name="Picture 6">
            <a:hlinkClick r:id="rId5" action="ppaction://hlinksldjump"/>
            <a:extLst>
              <a:ext uri="{FF2B5EF4-FFF2-40B4-BE49-F238E27FC236}">
                <a16:creationId xmlns:a16="http://schemas.microsoft.com/office/drawing/2014/main" id="{3927298B-4FB7-452A-9177-37E981BC26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414" y="917152"/>
            <a:ext cx="3608672" cy="36086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B8E54B-A1C4-4143-A00E-1AEB7C9729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61243" y="2360942"/>
            <a:ext cx="1584960" cy="1286527"/>
          </a:xfrm>
        </p:spPr>
        <p:txBody>
          <a:bodyPr/>
          <a:lstStyle/>
          <a:p>
            <a:r>
              <a:rPr lang="en-SG" dirty="0">
                <a:latin typeface="Comic Sans MS" panose="030F0702030302020204" pitchFamily="66" charset="0"/>
              </a:rPr>
              <a:t>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1394E9-A6A7-4A74-9FB9-131C999B1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59414" y="3777543"/>
            <a:ext cx="9144000" cy="1655762"/>
          </a:xfrm>
        </p:spPr>
        <p:txBody>
          <a:bodyPr/>
          <a:lstStyle/>
          <a:p>
            <a:endParaRPr lang="en-SG" dirty="0"/>
          </a:p>
        </p:txBody>
      </p:sp>
      <p:pic>
        <p:nvPicPr>
          <p:cNvPr id="8" name="Picture 7">
            <a:hlinkClick r:id="rId7" action="ppaction://hlinksldjump"/>
            <a:extLst>
              <a:ext uri="{FF2B5EF4-FFF2-40B4-BE49-F238E27FC236}">
                <a16:creationId xmlns:a16="http://schemas.microsoft.com/office/drawing/2014/main" id="{0E7E805B-D6A8-4646-A963-1D008EB77F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915" y="917152"/>
            <a:ext cx="3608672" cy="360867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94D1E47-774B-450B-9492-25A893BEA141}"/>
              </a:ext>
            </a:extLst>
          </p:cNvPr>
          <p:cNvSpPr txBox="1">
            <a:spLocks/>
          </p:cNvSpPr>
          <p:nvPr/>
        </p:nvSpPr>
        <p:spPr>
          <a:xfrm>
            <a:off x="6921475" y="2360942"/>
            <a:ext cx="1584960" cy="1286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dirty="0">
                <a:latin typeface="Comic Sans MS" panose="030F0702030302020204" pitchFamily="66" charset="0"/>
              </a:rPr>
              <a:t>2</a:t>
            </a:r>
          </a:p>
        </p:txBody>
      </p:sp>
      <p:pic>
        <p:nvPicPr>
          <p:cNvPr id="10" name="Picture 9">
            <a:hlinkClick r:id="rId8" action="ppaction://hlinksldjump"/>
            <a:extLst>
              <a:ext uri="{FF2B5EF4-FFF2-40B4-BE49-F238E27FC236}">
                <a16:creationId xmlns:a16="http://schemas.microsoft.com/office/drawing/2014/main" id="{41B9CF19-CCC6-4669-99CF-6C6DB99E85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914" y="3561802"/>
            <a:ext cx="3608672" cy="360867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3613E40-BBF1-4AE4-886C-7DA7B7E48B13}"/>
              </a:ext>
            </a:extLst>
          </p:cNvPr>
          <p:cNvSpPr txBox="1">
            <a:spLocks/>
          </p:cNvSpPr>
          <p:nvPr/>
        </p:nvSpPr>
        <p:spPr>
          <a:xfrm>
            <a:off x="8470991" y="4975685"/>
            <a:ext cx="1584960" cy="1286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dirty="0">
                <a:latin typeface="Comic Sans MS" panose="030F0702030302020204" pitchFamily="66" charset="0"/>
              </a:rPr>
              <a:t>4</a:t>
            </a:r>
          </a:p>
        </p:txBody>
      </p:sp>
      <p:pic>
        <p:nvPicPr>
          <p:cNvPr id="12" name="Picture 11">
            <a:hlinkClick r:id="rId9" action="ppaction://hlinksldjump"/>
            <a:extLst>
              <a:ext uri="{FF2B5EF4-FFF2-40B4-BE49-F238E27FC236}">
                <a16:creationId xmlns:a16="http://schemas.microsoft.com/office/drawing/2014/main" id="{843FDCD9-92AC-4FB0-AA34-81CC6373D7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3518" y="3530578"/>
            <a:ext cx="3608672" cy="3608672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2DEEC1D-9D99-4F3B-8997-B16AC681FE5E}"/>
              </a:ext>
            </a:extLst>
          </p:cNvPr>
          <p:cNvSpPr txBox="1">
            <a:spLocks/>
          </p:cNvSpPr>
          <p:nvPr/>
        </p:nvSpPr>
        <p:spPr>
          <a:xfrm>
            <a:off x="4422968" y="4975684"/>
            <a:ext cx="1584960" cy="128652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SG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8" name="Rectangle: Rounded Corners 17">
            <a:hlinkClick r:id="rId10" action="ppaction://hlinksldjump"/>
            <a:extLst>
              <a:ext uri="{FF2B5EF4-FFF2-40B4-BE49-F238E27FC236}">
                <a16:creationId xmlns:a16="http://schemas.microsoft.com/office/drawing/2014/main" id="{193413F0-6524-4BF6-B85D-C88F7C3079D5}"/>
              </a:ext>
            </a:extLst>
          </p:cNvPr>
          <p:cNvSpPr/>
          <p:nvPr/>
        </p:nvSpPr>
        <p:spPr>
          <a:xfrm>
            <a:off x="10551486" y="6137383"/>
            <a:ext cx="1295399" cy="624842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Next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333F9B1-D6BC-40E7-A8CF-33AF8D95440D}"/>
              </a:ext>
            </a:extLst>
          </p:cNvPr>
          <p:cNvSpPr/>
          <p:nvPr/>
        </p:nvSpPr>
        <p:spPr>
          <a:xfrm>
            <a:off x="2352864" y="346111"/>
            <a:ext cx="7187968" cy="70811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5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Choose an unicorn!</a:t>
            </a:r>
          </a:p>
        </p:txBody>
      </p:sp>
    </p:spTree>
    <p:extLst>
      <p:ext uri="{BB962C8B-B14F-4D97-AF65-F5344CB8AC3E}">
        <p14:creationId xmlns:p14="http://schemas.microsoft.com/office/powerpoint/2010/main" val="3207793377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9" grpId="0"/>
      <p:bldP spid="9" grpId="1"/>
      <p:bldP spid="11" grpId="0"/>
      <p:bldP spid="11" grpId="1"/>
      <p:bldP spid="13" grpId="0"/>
      <p:bldP spid="13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8579F17-744E-4DF0-A322-80960FAF3B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3" b="98750" l="3281" r="97813">
                        <a14:foregroundMark x1="49375" y1="17969" x2="60469" y2="54219"/>
                        <a14:foregroundMark x1="60469" y1="54219" x2="60781" y2="62187"/>
                        <a14:foregroundMark x1="60781" y1="62187" x2="58906" y2="69844"/>
                        <a14:foregroundMark x1="58906" y1="69844" x2="45938" y2="92969"/>
                        <a14:foregroundMark x1="45938" y1="92969" x2="45781" y2="97656"/>
                        <a14:foregroundMark x1="11719" y1="71250" x2="61250" y2="21563"/>
                        <a14:foregroundMark x1="61250" y1="21563" x2="69219" y2="17500"/>
                        <a14:foregroundMark x1="69219" y1="17500" x2="82500" y2="16250"/>
                        <a14:foregroundMark x1="82500" y1="16250" x2="86563" y2="16250"/>
                        <a14:foregroundMark x1="86875" y1="20781" x2="48594" y2="26094"/>
                        <a14:foregroundMark x1="48594" y1="26094" x2="35313" y2="34531"/>
                        <a14:foregroundMark x1="35313" y1="34531" x2="18438" y2="60469"/>
                        <a14:foregroundMark x1="18438" y1="60469" x2="14844" y2="90156"/>
                        <a14:foregroundMark x1="6875" y1="92188" x2="10781" y2="62969"/>
                        <a14:foregroundMark x1="10781" y1="62969" x2="53125" y2="12188"/>
                        <a14:foregroundMark x1="53125" y1="12188" x2="61563" y2="8438"/>
                        <a14:foregroundMark x1="61563" y1="8438" x2="82969" y2="4844"/>
                        <a14:foregroundMark x1="89531" y1="5469" x2="94375" y2="15156"/>
                        <a14:foregroundMark x1="94375" y1="15156" x2="95156" y2="43281"/>
                        <a14:foregroundMark x1="95156" y1="43281" x2="97813" y2="51563"/>
                        <a14:foregroundMark x1="97813" y1="51563" x2="97031" y2="65156"/>
                        <a14:foregroundMark x1="60781" y1="19531" x2="79375" y2="7656"/>
                        <a14:foregroundMark x1="79375" y1="7656" x2="88281" y2="5938"/>
                        <a14:foregroundMark x1="88281" y1="5938" x2="90000" y2="5938"/>
                        <a14:foregroundMark x1="92969" y1="4844" x2="95000" y2="8438"/>
                        <a14:foregroundMark x1="88906" y1="1563" x2="96406" y2="5000"/>
                        <a14:foregroundMark x1="96406" y1="5000" x2="97031" y2="9531"/>
                        <a14:foregroundMark x1="38438" y1="23438" x2="19375" y2="50625"/>
                        <a14:foregroundMark x1="19375" y1="50625" x2="12969" y2="70938"/>
                        <a14:foregroundMark x1="12969" y1="70938" x2="7500" y2="98750"/>
                        <a14:foregroundMark x1="7500" y1="98750" x2="7344" y2="98750"/>
                        <a14:foregroundMark x1="6406" y1="95469" x2="3281" y2="87656"/>
                        <a14:foregroundMark x1="3281" y1="87656" x2="3281" y2="8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1683"/>
            <a:ext cx="4289258" cy="42892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FDD39B-DD6B-44F8-A08A-5C3AC710D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3" b="98750" l="3281" r="97813">
                        <a14:foregroundMark x1="49375" y1="17969" x2="60469" y2="54219"/>
                        <a14:foregroundMark x1="60469" y1="54219" x2="60781" y2="62187"/>
                        <a14:foregroundMark x1="60781" y1="62187" x2="58906" y2="69844"/>
                        <a14:foregroundMark x1="58906" y1="69844" x2="45938" y2="92969"/>
                        <a14:foregroundMark x1="45938" y1="92969" x2="45781" y2="97656"/>
                        <a14:foregroundMark x1="11719" y1="71250" x2="61250" y2="21563"/>
                        <a14:foregroundMark x1="61250" y1="21563" x2="69219" y2="17500"/>
                        <a14:foregroundMark x1="69219" y1="17500" x2="82500" y2="16250"/>
                        <a14:foregroundMark x1="82500" y1="16250" x2="86563" y2="16250"/>
                        <a14:foregroundMark x1="86875" y1="20781" x2="48594" y2="26094"/>
                        <a14:foregroundMark x1="48594" y1="26094" x2="35313" y2="34531"/>
                        <a14:foregroundMark x1="35313" y1="34531" x2="18438" y2="60469"/>
                        <a14:foregroundMark x1="18438" y1="60469" x2="14844" y2="90156"/>
                        <a14:foregroundMark x1="6875" y1="92188" x2="10781" y2="62969"/>
                        <a14:foregroundMark x1="10781" y1="62969" x2="53125" y2="12188"/>
                        <a14:foregroundMark x1="53125" y1="12188" x2="61563" y2="8438"/>
                        <a14:foregroundMark x1="61563" y1="8438" x2="82969" y2="4844"/>
                        <a14:foregroundMark x1="89531" y1="5469" x2="94375" y2="15156"/>
                        <a14:foregroundMark x1="94375" y1="15156" x2="95156" y2="43281"/>
                        <a14:foregroundMark x1="95156" y1="43281" x2="97813" y2="51563"/>
                        <a14:foregroundMark x1="97813" y1="51563" x2="97031" y2="65156"/>
                        <a14:foregroundMark x1="60781" y1="19531" x2="79375" y2="7656"/>
                        <a14:foregroundMark x1="79375" y1="7656" x2="88281" y2="5938"/>
                        <a14:foregroundMark x1="88281" y1="5938" x2="90000" y2="5938"/>
                        <a14:foregroundMark x1="92969" y1="4844" x2="95000" y2="8438"/>
                        <a14:foregroundMark x1="88906" y1="1563" x2="96406" y2="5000"/>
                        <a14:foregroundMark x1="96406" y1="5000" x2="97031" y2="9531"/>
                        <a14:foregroundMark x1="38438" y1="23438" x2="19375" y2="50625"/>
                        <a14:foregroundMark x1="19375" y1="50625" x2="12969" y2="70938"/>
                        <a14:foregroundMark x1="12969" y1="70938" x2="7500" y2="98750"/>
                        <a14:foregroundMark x1="7500" y1="98750" x2="7344" y2="98750"/>
                        <a14:foregroundMark x1="6406" y1="95469" x2="3281" y2="87656"/>
                        <a14:foregroundMark x1="3281" y1="87656" x2="3281" y2="8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449" y="2580716"/>
            <a:ext cx="4289258" cy="4289258"/>
          </a:xfrm>
          <a:prstGeom prst="rect">
            <a:avLst/>
          </a:prstGeom>
        </p:spPr>
      </p:pic>
      <p:pic>
        <p:nvPicPr>
          <p:cNvPr id="18" name="Picture 2" descr="Social Skills for Voice Volume in Conversation">
            <a:extLst>
              <a:ext uri="{FF2B5EF4-FFF2-40B4-BE49-F238E27FC236}">
                <a16:creationId xmlns:a16="http://schemas.microsoft.com/office/drawing/2014/main" id="{5F4D9B1E-224E-4F27-9A90-81C15CF8BC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317" y="1434134"/>
            <a:ext cx="4499366" cy="2529642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AEC8FE-76DF-43B2-B43D-BC68C2E21196}"/>
              </a:ext>
            </a:extLst>
          </p:cNvPr>
          <p:cNvSpPr/>
          <p:nvPr/>
        </p:nvSpPr>
        <p:spPr>
          <a:xfrm>
            <a:off x="1279300" y="477745"/>
            <a:ext cx="9272186" cy="70811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5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Find the mistake in the sentence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CA77C07-8F62-4233-8A4A-FB5A0E689CBE}"/>
              </a:ext>
            </a:extLst>
          </p:cNvPr>
          <p:cNvSpPr/>
          <p:nvPr/>
        </p:nvSpPr>
        <p:spPr>
          <a:xfrm>
            <a:off x="1529478" y="4249888"/>
            <a:ext cx="9169609" cy="65763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Both Lucas or Noah are loud.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E99B296-06A4-4C77-82B4-9F873F9EEDE6}"/>
              </a:ext>
            </a:extLst>
          </p:cNvPr>
          <p:cNvSpPr/>
          <p:nvPr/>
        </p:nvSpPr>
        <p:spPr>
          <a:xfrm>
            <a:off x="5186361" y="4129494"/>
            <a:ext cx="881062" cy="8984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0448B8D-96AA-44AD-B3A2-E9942E34EE06}"/>
              </a:ext>
            </a:extLst>
          </p:cNvPr>
          <p:cNvSpPr/>
          <p:nvPr/>
        </p:nvSpPr>
        <p:spPr>
          <a:xfrm>
            <a:off x="1529478" y="5193635"/>
            <a:ext cx="9174039" cy="65763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=&gt; Both Lucas </a:t>
            </a:r>
            <a:r>
              <a:rPr lang="en-SG" sz="4500" dirty="0">
                <a:solidFill>
                  <a:srgbClr val="FF0000"/>
                </a:solidFill>
                <a:latin typeface="Comic Sans MS" panose="030F0702030302020204" pitchFamily="66" charset="0"/>
              </a:rPr>
              <a:t>and</a:t>
            </a:r>
            <a:r>
              <a:rPr lang="en-SG" sz="4500" dirty="0">
                <a:solidFill>
                  <a:schemeClr val="tx1"/>
                </a:solidFill>
                <a:latin typeface="Comic Sans MS" panose="030F0702030302020204" pitchFamily="66" charset="0"/>
              </a:rPr>
              <a:t> Noah are loud.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A870537-6701-4611-B76A-39FD87653B18}"/>
              </a:ext>
            </a:extLst>
          </p:cNvPr>
          <p:cNvSpPr/>
          <p:nvPr/>
        </p:nvSpPr>
        <p:spPr>
          <a:xfrm>
            <a:off x="1279300" y="473492"/>
            <a:ext cx="9272186" cy="708118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5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Find the mistake in the sentence</a:t>
            </a:r>
          </a:p>
        </p:txBody>
      </p:sp>
      <p:sp>
        <p:nvSpPr>
          <p:cNvPr id="24" name="Rectangle: Rounded Corners 23">
            <a:hlinkClick r:id="rId7" action="ppaction://hlinksldjump"/>
            <a:extLst>
              <a:ext uri="{FF2B5EF4-FFF2-40B4-BE49-F238E27FC236}">
                <a16:creationId xmlns:a16="http://schemas.microsoft.com/office/drawing/2014/main" id="{7516D117-0CBB-4DCA-A340-A831F5CA2B47}"/>
              </a:ext>
            </a:extLst>
          </p:cNvPr>
          <p:cNvSpPr/>
          <p:nvPr/>
        </p:nvSpPr>
        <p:spPr>
          <a:xfrm>
            <a:off x="10551486" y="6137383"/>
            <a:ext cx="1295399" cy="624842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503144069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8579F17-744E-4DF0-A322-80960FAF3B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3" b="98750" l="3281" r="97813">
                        <a14:foregroundMark x1="49375" y1="17969" x2="60469" y2="54219"/>
                        <a14:foregroundMark x1="60469" y1="54219" x2="60781" y2="62187"/>
                        <a14:foregroundMark x1="60781" y1="62187" x2="58906" y2="69844"/>
                        <a14:foregroundMark x1="58906" y1="69844" x2="45938" y2="92969"/>
                        <a14:foregroundMark x1="45938" y1="92969" x2="45781" y2="97656"/>
                        <a14:foregroundMark x1="11719" y1="71250" x2="61250" y2="21563"/>
                        <a14:foregroundMark x1="61250" y1="21563" x2="69219" y2="17500"/>
                        <a14:foregroundMark x1="69219" y1="17500" x2="82500" y2="16250"/>
                        <a14:foregroundMark x1="82500" y1="16250" x2="86563" y2="16250"/>
                        <a14:foregroundMark x1="86875" y1="20781" x2="48594" y2="26094"/>
                        <a14:foregroundMark x1="48594" y1="26094" x2="35313" y2="34531"/>
                        <a14:foregroundMark x1="35313" y1="34531" x2="18438" y2="60469"/>
                        <a14:foregroundMark x1="18438" y1="60469" x2="14844" y2="90156"/>
                        <a14:foregroundMark x1="6875" y1="92188" x2="10781" y2="62969"/>
                        <a14:foregroundMark x1="10781" y1="62969" x2="53125" y2="12188"/>
                        <a14:foregroundMark x1="53125" y1="12188" x2="61563" y2="8438"/>
                        <a14:foregroundMark x1="61563" y1="8438" x2="82969" y2="4844"/>
                        <a14:foregroundMark x1="89531" y1="5469" x2="94375" y2="15156"/>
                        <a14:foregroundMark x1="94375" y1="15156" x2="95156" y2="43281"/>
                        <a14:foregroundMark x1="95156" y1="43281" x2="97813" y2="51563"/>
                        <a14:foregroundMark x1="97813" y1="51563" x2="97031" y2="65156"/>
                        <a14:foregroundMark x1="60781" y1="19531" x2="79375" y2="7656"/>
                        <a14:foregroundMark x1="79375" y1="7656" x2="88281" y2="5938"/>
                        <a14:foregroundMark x1="88281" y1="5938" x2="90000" y2="5938"/>
                        <a14:foregroundMark x1="92969" y1="4844" x2="95000" y2="8438"/>
                        <a14:foregroundMark x1="88906" y1="1563" x2="96406" y2="5000"/>
                        <a14:foregroundMark x1="96406" y1="5000" x2="97031" y2="9531"/>
                        <a14:foregroundMark x1="38438" y1="23438" x2="19375" y2="50625"/>
                        <a14:foregroundMark x1="19375" y1="50625" x2="12969" y2="70938"/>
                        <a14:foregroundMark x1="12969" y1="70938" x2="7500" y2="98750"/>
                        <a14:foregroundMark x1="7500" y1="98750" x2="7344" y2="98750"/>
                        <a14:foregroundMark x1="6406" y1="95469" x2="3281" y2="87656"/>
                        <a14:foregroundMark x1="3281" y1="87656" x2="3281" y2="8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1683"/>
            <a:ext cx="4289258" cy="42892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FDD39B-DD6B-44F8-A08A-5C3AC710D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3" b="98750" l="3281" r="97813">
                        <a14:foregroundMark x1="49375" y1="17969" x2="60469" y2="54219"/>
                        <a14:foregroundMark x1="60469" y1="54219" x2="60781" y2="62187"/>
                        <a14:foregroundMark x1="60781" y1="62187" x2="58906" y2="69844"/>
                        <a14:foregroundMark x1="58906" y1="69844" x2="45938" y2="92969"/>
                        <a14:foregroundMark x1="45938" y1="92969" x2="45781" y2="97656"/>
                        <a14:foregroundMark x1="11719" y1="71250" x2="61250" y2="21563"/>
                        <a14:foregroundMark x1="61250" y1="21563" x2="69219" y2="17500"/>
                        <a14:foregroundMark x1="69219" y1="17500" x2="82500" y2="16250"/>
                        <a14:foregroundMark x1="82500" y1="16250" x2="86563" y2="16250"/>
                        <a14:foregroundMark x1="86875" y1="20781" x2="48594" y2="26094"/>
                        <a14:foregroundMark x1="48594" y1="26094" x2="35313" y2="34531"/>
                        <a14:foregroundMark x1="35313" y1="34531" x2="18438" y2="60469"/>
                        <a14:foregroundMark x1="18438" y1="60469" x2="14844" y2="90156"/>
                        <a14:foregroundMark x1="6875" y1="92188" x2="10781" y2="62969"/>
                        <a14:foregroundMark x1="10781" y1="62969" x2="53125" y2="12188"/>
                        <a14:foregroundMark x1="53125" y1="12188" x2="61563" y2="8438"/>
                        <a14:foregroundMark x1="61563" y1="8438" x2="82969" y2="4844"/>
                        <a14:foregroundMark x1="89531" y1="5469" x2="94375" y2="15156"/>
                        <a14:foregroundMark x1="94375" y1="15156" x2="95156" y2="43281"/>
                        <a14:foregroundMark x1="95156" y1="43281" x2="97813" y2="51563"/>
                        <a14:foregroundMark x1="97813" y1="51563" x2="97031" y2="65156"/>
                        <a14:foregroundMark x1="60781" y1="19531" x2="79375" y2="7656"/>
                        <a14:foregroundMark x1="79375" y1="7656" x2="88281" y2="5938"/>
                        <a14:foregroundMark x1="88281" y1="5938" x2="90000" y2="5938"/>
                        <a14:foregroundMark x1="92969" y1="4844" x2="95000" y2="8438"/>
                        <a14:foregroundMark x1="88906" y1="1563" x2="96406" y2="5000"/>
                        <a14:foregroundMark x1="96406" y1="5000" x2="97031" y2="9531"/>
                        <a14:foregroundMark x1="38438" y1="23438" x2="19375" y2="50625"/>
                        <a14:foregroundMark x1="19375" y1="50625" x2="12969" y2="70938"/>
                        <a14:foregroundMark x1="12969" y1="70938" x2="7500" y2="98750"/>
                        <a14:foregroundMark x1="7500" y1="98750" x2="7344" y2="98750"/>
                        <a14:foregroundMark x1="6406" y1="95469" x2="3281" y2="87656"/>
                        <a14:foregroundMark x1="3281" y1="87656" x2="3281" y2="8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449" y="2580716"/>
            <a:ext cx="4289258" cy="4289258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AEC8FE-76DF-43B2-B43D-BC68C2E21196}"/>
              </a:ext>
            </a:extLst>
          </p:cNvPr>
          <p:cNvSpPr/>
          <p:nvPr/>
        </p:nvSpPr>
        <p:spPr>
          <a:xfrm>
            <a:off x="742950" y="332445"/>
            <a:ext cx="10487025" cy="65763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Find the mistake in the sentence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CA77C07-8F62-4233-8A4A-FB5A0E689CBE}"/>
              </a:ext>
            </a:extLst>
          </p:cNvPr>
          <p:cNvSpPr/>
          <p:nvPr/>
        </p:nvSpPr>
        <p:spPr>
          <a:xfrm>
            <a:off x="956010" y="5089198"/>
            <a:ext cx="9490833" cy="65763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Both Becky is quiet, but Emma is loud.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E99B296-06A4-4C77-82B4-9F873F9EEDE6}"/>
              </a:ext>
            </a:extLst>
          </p:cNvPr>
          <p:cNvSpPr/>
          <p:nvPr/>
        </p:nvSpPr>
        <p:spPr>
          <a:xfrm>
            <a:off x="1041735" y="4942870"/>
            <a:ext cx="1444290" cy="8984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0448B8D-96AA-44AD-B3A2-E9942E34EE06}"/>
              </a:ext>
            </a:extLst>
          </p:cNvPr>
          <p:cNvSpPr/>
          <p:nvPr/>
        </p:nvSpPr>
        <p:spPr>
          <a:xfrm>
            <a:off x="1114425" y="5935751"/>
            <a:ext cx="9174005" cy="6320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=&gt; Becky is quiet, but Emma is loud.</a:t>
            </a:r>
          </a:p>
        </p:txBody>
      </p:sp>
      <p:sp>
        <p:nvSpPr>
          <p:cNvPr id="24" name="Rectangle: Rounded Corners 23">
            <a:hlinkClick r:id="rId6" action="ppaction://hlinksldjump"/>
            <a:extLst>
              <a:ext uri="{FF2B5EF4-FFF2-40B4-BE49-F238E27FC236}">
                <a16:creationId xmlns:a16="http://schemas.microsoft.com/office/drawing/2014/main" id="{7516D117-0CBB-4DCA-A340-A831F5CA2B47}"/>
              </a:ext>
            </a:extLst>
          </p:cNvPr>
          <p:cNvSpPr/>
          <p:nvPr/>
        </p:nvSpPr>
        <p:spPr>
          <a:xfrm>
            <a:off x="10551486" y="6137383"/>
            <a:ext cx="1295399" cy="624842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A628910-364B-4894-AB68-D7544E8AA3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443" b="93433" l="9023" r="89850">
                        <a14:foregroundMark x1="32331" y1="8818" x2="32331" y2="8818"/>
                        <a14:foregroundMark x1="42481" y1="29644" x2="79699" y2="29831"/>
                        <a14:foregroundMark x1="23684" y1="93058" x2="35714" y2="91932"/>
                        <a14:foregroundMark x1="60526" y1="92495" x2="73308" y2="934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89258" y="1439982"/>
            <a:ext cx="1670425" cy="33471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1D83630-3840-486C-98C4-D0251A31E0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013" b="94206" l="9796" r="89796">
                        <a14:foregroundMark x1="43265" y1="9227" x2="43265" y2="9227"/>
                        <a14:foregroundMark x1="31429" y1="94206" x2="31429" y2="94206"/>
                        <a14:foregroundMark x1="68571" y1="93991" x2="68571" y2="9399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7675" y="2112184"/>
            <a:ext cx="1485901" cy="263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73145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8579F17-744E-4DF0-A322-80960FAF3B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3" b="98750" l="3281" r="97813">
                        <a14:foregroundMark x1="49375" y1="17969" x2="60469" y2="54219"/>
                        <a14:foregroundMark x1="60469" y1="54219" x2="60781" y2="62187"/>
                        <a14:foregroundMark x1="60781" y1="62187" x2="58906" y2="69844"/>
                        <a14:foregroundMark x1="58906" y1="69844" x2="45938" y2="92969"/>
                        <a14:foregroundMark x1="45938" y1="92969" x2="45781" y2="97656"/>
                        <a14:foregroundMark x1="11719" y1="71250" x2="61250" y2="21563"/>
                        <a14:foregroundMark x1="61250" y1="21563" x2="69219" y2="17500"/>
                        <a14:foregroundMark x1="69219" y1="17500" x2="82500" y2="16250"/>
                        <a14:foregroundMark x1="82500" y1="16250" x2="86563" y2="16250"/>
                        <a14:foregroundMark x1="86875" y1="20781" x2="48594" y2="26094"/>
                        <a14:foregroundMark x1="48594" y1="26094" x2="35313" y2="34531"/>
                        <a14:foregroundMark x1="35313" y1="34531" x2="18438" y2="60469"/>
                        <a14:foregroundMark x1="18438" y1="60469" x2="14844" y2="90156"/>
                        <a14:foregroundMark x1="6875" y1="92188" x2="10781" y2="62969"/>
                        <a14:foregroundMark x1="10781" y1="62969" x2="53125" y2="12188"/>
                        <a14:foregroundMark x1="53125" y1="12188" x2="61563" y2="8438"/>
                        <a14:foregroundMark x1="61563" y1="8438" x2="82969" y2="4844"/>
                        <a14:foregroundMark x1="89531" y1="5469" x2="94375" y2="15156"/>
                        <a14:foregroundMark x1="94375" y1="15156" x2="95156" y2="43281"/>
                        <a14:foregroundMark x1="95156" y1="43281" x2="97813" y2="51563"/>
                        <a14:foregroundMark x1="97813" y1="51563" x2="97031" y2="65156"/>
                        <a14:foregroundMark x1="60781" y1="19531" x2="79375" y2="7656"/>
                        <a14:foregroundMark x1="79375" y1="7656" x2="88281" y2="5938"/>
                        <a14:foregroundMark x1="88281" y1="5938" x2="90000" y2="5938"/>
                        <a14:foregroundMark x1="92969" y1="4844" x2="95000" y2="8438"/>
                        <a14:foregroundMark x1="88906" y1="1563" x2="96406" y2="5000"/>
                        <a14:foregroundMark x1="96406" y1="5000" x2="97031" y2="9531"/>
                        <a14:foregroundMark x1="38438" y1="23438" x2="19375" y2="50625"/>
                        <a14:foregroundMark x1="19375" y1="50625" x2="12969" y2="70938"/>
                        <a14:foregroundMark x1="12969" y1="70938" x2="7500" y2="98750"/>
                        <a14:foregroundMark x1="7500" y1="98750" x2="7344" y2="98750"/>
                        <a14:foregroundMark x1="6406" y1="95469" x2="3281" y2="87656"/>
                        <a14:foregroundMark x1="3281" y1="87656" x2="3281" y2="8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1683"/>
            <a:ext cx="4289258" cy="42892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FDD39B-DD6B-44F8-A08A-5C3AC710D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3" b="98750" l="3281" r="97813">
                        <a14:foregroundMark x1="49375" y1="17969" x2="60469" y2="54219"/>
                        <a14:foregroundMark x1="60469" y1="54219" x2="60781" y2="62187"/>
                        <a14:foregroundMark x1="60781" y1="62187" x2="58906" y2="69844"/>
                        <a14:foregroundMark x1="58906" y1="69844" x2="45938" y2="92969"/>
                        <a14:foregroundMark x1="45938" y1="92969" x2="45781" y2="97656"/>
                        <a14:foregroundMark x1="11719" y1="71250" x2="61250" y2="21563"/>
                        <a14:foregroundMark x1="61250" y1="21563" x2="69219" y2="17500"/>
                        <a14:foregroundMark x1="69219" y1="17500" x2="82500" y2="16250"/>
                        <a14:foregroundMark x1="82500" y1="16250" x2="86563" y2="16250"/>
                        <a14:foregroundMark x1="86875" y1="20781" x2="48594" y2="26094"/>
                        <a14:foregroundMark x1="48594" y1="26094" x2="35313" y2="34531"/>
                        <a14:foregroundMark x1="35313" y1="34531" x2="18438" y2="60469"/>
                        <a14:foregroundMark x1="18438" y1="60469" x2="14844" y2="90156"/>
                        <a14:foregroundMark x1="6875" y1="92188" x2="10781" y2="62969"/>
                        <a14:foregroundMark x1="10781" y1="62969" x2="53125" y2="12188"/>
                        <a14:foregroundMark x1="53125" y1="12188" x2="61563" y2="8438"/>
                        <a14:foregroundMark x1="61563" y1="8438" x2="82969" y2="4844"/>
                        <a14:foregroundMark x1="89531" y1="5469" x2="94375" y2="15156"/>
                        <a14:foregroundMark x1="94375" y1="15156" x2="95156" y2="43281"/>
                        <a14:foregroundMark x1="95156" y1="43281" x2="97813" y2="51563"/>
                        <a14:foregroundMark x1="97813" y1="51563" x2="97031" y2="65156"/>
                        <a14:foregroundMark x1="60781" y1="19531" x2="79375" y2="7656"/>
                        <a14:foregroundMark x1="79375" y1="7656" x2="88281" y2="5938"/>
                        <a14:foregroundMark x1="88281" y1="5938" x2="90000" y2="5938"/>
                        <a14:foregroundMark x1="92969" y1="4844" x2="95000" y2="8438"/>
                        <a14:foregroundMark x1="88906" y1="1563" x2="96406" y2="5000"/>
                        <a14:foregroundMark x1="96406" y1="5000" x2="97031" y2="9531"/>
                        <a14:foregroundMark x1="38438" y1="23438" x2="19375" y2="50625"/>
                        <a14:foregroundMark x1="19375" y1="50625" x2="12969" y2="70938"/>
                        <a14:foregroundMark x1="12969" y1="70938" x2="7500" y2="98750"/>
                        <a14:foregroundMark x1="7500" y1="98750" x2="7344" y2="98750"/>
                        <a14:foregroundMark x1="6406" y1="95469" x2="3281" y2="87656"/>
                        <a14:foregroundMark x1="3281" y1="87656" x2="3281" y2="8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449" y="2580716"/>
            <a:ext cx="4289258" cy="4289258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AEC8FE-76DF-43B2-B43D-BC68C2E21196}"/>
              </a:ext>
            </a:extLst>
          </p:cNvPr>
          <p:cNvSpPr/>
          <p:nvPr/>
        </p:nvSpPr>
        <p:spPr>
          <a:xfrm>
            <a:off x="742950" y="332445"/>
            <a:ext cx="10487025" cy="65763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Find the mistake in the sentence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CA77C07-8F62-4233-8A4A-FB5A0E689CBE}"/>
              </a:ext>
            </a:extLst>
          </p:cNvPr>
          <p:cNvSpPr/>
          <p:nvPr/>
        </p:nvSpPr>
        <p:spPr>
          <a:xfrm>
            <a:off x="589724" y="4396526"/>
            <a:ext cx="10640251" cy="65763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Penguins can’t fly, both they can swim well.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0448B8D-96AA-44AD-B3A2-E9942E34EE06}"/>
              </a:ext>
            </a:extLst>
          </p:cNvPr>
          <p:cNvSpPr/>
          <p:nvPr/>
        </p:nvSpPr>
        <p:spPr>
          <a:xfrm>
            <a:off x="487386" y="5238756"/>
            <a:ext cx="10844926" cy="6320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=&gt; Penguins can’t fly,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but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they can swim well.</a:t>
            </a:r>
          </a:p>
        </p:txBody>
      </p:sp>
      <p:sp>
        <p:nvSpPr>
          <p:cNvPr id="24" name="Rectangle: Rounded Corners 23">
            <a:hlinkClick r:id="rId6" action="ppaction://hlinksldjump"/>
            <a:extLst>
              <a:ext uri="{FF2B5EF4-FFF2-40B4-BE49-F238E27FC236}">
                <a16:creationId xmlns:a16="http://schemas.microsoft.com/office/drawing/2014/main" id="{7516D117-0CBB-4DCA-A340-A831F5CA2B47}"/>
              </a:ext>
            </a:extLst>
          </p:cNvPr>
          <p:cNvSpPr/>
          <p:nvPr/>
        </p:nvSpPr>
        <p:spPr>
          <a:xfrm>
            <a:off x="10551486" y="6137383"/>
            <a:ext cx="1295399" cy="624842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2050" name="Picture 2" descr="Chim Cánh Cụt, Hoạt Hình, Nước Đá">
            <a:extLst>
              <a:ext uri="{FF2B5EF4-FFF2-40B4-BE49-F238E27FC236}">
                <a16:creationId xmlns:a16="http://schemas.microsoft.com/office/drawing/2014/main" id="{3B452AD5-8C1C-46AF-B66D-423EEA385E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843" b="20182"/>
          <a:stretch/>
        </p:blipFill>
        <p:spPr bwMode="auto">
          <a:xfrm>
            <a:off x="3363382" y="1121320"/>
            <a:ext cx="5151968" cy="3022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9E99B296-06A4-4C77-82B4-9F873F9EEDE6}"/>
              </a:ext>
            </a:extLst>
          </p:cNvPr>
          <p:cNvSpPr/>
          <p:nvPr/>
        </p:nvSpPr>
        <p:spPr>
          <a:xfrm>
            <a:off x="5095364" y="4265970"/>
            <a:ext cx="1364092" cy="8984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972452218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08579F17-744E-4DF0-A322-80960FAF3B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3" b="98750" l="3281" r="97813">
                        <a14:foregroundMark x1="49375" y1="17969" x2="60469" y2="54219"/>
                        <a14:foregroundMark x1="60469" y1="54219" x2="60781" y2="62187"/>
                        <a14:foregroundMark x1="60781" y1="62187" x2="58906" y2="69844"/>
                        <a14:foregroundMark x1="58906" y1="69844" x2="45938" y2="92969"/>
                        <a14:foregroundMark x1="45938" y1="92969" x2="45781" y2="97656"/>
                        <a14:foregroundMark x1="11719" y1="71250" x2="61250" y2="21563"/>
                        <a14:foregroundMark x1="61250" y1="21563" x2="69219" y2="17500"/>
                        <a14:foregroundMark x1="69219" y1="17500" x2="82500" y2="16250"/>
                        <a14:foregroundMark x1="82500" y1="16250" x2="86563" y2="16250"/>
                        <a14:foregroundMark x1="86875" y1="20781" x2="48594" y2="26094"/>
                        <a14:foregroundMark x1="48594" y1="26094" x2="35313" y2="34531"/>
                        <a14:foregroundMark x1="35313" y1="34531" x2="18438" y2="60469"/>
                        <a14:foregroundMark x1="18438" y1="60469" x2="14844" y2="90156"/>
                        <a14:foregroundMark x1="6875" y1="92188" x2="10781" y2="62969"/>
                        <a14:foregroundMark x1="10781" y1="62969" x2="53125" y2="12188"/>
                        <a14:foregroundMark x1="53125" y1="12188" x2="61563" y2="8438"/>
                        <a14:foregroundMark x1="61563" y1="8438" x2="82969" y2="4844"/>
                        <a14:foregroundMark x1="89531" y1="5469" x2="94375" y2="15156"/>
                        <a14:foregroundMark x1="94375" y1="15156" x2="95156" y2="43281"/>
                        <a14:foregroundMark x1="95156" y1="43281" x2="97813" y2="51563"/>
                        <a14:foregroundMark x1="97813" y1="51563" x2="97031" y2="65156"/>
                        <a14:foregroundMark x1="60781" y1="19531" x2="79375" y2="7656"/>
                        <a14:foregroundMark x1="79375" y1="7656" x2="88281" y2="5938"/>
                        <a14:foregroundMark x1="88281" y1="5938" x2="90000" y2="5938"/>
                        <a14:foregroundMark x1="92969" y1="4844" x2="95000" y2="8438"/>
                        <a14:foregroundMark x1="88906" y1="1563" x2="96406" y2="5000"/>
                        <a14:foregroundMark x1="96406" y1="5000" x2="97031" y2="9531"/>
                        <a14:foregroundMark x1="38438" y1="23438" x2="19375" y2="50625"/>
                        <a14:foregroundMark x1="19375" y1="50625" x2="12969" y2="70938"/>
                        <a14:foregroundMark x1="12969" y1="70938" x2="7500" y2="98750"/>
                        <a14:foregroundMark x1="7500" y1="98750" x2="7344" y2="98750"/>
                        <a14:foregroundMark x1="6406" y1="95469" x2="3281" y2="87656"/>
                        <a14:foregroundMark x1="3281" y1="87656" x2="3281" y2="8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1683"/>
            <a:ext cx="4289258" cy="42892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FDD39B-DD6B-44F8-A08A-5C3AC710D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63" b="98750" l="3281" r="97813">
                        <a14:foregroundMark x1="49375" y1="17969" x2="60469" y2="54219"/>
                        <a14:foregroundMark x1="60469" y1="54219" x2="60781" y2="62187"/>
                        <a14:foregroundMark x1="60781" y1="62187" x2="58906" y2="69844"/>
                        <a14:foregroundMark x1="58906" y1="69844" x2="45938" y2="92969"/>
                        <a14:foregroundMark x1="45938" y1="92969" x2="45781" y2="97656"/>
                        <a14:foregroundMark x1="11719" y1="71250" x2="61250" y2="21563"/>
                        <a14:foregroundMark x1="61250" y1="21563" x2="69219" y2="17500"/>
                        <a14:foregroundMark x1="69219" y1="17500" x2="82500" y2="16250"/>
                        <a14:foregroundMark x1="82500" y1="16250" x2="86563" y2="16250"/>
                        <a14:foregroundMark x1="86875" y1="20781" x2="48594" y2="26094"/>
                        <a14:foregroundMark x1="48594" y1="26094" x2="35313" y2="34531"/>
                        <a14:foregroundMark x1="35313" y1="34531" x2="18438" y2="60469"/>
                        <a14:foregroundMark x1="18438" y1="60469" x2="14844" y2="90156"/>
                        <a14:foregroundMark x1="6875" y1="92188" x2="10781" y2="62969"/>
                        <a14:foregroundMark x1="10781" y1="62969" x2="53125" y2="12188"/>
                        <a14:foregroundMark x1="53125" y1="12188" x2="61563" y2="8438"/>
                        <a14:foregroundMark x1="61563" y1="8438" x2="82969" y2="4844"/>
                        <a14:foregroundMark x1="89531" y1="5469" x2="94375" y2="15156"/>
                        <a14:foregroundMark x1="94375" y1="15156" x2="95156" y2="43281"/>
                        <a14:foregroundMark x1="95156" y1="43281" x2="97813" y2="51563"/>
                        <a14:foregroundMark x1="97813" y1="51563" x2="97031" y2="65156"/>
                        <a14:foregroundMark x1="60781" y1="19531" x2="79375" y2="7656"/>
                        <a14:foregroundMark x1="79375" y1="7656" x2="88281" y2="5938"/>
                        <a14:foregroundMark x1="88281" y1="5938" x2="90000" y2="5938"/>
                        <a14:foregroundMark x1="92969" y1="4844" x2="95000" y2="8438"/>
                        <a14:foregroundMark x1="88906" y1="1563" x2="96406" y2="5000"/>
                        <a14:foregroundMark x1="96406" y1="5000" x2="97031" y2="9531"/>
                        <a14:foregroundMark x1="38438" y1="23438" x2="19375" y2="50625"/>
                        <a14:foregroundMark x1="19375" y1="50625" x2="12969" y2="70938"/>
                        <a14:foregroundMark x1="12969" y1="70938" x2="7500" y2="98750"/>
                        <a14:foregroundMark x1="7500" y1="98750" x2="7344" y2="98750"/>
                        <a14:foregroundMark x1="6406" y1="95469" x2="3281" y2="87656"/>
                        <a14:foregroundMark x1="3281" y1="87656" x2="3281" y2="846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2449" y="2580716"/>
            <a:ext cx="4289258" cy="4289258"/>
          </a:xfrm>
          <a:prstGeom prst="rect">
            <a:avLst/>
          </a:prstGeom>
        </p:spPr>
      </p:pic>
      <p:pic>
        <p:nvPicPr>
          <p:cNvPr id="1026" name="Picture 2" descr="Bọn Trẻ, Con Gái, Cậu Bé, Hữu Nghị">
            <a:extLst>
              <a:ext uri="{FF2B5EF4-FFF2-40B4-BE49-F238E27FC236}">
                <a16:creationId xmlns:a16="http://schemas.microsoft.com/office/drawing/2014/main" id="{E705018C-B5C9-4D1F-AC97-118CF5722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4102" y="1189642"/>
            <a:ext cx="3944719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EAEC8FE-76DF-43B2-B43D-BC68C2E21196}"/>
              </a:ext>
            </a:extLst>
          </p:cNvPr>
          <p:cNvSpPr/>
          <p:nvPr/>
        </p:nvSpPr>
        <p:spPr>
          <a:xfrm>
            <a:off x="742950" y="332445"/>
            <a:ext cx="10487025" cy="657637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Find the mistake in the sentence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CA77C07-8F62-4233-8A4A-FB5A0E689CBE}"/>
              </a:ext>
            </a:extLst>
          </p:cNvPr>
          <p:cNvSpPr/>
          <p:nvPr/>
        </p:nvSpPr>
        <p:spPr>
          <a:xfrm>
            <a:off x="1551749" y="5092810"/>
            <a:ext cx="8682034" cy="657637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Both Anna and Tom loves dogs.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E99B296-06A4-4C77-82B4-9F873F9EEDE6}"/>
              </a:ext>
            </a:extLst>
          </p:cNvPr>
          <p:cNvSpPr/>
          <p:nvPr/>
        </p:nvSpPr>
        <p:spPr>
          <a:xfrm>
            <a:off x="6894703" y="4972416"/>
            <a:ext cx="1363472" cy="89842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0448B8D-96AA-44AD-B3A2-E9942E34EE06}"/>
              </a:ext>
            </a:extLst>
          </p:cNvPr>
          <p:cNvSpPr/>
          <p:nvPr/>
        </p:nvSpPr>
        <p:spPr>
          <a:xfrm>
            <a:off x="1551749" y="5935751"/>
            <a:ext cx="8736681" cy="63208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=&gt; Both Anna and Tom </a:t>
            </a:r>
            <a:r>
              <a:rPr lang="en-SG" sz="4000" dirty="0">
                <a:solidFill>
                  <a:srgbClr val="FF0000"/>
                </a:solidFill>
                <a:latin typeface="Comic Sans MS" panose="030F0702030302020204" pitchFamily="66" charset="0"/>
              </a:rPr>
              <a:t>love</a:t>
            </a:r>
            <a:r>
              <a:rPr lang="en-SG" sz="4000" dirty="0">
                <a:solidFill>
                  <a:schemeClr val="tx1"/>
                </a:solidFill>
                <a:latin typeface="Comic Sans MS" panose="030F0702030302020204" pitchFamily="66" charset="0"/>
              </a:rPr>
              <a:t> dogs.</a:t>
            </a:r>
          </a:p>
        </p:txBody>
      </p:sp>
      <p:sp>
        <p:nvSpPr>
          <p:cNvPr id="24" name="Rectangle: Rounded Corners 23">
            <a:hlinkClick r:id="rId7" action="ppaction://hlinksldjump"/>
            <a:extLst>
              <a:ext uri="{FF2B5EF4-FFF2-40B4-BE49-F238E27FC236}">
                <a16:creationId xmlns:a16="http://schemas.microsoft.com/office/drawing/2014/main" id="{7516D117-0CBB-4DCA-A340-A831F5CA2B47}"/>
              </a:ext>
            </a:extLst>
          </p:cNvPr>
          <p:cNvSpPr/>
          <p:nvPr/>
        </p:nvSpPr>
        <p:spPr>
          <a:xfrm>
            <a:off x="10551486" y="6137383"/>
            <a:ext cx="1295399" cy="624842"/>
          </a:xfrm>
          <a:prstGeom prst="roundRect">
            <a:avLst>
              <a:gd name="adj" fmla="val 16667"/>
            </a:avLst>
          </a:prstGeom>
          <a:solidFill>
            <a:schemeClr val="bg1">
              <a:lumMod val="85000"/>
            </a:schemeClr>
          </a:solidFill>
          <a:ln w="5715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0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735023104"/>
      </p:ext>
    </p:extLst>
  </p:cSld>
  <p:clrMapOvr>
    <a:masterClrMapping/>
  </p:clrMapOvr>
  <p:transition spd="slow">
    <p:wip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Italian Father's Day by Slidesgo">
  <a:themeElements>
    <a:clrScheme name="Simple Light">
      <a:dk1>
        <a:srgbClr val="FEF7E5"/>
      </a:dk1>
      <a:lt1>
        <a:srgbClr val="292850"/>
      </a:lt1>
      <a:dk2>
        <a:srgbClr val="8E90FF"/>
      </a:dk2>
      <a:lt2>
        <a:srgbClr val="FF6370"/>
      </a:lt2>
      <a:accent1>
        <a:srgbClr val="FF9187"/>
      </a:accent1>
      <a:accent2>
        <a:srgbClr val="FFBA4B"/>
      </a:accent2>
      <a:accent3>
        <a:srgbClr val="FFE5BA"/>
      </a:accent3>
      <a:accent4>
        <a:srgbClr val="FFB0C5"/>
      </a:accent4>
      <a:accent5>
        <a:srgbClr val="FFD3C8"/>
      </a:accent5>
      <a:accent6>
        <a:srgbClr val="FFFFFF"/>
      </a:accent6>
      <a:hlink>
        <a:srgbClr val="29285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Elementary Activities to Celebrate Japanese Culture Day by Slidesgo">
  <a:themeElements>
    <a:clrScheme name="Simple Light">
      <a:dk1>
        <a:srgbClr val="191919"/>
      </a:dk1>
      <a:lt1>
        <a:srgbClr val="FFFFFF"/>
      </a:lt1>
      <a:dk2>
        <a:srgbClr val="89DFF5"/>
      </a:dk2>
      <a:lt2>
        <a:srgbClr val="99D465"/>
      </a:lt2>
      <a:accent1>
        <a:srgbClr val="FF3A5F"/>
      </a:accent1>
      <a:accent2>
        <a:srgbClr val="FFDB7D"/>
      </a:accent2>
      <a:accent3>
        <a:srgbClr val="779FD1"/>
      </a:accent3>
      <a:accent4>
        <a:srgbClr val="FFAA45"/>
      </a:accent4>
      <a:accent5>
        <a:srgbClr val="FF6997"/>
      </a:accent5>
      <a:accent6>
        <a:srgbClr val="B9694A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3955</TotalTime>
  <Words>751</Words>
  <Application>Microsoft Office PowerPoint</Application>
  <PresentationFormat>Widescreen</PresentationFormat>
  <Paragraphs>139</Paragraphs>
  <Slides>34</Slides>
  <Notes>6</Notes>
  <HiddenSlides>0</HiddenSlides>
  <MMClips>10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50" baseType="lpstr">
      <vt:lpstr>Arial</vt:lpstr>
      <vt:lpstr>Asap</vt:lpstr>
      <vt:lpstr>Baloo 2</vt:lpstr>
      <vt:lpstr>Bebas Neue</vt:lpstr>
      <vt:lpstr>Calibri</vt:lpstr>
      <vt:lpstr>Calibri Light</vt:lpstr>
      <vt:lpstr>Chewy</vt:lpstr>
      <vt:lpstr>Comic Sans MS</vt:lpstr>
      <vt:lpstr>Life Savers</vt:lpstr>
      <vt:lpstr>Lilita One</vt:lpstr>
      <vt:lpstr>Quicksand SemiBold</vt:lpstr>
      <vt:lpstr>Times New Roman</vt:lpstr>
      <vt:lpstr>Office Theme</vt:lpstr>
      <vt:lpstr>Elementary Activities to Celebrate Japanese Culture Day by Slidesgo</vt:lpstr>
      <vt:lpstr>Italian Father's Day by Slidesgo</vt:lpstr>
      <vt:lpstr>1_Elementary Activities to Celebrate Japanese Culture Day by Slidesgo</vt:lpstr>
      <vt:lpstr>PowerPoint Presentation</vt:lpstr>
      <vt:lpstr>PowerPoint Presentation</vt:lpstr>
      <vt:lpstr>Warm - up</vt:lpstr>
      <vt:lpstr>PowerPoint Presentation</vt:lpstr>
      <vt:lpstr>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creator>ADMIN PC</dc:creator>
  <cp:lastModifiedBy>Admin</cp:lastModifiedBy>
  <cp:revision>44</cp:revision>
  <dcterms:created xsi:type="dcterms:W3CDTF">2024-04-10T12:42:06Z</dcterms:created>
  <dcterms:modified xsi:type="dcterms:W3CDTF">2024-09-19T08:49:01Z</dcterms:modified>
</cp:coreProperties>
</file>