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4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5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6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7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2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media2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8" r:id="rId2"/>
    <p:sldMasterId id="2147483694" r:id="rId3"/>
    <p:sldMasterId id="2147483717" r:id="rId4"/>
    <p:sldMasterId id="2147483735" r:id="rId5"/>
    <p:sldMasterId id="2147483756" r:id="rId6"/>
    <p:sldMasterId id="2147483789" r:id="rId7"/>
    <p:sldMasterId id="2147483794" r:id="rId8"/>
  </p:sldMasterIdLst>
  <p:notesMasterIdLst>
    <p:notesMasterId r:id="rId38"/>
  </p:notesMasterIdLst>
  <p:sldIdLst>
    <p:sldId id="257" r:id="rId9"/>
    <p:sldId id="258" r:id="rId10"/>
    <p:sldId id="262" r:id="rId11"/>
    <p:sldId id="295" r:id="rId12"/>
    <p:sldId id="272" r:id="rId13"/>
    <p:sldId id="303" r:id="rId14"/>
    <p:sldId id="304" r:id="rId15"/>
    <p:sldId id="297" r:id="rId16"/>
    <p:sldId id="260" r:id="rId17"/>
    <p:sldId id="300" r:id="rId18"/>
    <p:sldId id="442" r:id="rId19"/>
    <p:sldId id="301" r:id="rId20"/>
    <p:sldId id="431" r:id="rId21"/>
    <p:sldId id="432" r:id="rId22"/>
    <p:sldId id="433" r:id="rId23"/>
    <p:sldId id="434" r:id="rId24"/>
    <p:sldId id="435" r:id="rId25"/>
    <p:sldId id="436" r:id="rId26"/>
    <p:sldId id="267" r:id="rId27"/>
    <p:sldId id="440" r:id="rId28"/>
    <p:sldId id="305" r:id="rId29"/>
    <p:sldId id="439" r:id="rId30"/>
    <p:sldId id="438" r:id="rId31"/>
    <p:sldId id="306" r:id="rId32"/>
    <p:sldId id="443" r:id="rId33"/>
    <p:sldId id="307" r:id="rId34"/>
    <p:sldId id="430" r:id="rId35"/>
    <p:sldId id="395" r:id="rId36"/>
    <p:sldId id="325" r:id="rId3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011" autoAdjust="0"/>
    <p:restoredTop sz="94660"/>
  </p:normalViewPr>
  <p:slideViewPr>
    <p:cSldViewPr snapToGrid="0">
      <p:cViewPr>
        <p:scale>
          <a:sx n="64" d="100"/>
          <a:sy n="64" d="100"/>
        </p:scale>
        <p:origin x="596" y="-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presProps" Target="presProps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5151A7-0D09-4C18-AA8B-209B8352DA32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BF7A66-9FA3-4C18-B1F7-2384C815C3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0767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0270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3358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số để mở</a:t>
            </a:r>
          </a:p>
          <a:p>
            <a:r>
              <a:rPr lang="vi-VN" dirty="0"/>
              <a:t>Bấm vào ngôi sao để đóng lại</a:t>
            </a:r>
          </a:p>
          <a:p>
            <a:r>
              <a:rPr lang="vi-VN" dirty="0"/>
              <a:t>Bấm vào ảnh khi đã tìm thấy cặp từ và tranh đúng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2527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7" name="Google Shape;221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282421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cá mập để tiến lên sau mỗi lần đoán sai.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32154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3964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6598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53A3A1-60B9-4442-2CDC-C4C27FADA6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A3EF971-9BA6-CFD4-ED3D-C8434C137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3CA433-93DE-3132-1419-A1997276E9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CEAE05-5816-4EC4-02F0-B2DB4CA671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1FD8D8-18A4-711F-9BFA-4C489674D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50427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12828-6D45-960F-3A83-8AA040DAB6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6A9240-31F5-0C89-B800-FECD4F3493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784B9D-9C44-46EC-5E62-5D24D4294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77100-00DC-27C5-E02D-BB9994129F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1603E3-846F-DBCD-6FEB-B60DB5CD84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8484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2627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40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21"/>
          <p:cNvSpPr/>
          <p:nvPr/>
        </p:nvSpPr>
        <p:spPr>
          <a:xfrm rot="10800000">
            <a:off x="-38620" y="-59990"/>
            <a:ext cx="12476499" cy="7025835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rgbClr val="ACA9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3" name="Google Shape;943;p21"/>
          <p:cNvSpPr/>
          <p:nvPr/>
        </p:nvSpPr>
        <p:spPr>
          <a:xfrm rot="10800000">
            <a:off x="-86631" y="-108213"/>
            <a:ext cx="3459632" cy="2014112"/>
          </a:xfrm>
          <a:custGeom>
            <a:avLst/>
            <a:gdLst/>
            <a:ahLst/>
            <a:cxnLst/>
            <a:rect l="l" t="t" r="r" b="b"/>
            <a:pathLst>
              <a:path w="179690" h="154417" extrusionOk="0">
                <a:moveTo>
                  <a:pt x="176173" y="1"/>
                </a:moveTo>
                <a:cubicBezTo>
                  <a:pt x="172534" y="1"/>
                  <a:pt x="168757" y="2481"/>
                  <a:pt x="166589" y="5630"/>
                </a:cubicBezTo>
                <a:cubicBezTo>
                  <a:pt x="163671" y="9825"/>
                  <a:pt x="162577" y="14992"/>
                  <a:pt x="160176" y="19521"/>
                </a:cubicBezTo>
                <a:cubicBezTo>
                  <a:pt x="156589" y="26238"/>
                  <a:pt x="150388" y="31101"/>
                  <a:pt x="145282" y="36725"/>
                </a:cubicBezTo>
                <a:cubicBezTo>
                  <a:pt x="140175" y="42348"/>
                  <a:pt x="135859" y="49795"/>
                  <a:pt x="137440" y="57242"/>
                </a:cubicBezTo>
                <a:cubicBezTo>
                  <a:pt x="138807" y="63807"/>
                  <a:pt x="144340" y="68549"/>
                  <a:pt x="149081" y="73291"/>
                </a:cubicBezTo>
                <a:cubicBezTo>
                  <a:pt x="153823" y="78063"/>
                  <a:pt x="158352" y="84355"/>
                  <a:pt x="156954" y="90920"/>
                </a:cubicBezTo>
                <a:cubicBezTo>
                  <a:pt x="155312" y="98823"/>
                  <a:pt x="146011" y="102592"/>
                  <a:pt x="137926" y="102896"/>
                </a:cubicBezTo>
                <a:cubicBezTo>
                  <a:pt x="137125" y="102929"/>
                  <a:pt x="136320" y="102942"/>
                  <a:pt x="135514" y="102942"/>
                </a:cubicBezTo>
                <a:cubicBezTo>
                  <a:pt x="132062" y="102942"/>
                  <a:pt x="128574" y="102696"/>
                  <a:pt x="125134" y="102696"/>
                </a:cubicBezTo>
                <a:cubicBezTo>
                  <a:pt x="121273" y="102696"/>
                  <a:pt x="117473" y="103007"/>
                  <a:pt x="113853" y="104324"/>
                </a:cubicBezTo>
                <a:cubicBezTo>
                  <a:pt x="99263" y="109613"/>
                  <a:pt x="93366" y="129006"/>
                  <a:pt x="78594" y="133778"/>
                </a:cubicBezTo>
                <a:cubicBezTo>
                  <a:pt x="76225" y="134541"/>
                  <a:pt x="73860" y="134867"/>
                  <a:pt x="71496" y="134867"/>
                </a:cubicBezTo>
                <a:cubicBezTo>
                  <a:pt x="58143" y="134867"/>
                  <a:pt x="44794" y="124490"/>
                  <a:pt x="30720" y="124051"/>
                </a:cubicBezTo>
                <a:cubicBezTo>
                  <a:pt x="30465" y="124043"/>
                  <a:pt x="30210" y="124040"/>
                  <a:pt x="29956" y="124040"/>
                </a:cubicBezTo>
                <a:cubicBezTo>
                  <a:pt x="14266" y="124040"/>
                  <a:pt x="0" y="138683"/>
                  <a:pt x="598" y="154416"/>
                </a:cubicBezTo>
                <a:lnTo>
                  <a:pt x="179690" y="154416"/>
                </a:lnTo>
                <a:lnTo>
                  <a:pt x="179690" y="888"/>
                </a:lnTo>
                <a:cubicBezTo>
                  <a:pt x="178576" y="274"/>
                  <a:pt x="177382" y="1"/>
                  <a:pt x="176173" y="1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4" name="Google Shape;944;p21"/>
          <p:cNvSpPr/>
          <p:nvPr/>
        </p:nvSpPr>
        <p:spPr>
          <a:xfrm rot="5400000" flipH="1">
            <a:off x="10236783" y="4832415"/>
            <a:ext cx="2401799" cy="2000372"/>
          </a:xfrm>
          <a:custGeom>
            <a:avLst/>
            <a:gdLst/>
            <a:ahLst/>
            <a:cxnLst/>
            <a:rect l="l" t="t" r="r" b="b"/>
            <a:pathLst>
              <a:path w="141310" h="117692" extrusionOk="0">
                <a:moveTo>
                  <a:pt x="0" y="0"/>
                </a:moveTo>
                <a:lnTo>
                  <a:pt x="0" y="117692"/>
                </a:lnTo>
                <a:cubicBezTo>
                  <a:pt x="1216" y="113254"/>
                  <a:pt x="6353" y="111035"/>
                  <a:pt x="10973" y="110731"/>
                </a:cubicBezTo>
                <a:cubicBezTo>
                  <a:pt x="11645" y="110687"/>
                  <a:pt x="12319" y="110670"/>
                  <a:pt x="12993" y="110670"/>
                </a:cubicBezTo>
                <a:cubicBezTo>
                  <a:pt x="15351" y="110670"/>
                  <a:pt x="17717" y="110880"/>
                  <a:pt x="20063" y="110880"/>
                </a:cubicBezTo>
                <a:cubicBezTo>
                  <a:pt x="21655" y="110880"/>
                  <a:pt x="23238" y="110783"/>
                  <a:pt x="24803" y="110458"/>
                </a:cubicBezTo>
                <a:cubicBezTo>
                  <a:pt x="29332" y="109515"/>
                  <a:pt x="33861" y="105625"/>
                  <a:pt x="33162" y="101065"/>
                </a:cubicBezTo>
                <a:cubicBezTo>
                  <a:pt x="32645" y="97661"/>
                  <a:pt x="29545" y="95351"/>
                  <a:pt x="26718" y="93345"/>
                </a:cubicBezTo>
                <a:cubicBezTo>
                  <a:pt x="21672" y="89728"/>
                  <a:pt x="16535" y="85594"/>
                  <a:pt x="14408" y="79758"/>
                </a:cubicBezTo>
                <a:cubicBezTo>
                  <a:pt x="12310" y="73892"/>
                  <a:pt x="14620" y="66080"/>
                  <a:pt x="20578" y="64317"/>
                </a:cubicBezTo>
                <a:cubicBezTo>
                  <a:pt x="21506" y="64047"/>
                  <a:pt x="22443" y="63936"/>
                  <a:pt x="23386" y="63936"/>
                </a:cubicBezTo>
                <a:cubicBezTo>
                  <a:pt x="26363" y="63936"/>
                  <a:pt x="29393" y="65038"/>
                  <a:pt x="32371" y="65685"/>
                </a:cubicBezTo>
                <a:cubicBezTo>
                  <a:pt x="33431" y="65907"/>
                  <a:pt x="34565" y="66035"/>
                  <a:pt x="35694" y="66035"/>
                </a:cubicBezTo>
                <a:cubicBezTo>
                  <a:pt x="38743" y="66035"/>
                  <a:pt x="41748" y="65097"/>
                  <a:pt x="43101" y="62524"/>
                </a:cubicBezTo>
                <a:cubicBezTo>
                  <a:pt x="44590" y="59636"/>
                  <a:pt x="43314" y="56201"/>
                  <a:pt x="42767" y="53010"/>
                </a:cubicBezTo>
                <a:cubicBezTo>
                  <a:pt x="41125" y="43223"/>
                  <a:pt x="47326" y="33891"/>
                  <a:pt x="55411" y="28876"/>
                </a:cubicBezTo>
                <a:cubicBezTo>
                  <a:pt x="61313" y="25233"/>
                  <a:pt x="68023" y="24013"/>
                  <a:pt x="74827" y="24013"/>
                </a:cubicBezTo>
                <a:cubicBezTo>
                  <a:pt x="79377" y="24013"/>
                  <a:pt x="83969" y="24558"/>
                  <a:pt x="88391" y="25289"/>
                </a:cubicBezTo>
                <a:cubicBezTo>
                  <a:pt x="98117" y="26870"/>
                  <a:pt x="107692" y="29484"/>
                  <a:pt x="117510" y="30000"/>
                </a:cubicBezTo>
                <a:cubicBezTo>
                  <a:pt x="118315" y="30043"/>
                  <a:pt x="119130" y="30068"/>
                  <a:pt x="119946" y="30068"/>
                </a:cubicBezTo>
                <a:cubicBezTo>
                  <a:pt x="124397" y="30068"/>
                  <a:pt x="128911" y="29328"/>
                  <a:pt x="132404" y="26657"/>
                </a:cubicBezTo>
                <a:cubicBezTo>
                  <a:pt x="141310" y="19818"/>
                  <a:pt x="128665" y="4255"/>
                  <a:pt x="141127" y="0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5" name="Google Shape;945;p21"/>
          <p:cNvSpPr txBox="1">
            <a:spLocks noGrp="1"/>
          </p:cNvSpPr>
          <p:nvPr>
            <p:ph type="ctrTitle"/>
          </p:nvPr>
        </p:nvSpPr>
        <p:spPr>
          <a:xfrm>
            <a:off x="1916044" y="1977567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1"/>
          </p:nvPr>
        </p:nvSpPr>
        <p:spPr>
          <a:xfrm>
            <a:off x="1916044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ctrTitle" idx="2"/>
          </p:nvPr>
        </p:nvSpPr>
        <p:spPr>
          <a:xfrm>
            <a:off x="1916044" y="3467245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3"/>
          </p:nvPr>
        </p:nvSpPr>
        <p:spPr>
          <a:xfrm>
            <a:off x="1916044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ctrTitle" idx="4"/>
          </p:nvPr>
        </p:nvSpPr>
        <p:spPr>
          <a:xfrm>
            <a:off x="1916044" y="4974083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subTitle" idx="5"/>
          </p:nvPr>
        </p:nvSpPr>
        <p:spPr>
          <a:xfrm>
            <a:off x="1916044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ctrTitle" idx="6"/>
          </p:nvPr>
        </p:nvSpPr>
        <p:spPr>
          <a:xfrm>
            <a:off x="7464011" y="1977567"/>
            <a:ext cx="34764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7"/>
          </p:nvPr>
        </p:nvSpPr>
        <p:spPr>
          <a:xfrm>
            <a:off x="7464011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3" name="Google Shape;953;p21"/>
          <p:cNvSpPr txBox="1">
            <a:spLocks noGrp="1"/>
          </p:cNvSpPr>
          <p:nvPr>
            <p:ph type="ctrTitle" idx="8"/>
          </p:nvPr>
        </p:nvSpPr>
        <p:spPr>
          <a:xfrm>
            <a:off x="7464011" y="3467244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1"/>
          <p:cNvSpPr txBox="1">
            <a:spLocks noGrp="1"/>
          </p:cNvSpPr>
          <p:nvPr>
            <p:ph type="subTitle" idx="9"/>
          </p:nvPr>
        </p:nvSpPr>
        <p:spPr>
          <a:xfrm>
            <a:off x="7464011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1"/>
          <p:cNvSpPr txBox="1">
            <a:spLocks noGrp="1"/>
          </p:cNvSpPr>
          <p:nvPr>
            <p:ph type="ctrTitle" idx="13"/>
          </p:nvPr>
        </p:nvSpPr>
        <p:spPr>
          <a:xfrm>
            <a:off x="7464011" y="4974080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1"/>
          <p:cNvSpPr txBox="1">
            <a:spLocks noGrp="1"/>
          </p:cNvSpPr>
          <p:nvPr>
            <p:ph type="subTitle" idx="14"/>
          </p:nvPr>
        </p:nvSpPr>
        <p:spPr>
          <a:xfrm>
            <a:off x="7464011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1"/>
          <p:cNvSpPr/>
          <p:nvPr/>
        </p:nvSpPr>
        <p:spPr>
          <a:xfrm flipH="1">
            <a:off x="8888344" y="-110906"/>
            <a:ext cx="209141" cy="212507"/>
          </a:xfrm>
          <a:custGeom>
            <a:avLst/>
            <a:gdLst/>
            <a:ahLst/>
            <a:cxnLst/>
            <a:rect l="l" t="t" r="r" b="b"/>
            <a:pathLst>
              <a:path w="5655" h="5746" fill="none" extrusionOk="0">
                <a:moveTo>
                  <a:pt x="4134" y="578"/>
                </a:moveTo>
                <a:lnTo>
                  <a:pt x="4165" y="1702"/>
                </a:lnTo>
                <a:cubicBezTo>
                  <a:pt x="4165" y="1854"/>
                  <a:pt x="4256" y="2006"/>
                  <a:pt x="4378" y="2098"/>
                </a:cubicBezTo>
                <a:lnTo>
                  <a:pt x="5350" y="2675"/>
                </a:lnTo>
                <a:cubicBezTo>
                  <a:pt x="5654" y="2888"/>
                  <a:pt x="5624" y="3374"/>
                  <a:pt x="5259" y="3496"/>
                </a:cubicBezTo>
                <a:lnTo>
                  <a:pt x="4195" y="3861"/>
                </a:lnTo>
                <a:cubicBezTo>
                  <a:pt x="4074" y="3921"/>
                  <a:pt x="3952" y="4043"/>
                  <a:pt x="3922" y="4195"/>
                </a:cubicBezTo>
                <a:lnTo>
                  <a:pt x="3648" y="5289"/>
                </a:lnTo>
                <a:cubicBezTo>
                  <a:pt x="3557" y="5654"/>
                  <a:pt x="3101" y="5745"/>
                  <a:pt x="2858" y="5441"/>
                </a:cubicBezTo>
                <a:lnTo>
                  <a:pt x="2159" y="4590"/>
                </a:lnTo>
                <a:cubicBezTo>
                  <a:pt x="2067" y="4468"/>
                  <a:pt x="1916" y="4408"/>
                  <a:pt x="1764" y="4408"/>
                </a:cubicBezTo>
                <a:lnTo>
                  <a:pt x="639" y="4468"/>
                </a:lnTo>
                <a:cubicBezTo>
                  <a:pt x="244" y="4499"/>
                  <a:pt x="1" y="4104"/>
                  <a:pt x="213" y="3769"/>
                </a:cubicBezTo>
                <a:lnTo>
                  <a:pt x="852" y="2827"/>
                </a:lnTo>
                <a:cubicBezTo>
                  <a:pt x="943" y="2706"/>
                  <a:pt x="943" y="2554"/>
                  <a:pt x="882" y="2432"/>
                </a:cubicBezTo>
                <a:lnTo>
                  <a:pt x="457" y="1368"/>
                </a:lnTo>
                <a:cubicBezTo>
                  <a:pt x="335" y="1034"/>
                  <a:pt x="639" y="669"/>
                  <a:pt x="1004" y="760"/>
                </a:cubicBezTo>
                <a:lnTo>
                  <a:pt x="2098" y="1064"/>
                </a:lnTo>
                <a:cubicBezTo>
                  <a:pt x="2250" y="1095"/>
                  <a:pt x="2402" y="1064"/>
                  <a:pt x="2493" y="973"/>
                </a:cubicBezTo>
                <a:lnTo>
                  <a:pt x="3375" y="244"/>
                </a:lnTo>
                <a:cubicBezTo>
                  <a:pt x="3648" y="0"/>
                  <a:pt x="4104" y="183"/>
                  <a:pt x="4134" y="578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8" name="Google Shape;958;p21"/>
          <p:cNvSpPr/>
          <p:nvPr/>
        </p:nvSpPr>
        <p:spPr>
          <a:xfrm flipH="1">
            <a:off x="11686094" y="3045902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9" name="Google Shape;959;p21"/>
          <p:cNvSpPr/>
          <p:nvPr/>
        </p:nvSpPr>
        <p:spPr>
          <a:xfrm flipH="1">
            <a:off x="8961020" y="6609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0" name="Google Shape;960;p21"/>
          <p:cNvSpPr/>
          <p:nvPr/>
        </p:nvSpPr>
        <p:spPr>
          <a:xfrm flipH="1">
            <a:off x="1264947" y="660970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1" name="Google Shape;961;p21"/>
          <p:cNvSpPr/>
          <p:nvPr/>
        </p:nvSpPr>
        <p:spPr>
          <a:xfrm flipH="1">
            <a:off x="156220" y="4762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2" name="Google Shape;962;p21"/>
          <p:cNvSpPr/>
          <p:nvPr/>
        </p:nvSpPr>
        <p:spPr>
          <a:xfrm flipH="1">
            <a:off x="11686094" y="6716369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3" name="Google Shape;963;p21"/>
          <p:cNvSpPr/>
          <p:nvPr/>
        </p:nvSpPr>
        <p:spPr>
          <a:xfrm flipH="1">
            <a:off x="1264947" y="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" name="Google Shape;964;p21"/>
          <p:cNvSpPr/>
          <p:nvPr/>
        </p:nvSpPr>
        <p:spPr>
          <a:xfrm flipH="1">
            <a:off x="-2" y="1488680"/>
            <a:ext cx="368740" cy="366769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5" name="Google Shape;965;p21"/>
          <p:cNvSpPr/>
          <p:nvPr/>
        </p:nvSpPr>
        <p:spPr>
          <a:xfrm flipH="1">
            <a:off x="9926285" y="762928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6" name="Google Shape;966;p21"/>
          <p:cNvGrpSpPr/>
          <p:nvPr/>
        </p:nvGrpSpPr>
        <p:grpSpPr>
          <a:xfrm rot="-1409023">
            <a:off x="-513086" y="5955658"/>
            <a:ext cx="1009748" cy="1152767"/>
            <a:chOff x="5585712" y="137416"/>
            <a:chExt cx="757289" cy="864550"/>
          </a:xfrm>
        </p:grpSpPr>
        <p:sp>
          <p:nvSpPr>
            <p:cNvPr id="967" name="Google Shape;967;p21"/>
            <p:cNvSpPr/>
            <p:nvPr/>
          </p:nvSpPr>
          <p:spPr>
            <a:xfrm>
              <a:off x="5606764" y="738904"/>
              <a:ext cx="129867" cy="146066"/>
            </a:xfrm>
            <a:custGeom>
              <a:avLst/>
              <a:gdLst/>
              <a:ahLst/>
              <a:cxnLst/>
              <a:rect l="l" t="t" r="r" b="b"/>
              <a:pathLst>
                <a:path w="4682" h="5266" extrusionOk="0">
                  <a:moveTo>
                    <a:pt x="2706" y="1"/>
                  </a:moveTo>
                  <a:cubicBezTo>
                    <a:pt x="2706" y="1"/>
                    <a:pt x="1" y="4712"/>
                    <a:pt x="913" y="5198"/>
                  </a:cubicBezTo>
                  <a:cubicBezTo>
                    <a:pt x="992" y="5245"/>
                    <a:pt x="1088" y="5266"/>
                    <a:pt x="1196" y="5266"/>
                  </a:cubicBezTo>
                  <a:cubicBezTo>
                    <a:pt x="2290" y="5266"/>
                    <a:pt x="4682" y="3101"/>
                    <a:pt x="4682" y="3101"/>
                  </a:cubicBezTo>
                  <a:lnTo>
                    <a:pt x="2706" y="1"/>
                  </a:ln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21"/>
            <p:cNvSpPr/>
            <p:nvPr/>
          </p:nvSpPr>
          <p:spPr>
            <a:xfrm>
              <a:off x="6009790" y="851879"/>
              <a:ext cx="91062" cy="150088"/>
            </a:xfrm>
            <a:custGeom>
              <a:avLst/>
              <a:gdLst/>
              <a:ahLst/>
              <a:cxnLst/>
              <a:rect l="l" t="t" r="r" b="b"/>
              <a:pathLst>
                <a:path w="3283" h="5411" extrusionOk="0">
                  <a:moveTo>
                    <a:pt x="3283" y="1"/>
                  </a:moveTo>
                  <a:lnTo>
                    <a:pt x="0" y="1703"/>
                  </a:lnTo>
                  <a:cubicBezTo>
                    <a:pt x="0" y="1703"/>
                    <a:pt x="1185" y="5381"/>
                    <a:pt x="2219" y="5411"/>
                  </a:cubicBezTo>
                  <a:cubicBezTo>
                    <a:pt x="3252" y="5411"/>
                    <a:pt x="3283" y="1"/>
                    <a:pt x="3283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21"/>
            <p:cNvSpPr/>
            <p:nvPr/>
          </p:nvSpPr>
          <p:spPr>
            <a:xfrm>
              <a:off x="5722402" y="155612"/>
              <a:ext cx="264643" cy="144401"/>
            </a:xfrm>
            <a:custGeom>
              <a:avLst/>
              <a:gdLst/>
              <a:ahLst/>
              <a:cxnLst/>
              <a:rect l="l" t="t" r="r" b="b"/>
              <a:pathLst>
                <a:path w="9541" h="5206" extrusionOk="0">
                  <a:moveTo>
                    <a:pt x="5166" y="1"/>
                  </a:moveTo>
                  <a:cubicBezTo>
                    <a:pt x="2660" y="1"/>
                    <a:pt x="194" y="1809"/>
                    <a:pt x="27" y="4829"/>
                  </a:cubicBezTo>
                  <a:cubicBezTo>
                    <a:pt x="0" y="5040"/>
                    <a:pt x="180" y="5205"/>
                    <a:pt x="387" y="5205"/>
                  </a:cubicBezTo>
                  <a:cubicBezTo>
                    <a:pt x="419" y="5205"/>
                    <a:pt x="450" y="5201"/>
                    <a:pt x="482" y="5193"/>
                  </a:cubicBezTo>
                  <a:lnTo>
                    <a:pt x="9145" y="2914"/>
                  </a:lnTo>
                  <a:cubicBezTo>
                    <a:pt x="9419" y="2853"/>
                    <a:pt x="9540" y="2549"/>
                    <a:pt x="9388" y="2306"/>
                  </a:cubicBezTo>
                  <a:cubicBezTo>
                    <a:pt x="8342" y="719"/>
                    <a:pt x="6746" y="1"/>
                    <a:pt x="516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21"/>
            <p:cNvSpPr/>
            <p:nvPr/>
          </p:nvSpPr>
          <p:spPr>
            <a:xfrm>
              <a:off x="5839482" y="242791"/>
              <a:ext cx="43853" cy="89287"/>
            </a:xfrm>
            <a:custGeom>
              <a:avLst/>
              <a:gdLst/>
              <a:ahLst/>
              <a:cxnLst/>
              <a:rect l="l" t="t" r="r" b="b"/>
              <a:pathLst>
                <a:path w="1581" h="3219" extrusionOk="0">
                  <a:moveTo>
                    <a:pt x="474" y="0"/>
                  </a:moveTo>
                  <a:cubicBezTo>
                    <a:pt x="438" y="0"/>
                    <a:pt x="402" y="5"/>
                    <a:pt x="365" y="14"/>
                  </a:cubicBezTo>
                  <a:cubicBezTo>
                    <a:pt x="122" y="75"/>
                    <a:pt x="0" y="318"/>
                    <a:pt x="61" y="561"/>
                  </a:cubicBezTo>
                  <a:lnTo>
                    <a:pt x="669" y="2871"/>
                  </a:lnTo>
                  <a:cubicBezTo>
                    <a:pt x="721" y="3078"/>
                    <a:pt x="904" y="3219"/>
                    <a:pt x="1108" y="3219"/>
                  </a:cubicBezTo>
                  <a:cubicBezTo>
                    <a:pt x="1143" y="3219"/>
                    <a:pt x="1180" y="3215"/>
                    <a:pt x="1216" y="3205"/>
                  </a:cubicBezTo>
                  <a:cubicBezTo>
                    <a:pt x="1429" y="3114"/>
                    <a:pt x="1581" y="2871"/>
                    <a:pt x="1520" y="2658"/>
                  </a:cubicBezTo>
                  <a:lnTo>
                    <a:pt x="912" y="318"/>
                  </a:lnTo>
                  <a:cubicBezTo>
                    <a:pt x="860" y="137"/>
                    <a:pt x="677" y="0"/>
                    <a:pt x="47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21"/>
            <p:cNvSpPr/>
            <p:nvPr/>
          </p:nvSpPr>
          <p:spPr>
            <a:xfrm>
              <a:off x="5810801" y="137416"/>
              <a:ext cx="44713" cy="89287"/>
            </a:xfrm>
            <a:custGeom>
              <a:avLst/>
              <a:gdLst/>
              <a:ahLst/>
              <a:cxnLst/>
              <a:rect l="l" t="t" r="r" b="b"/>
              <a:pathLst>
                <a:path w="1612" h="3219" extrusionOk="0">
                  <a:moveTo>
                    <a:pt x="504" y="0"/>
                  </a:moveTo>
                  <a:cubicBezTo>
                    <a:pt x="469" y="0"/>
                    <a:pt x="433" y="4"/>
                    <a:pt x="396" y="14"/>
                  </a:cubicBezTo>
                  <a:cubicBezTo>
                    <a:pt x="153" y="74"/>
                    <a:pt x="1" y="317"/>
                    <a:pt x="61" y="561"/>
                  </a:cubicBezTo>
                  <a:lnTo>
                    <a:pt x="700" y="2871"/>
                  </a:lnTo>
                  <a:cubicBezTo>
                    <a:pt x="751" y="3078"/>
                    <a:pt x="935" y="3218"/>
                    <a:pt x="1139" y="3218"/>
                  </a:cubicBezTo>
                  <a:cubicBezTo>
                    <a:pt x="1174" y="3218"/>
                    <a:pt x="1211" y="3214"/>
                    <a:pt x="1247" y="3205"/>
                  </a:cubicBezTo>
                  <a:cubicBezTo>
                    <a:pt x="1460" y="3114"/>
                    <a:pt x="1612" y="2871"/>
                    <a:pt x="1551" y="2658"/>
                  </a:cubicBezTo>
                  <a:lnTo>
                    <a:pt x="943" y="317"/>
                  </a:lnTo>
                  <a:cubicBezTo>
                    <a:pt x="866" y="137"/>
                    <a:pt x="700" y="0"/>
                    <a:pt x="5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21"/>
            <p:cNvSpPr/>
            <p:nvPr/>
          </p:nvSpPr>
          <p:spPr>
            <a:xfrm>
              <a:off x="5722458" y="155612"/>
              <a:ext cx="263728" cy="144901"/>
            </a:xfrm>
            <a:custGeom>
              <a:avLst/>
              <a:gdLst/>
              <a:ahLst/>
              <a:cxnLst/>
              <a:rect l="l" t="t" r="r" b="b"/>
              <a:pathLst>
                <a:path w="9508" h="5224" extrusionOk="0">
                  <a:moveTo>
                    <a:pt x="5164" y="1"/>
                  </a:moveTo>
                  <a:cubicBezTo>
                    <a:pt x="2658" y="1"/>
                    <a:pt x="192" y="1809"/>
                    <a:pt x="25" y="4829"/>
                  </a:cubicBezTo>
                  <a:cubicBezTo>
                    <a:pt x="1" y="4970"/>
                    <a:pt x="69" y="5112"/>
                    <a:pt x="200" y="5182"/>
                  </a:cubicBezTo>
                  <a:lnTo>
                    <a:pt x="200" y="5182"/>
                  </a:lnTo>
                  <a:cubicBezTo>
                    <a:pt x="191" y="5176"/>
                    <a:pt x="183" y="5170"/>
                    <a:pt x="177" y="5163"/>
                  </a:cubicBezTo>
                  <a:cubicBezTo>
                    <a:pt x="3125" y="3978"/>
                    <a:pt x="6256" y="3127"/>
                    <a:pt x="9417" y="2701"/>
                  </a:cubicBezTo>
                  <a:lnTo>
                    <a:pt x="9417" y="2701"/>
                  </a:lnTo>
                  <a:cubicBezTo>
                    <a:pt x="9386" y="2762"/>
                    <a:pt x="9356" y="2792"/>
                    <a:pt x="9326" y="2823"/>
                  </a:cubicBezTo>
                  <a:cubicBezTo>
                    <a:pt x="9478" y="2701"/>
                    <a:pt x="9508" y="2458"/>
                    <a:pt x="9386" y="2306"/>
                  </a:cubicBezTo>
                  <a:cubicBezTo>
                    <a:pt x="8340" y="719"/>
                    <a:pt x="6744" y="1"/>
                    <a:pt x="5164" y="1"/>
                  </a:cubicBezTo>
                  <a:close/>
                  <a:moveTo>
                    <a:pt x="200" y="5182"/>
                  </a:moveTo>
                  <a:cubicBezTo>
                    <a:pt x="233" y="5205"/>
                    <a:pt x="281" y="5224"/>
                    <a:pt x="328" y="5224"/>
                  </a:cubicBezTo>
                  <a:cubicBezTo>
                    <a:pt x="281" y="5217"/>
                    <a:pt x="238" y="5203"/>
                    <a:pt x="200" y="51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21"/>
            <p:cNvSpPr/>
            <p:nvPr/>
          </p:nvSpPr>
          <p:spPr>
            <a:xfrm>
              <a:off x="6094085" y="236162"/>
              <a:ext cx="248916" cy="212969"/>
            </a:xfrm>
            <a:custGeom>
              <a:avLst/>
              <a:gdLst/>
              <a:ahLst/>
              <a:cxnLst/>
              <a:rect l="l" t="t" r="r" b="b"/>
              <a:pathLst>
                <a:path w="8974" h="7678" extrusionOk="0">
                  <a:moveTo>
                    <a:pt x="2606" y="1"/>
                  </a:moveTo>
                  <a:cubicBezTo>
                    <a:pt x="1857" y="1"/>
                    <a:pt x="1077" y="173"/>
                    <a:pt x="305" y="557"/>
                  </a:cubicBezTo>
                  <a:cubicBezTo>
                    <a:pt x="61" y="678"/>
                    <a:pt x="1" y="1013"/>
                    <a:pt x="213" y="1195"/>
                  </a:cubicBezTo>
                  <a:lnTo>
                    <a:pt x="6505" y="7548"/>
                  </a:lnTo>
                  <a:cubicBezTo>
                    <a:pt x="6582" y="7637"/>
                    <a:pt x="6690" y="7678"/>
                    <a:pt x="6796" y="7678"/>
                  </a:cubicBezTo>
                  <a:cubicBezTo>
                    <a:pt x="6945" y="7678"/>
                    <a:pt x="7091" y="7598"/>
                    <a:pt x="7144" y="7457"/>
                  </a:cubicBezTo>
                  <a:cubicBezTo>
                    <a:pt x="8974" y="3822"/>
                    <a:pt x="6131" y="1"/>
                    <a:pt x="260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6136246" y="335490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178" y="0"/>
                  </a:moveTo>
                  <a:cubicBezTo>
                    <a:pt x="2067" y="0"/>
                    <a:pt x="1961" y="46"/>
                    <a:pt x="1885" y="137"/>
                  </a:cubicBezTo>
                  <a:lnTo>
                    <a:pt x="183" y="1839"/>
                  </a:lnTo>
                  <a:cubicBezTo>
                    <a:pt x="0" y="2022"/>
                    <a:pt x="0" y="2295"/>
                    <a:pt x="183" y="2447"/>
                  </a:cubicBezTo>
                  <a:cubicBezTo>
                    <a:pt x="259" y="2538"/>
                    <a:pt x="365" y="2584"/>
                    <a:pt x="475" y="2584"/>
                  </a:cubicBezTo>
                  <a:cubicBezTo>
                    <a:pt x="586" y="2584"/>
                    <a:pt x="700" y="2538"/>
                    <a:pt x="791" y="2447"/>
                  </a:cubicBezTo>
                  <a:lnTo>
                    <a:pt x="2493" y="775"/>
                  </a:lnTo>
                  <a:cubicBezTo>
                    <a:pt x="2675" y="593"/>
                    <a:pt x="2675" y="319"/>
                    <a:pt x="2493" y="137"/>
                  </a:cubicBezTo>
                  <a:cubicBezTo>
                    <a:pt x="2402" y="46"/>
                    <a:pt x="2288" y="0"/>
                    <a:pt x="2178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21"/>
            <p:cNvSpPr/>
            <p:nvPr/>
          </p:nvSpPr>
          <p:spPr>
            <a:xfrm>
              <a:off x="6212967" y="258768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204" y="0"/>
                  </a:moveTo>
                  <a:cubicBezTo>
                    <a:pt x="2090" y="0"/>
                    <a:pt x="1976" y="46"/>
                    <a:pt x="1885" y="137"/>
                  </a:cubicBezTo>
                  <a:lnTo>
                    <a:pt x="183" y="1839"/>
                  </a:lnTo>
                  <a:cubicBezTo>
                    <a:pt x="0" y="1991"/>
                    <a:pt x="0" y="2295"/>
                    <a:pt x="183" y="2447"/>
                  </a:cubicBezTo>
                  <a:cubicBezTo>
                    <a:pt x="274" y="2538"/>
                    <a:pt x="388" y="2584"/>
                    <a:pt x="502" y="2584"/>
                  </a:cubicBezTo>
                  <a:cubicBezTo>
                    <a:pt x="616" y="2584"/>
                    <a:pt x="730" y="2538"/>
                    <a:pt x="821" y="2447"/>
                  </a:cubicBezTo>
                  <a:lnTo>
                    <a:pt x="2523" y="775"/>
                  </a:lnTo>
                  <a:cubicBezTo>
                    <a:pt x="2675" y="593"/>
                    <a:pt x="2675" y="319"/>
                    <a:pt x="2523" y="137"/>
                  </a:cubicBezTo>
                  <a:cubicBezTo>
                    <a:pt x="2432" y="46"/>
                    <a:pt x="2318" y="0"/>
                    <a:pt x="22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21"/>
            <p:cNvSpPr/>
            <p:nvPr/>
          </p:nvSpPr>
          <p:spPr>
            <a:xfrm>
              <a:off x="6095832" y="236162"/>
              <a:ext cx="247169" cy="212442"/>
            </a:xfrm>
            <a:custGeom>
              <a:avLst/>
              <a:gdLst/>
              <a:ahLst/>
              <a:cxnLst/>
              <a:rect l="l" t="t" r="r" b="b"/>
              <a:pathLst>
                <a:path w="8911" h="7659" extrusionOk="0">
                  <a:moveTo>
                    <a:pt x="10" y="914"/>
                  </a:moveTo>
                  <a:lnTo>
                    <a:pt x="10" y="914"/>
                  </a:lnTo>
                  <a:cubicBezTo>
                    <a:pt x="1" y="957"/>
                    <a:pt x="7" y="1000"/>
                    <a:pt x="29" y="1043"/>
                  </a:cubicBezTo>
                  <a:cubicBezTo>
                    <a:pt x="16" y="999"/>
                    <a:pt x="10" y="955"/>
                    <a:pt x="10" y="914"/>
                  </a:cubicBezTo>
                  <a:close/>
                  <a:moveTo>
                    <a:pt x="2543" y="1"/>
                  </a:moveTo>
                  <a:cubicBezTo>
                    <a:pt x="1794" y="1"/>
                    <a:pt x="1014" y="173"/>
                    <a:pt x="242" y="557"/>
                  </a:cubicBezTo>
                  <a:cubicBezTo>
                    <a:pt x="98" y="629"/>
                    <a:pt x="10" y="758"/>
                    <a:pt x="10" y="914"/>
                  </a:cubicBezTo>
                  <a:lnTo>
                    <a:pt x="10" y="914"/>
                  </a:lnTo>
                  <a:cubicBezTo>
                    <a:pt x="14" y="896"/>
                    <a:pt x="20" y="878"/>
                    <a:pt x="29" y="861"/>
                  </a:cubicBezTo>
                  <a:cubicBezTo>
                    <a:pt x="1275" y="1834"/>
                    <a:pt x="2491" y="2897"/>
                    <a:pt x="3616" y="4052"/>
                  </a:cubicBezTo>
                  <a:cubicBezTo>
                    <a:pt x="4740" y="5177"/>
                    <a:pt x="5804" y="6362"/>
                    <a:pt x="6777" y="7639"/>
                  </a:cubicBezTo>
                  <a:lnTo>
                    <a:pt x="6594" y="7639"/>
                  </a:lnTo>
                  <a:cubicBezTo>
                    <a:pt x="6640" y="7652"/>
                    <a:pt x="6684" y="7658"/>
                    <a:pt x="6726" y="7658"/>
                  </a:cubicBezTo>
                  <a:cubicBezTo>
                    <a:pt x="6881" y="7658"/>
                    <a:pt x="7009" y="7576"/>
                    <a:pt x="7081" y="7457"/>
                  </a:cubicBezTo>
                  <a:cubicBezTo>
                    <a:pt x="8911" y="3822"/>
                    <a:pt x="6068" y="1"/>
                    <a:pt x="2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21"/>
            <p:cNvSpPr/>
            <p:nvPr/>
          </p:nvSpPr>
          <p:spPr>
            <a:xfrm>
              <a:off x="5585712" y="275438"/>
              <a:ext cx="719178" cy="639460"/>
            </a:xfrm>
            <a:custGeom>
              <a:avLst/>
              <a:gdLst/>
              <a:ahLst/>
              <a:cxnLst/>
              <a:rect l="l" t="t" r="r" b="b"/>
              <a:pathLst>
                <a:path w="25928" h="23054" extrusionOk="0">
                  <a:moveTo>
                    <a:pt x="12978" y="1"/>
                  </a:moveTo>
                  <a:cubicBezTo>
                    <a:pt x="9623" y="1"/>
                    <a:pt x="6293" y="1462"/>
                    <a:pt x="4012" y="4278"/>
                  </a:cubicBezTo>
                  <a:cubicBezTo>
                    <a:pt x="0" y="9202"/>
                    <a:pt x="760" y="16466"/>
                    <a:pt x="5714" y="20479"/>
                  </a:cubicBezTo>
                  <a:cubicBezTo>
                    <a:pt x="7853" y="22211"/>
                    <a:pt x="10422" y="23053"/>
                    <a:pt x="12972" y="23053"/>
                  </a:cubicBezTo>
                  <a:cubicBezTo>
                    <a:pt x="16329" y="23053"/>
                    <a:pt x="19652" y="21592"/>
                    <a:pt x="21915" y="18776"/>
                  </a:cubicBezTo>
                  <a:cubicBezTo>
                    <a:pt x="25928" y="13822"/>
                    <a:pt x="25168" y="6588"/>
                    <a:pt x="20213" y="2576"/>
                  </a:cubicBezTo>
                  <a:cubicBezTo>
                    <a:pt x="18088" y="844"/>
                    <a:pt x="15526" y="1"/>
                    <a:pt x="12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21"/>
            <p:cNvSpPr/>
            <p:nvPr/>
          </p:nvSpPr>
          <p:spPr>
            <a:xfrm>
              <a:off x="5658217" y="340455"/>
              <a:ext cx="574166" cy="510176"/>
            </a:xfrm>
            <a:custGeom>
              <a:avLst/>
              <a:gdLst/>
              <a:ahLst/>
              <a:cxnLst/>
              <a:rect l="l" t="t" r="r" b="b"/>
              <a:pathLst>
                <a:path w="20700" h="18393" extrusionOk="0">
                  <a:moveTo>
                    <a:pt x="10373" y="1"/>
                  </a:moveTo>
                  <a:cubicBezTo>
                    <a:pt x="9351" y="1"/>
                    <a:pt x="8312" y="173"/>
                    <a:pt x="7295" y="536"/>
                  </a:cubicBezTo>
                  <a:cubicBezTo>
                    <a:pt x="2493" y="2238"/>
                    <a:pt x="0" y="7496"/>
                    <a:pt x="1702" y="12268"/>
                  </a:cubicBezTo>
                  <a:cubicBezTo>
                    <a:pt x="3044" y="16029"/>
                    <a:pt x="6594" y="18393"/>
                    <a:pt x="10374" y="18393"/>
                  </a:cubicBezTo>
                  <a:cubicBezTo>
                    <a:pt x="11390" y="18393"/>
                    <a:pt x="12424" y="18222"/>
                    <a:pt x="13435" y="17861"/>
                  </a:cubicBezTo>
                  <a:cubicBezTo>
                    <a:pt x="18207" y="16159"/>
                    <a:pt x="20700" y="10900"/>
                    <a:pt x="19028" y="6128"/>
                  </a:cubicBezTo>
                  <a:cubicBezTo>
                    <a:pt x="17688" y="2349"/>
                    <a:pt x="14147" y="1"/>
                    <a:pt x="10373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21"/>
            <p:cNvSpPr/>
            <p:nvPr/>
          </p:nvSpPr>
          <p:spPr>
            <a:xfrm>
              <a:off x="5923000" y="578054"/>
              <a:ext cx="42133" cy="35282"/>
            </a:xfrm>
            <a:custGeom>
              <a:avLst/>
              <a:gdLst/>
              <a:ahLst/>
              <a:cxnLst/>
              <a:rect l="l" t="t" r="r" b="b"/>
              <a:pathLst>
                <a:path w="1519" h="1272" extrusionOk="0">
                  <a:moveTo>
                    <a:pt x="800" y="1"/>
                  </a:moveTo>
                  <a:cubicBezTo>
                    <a:pt x="335" y="1"/>
                    <a:pt x="0" y="532"/>
                    <a:pt x="272" y="967"/>
                  </a:cubicBezTo>
                  <a:cubicBezTo>
                    <a:pt x="389" y="1175"/>
                    <a:pt x="589" y="1271"/>
                    <a:pt x="792" y="1271"/>
                  </a:cubicBezTo>
                  <a:cubicBezTo>
                    <a:pt x="1064" y="1271"/>
                    <a:pt x="1340" y="1098"/>
                    <a:pt x="1427" y="784"/>
                  </a:cubicBezTo>
                  <a:cubicBezTo>
                    <a:pt x="1518" y="450"/>
                    <a:pt x="1305" y="116"/>
                    <a:pt x="971" y="24"/>
                  </a:cubicBezTo>
                  <a:cubicBezTo>
                    <a:pt x="913" y="8"/>
                    <a:pt x="855" y="1"/>
                    <a:pt x="800" y="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5938117" y="414320"/>
              <a:ext cx="56501" cy="182984"/>
            </a:xfrm>
            <a:custGeom>
              <a:avLst/>
              <a:gdLst/>
              <a:ahLst/>
              <a:cxnLst/>
              <a:rect l="l" t="t" r="r" b="b"/>
              <a:pathLst>
                <a:path w="2037" h="6597" extrusionOk="0">
                  <a:moveTo>
                    <a:pt x="2037" y="0"/>
                  </a:moveTo>
                  <a:lnTo>
                    <a:pt x="0" y="6444"/>
                  </a:lnTo>
                  <a:lnTo>
                    <a:pt x="517" y="659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5826834" y="588844"/>
              <a:ext cx="122267" cy="75058"/>
            </a:xfrm>
            <a:custGeom>
              <a:avLst/>
              <a:gdLst/>
              <a:ahLst/>
              <a:cxnLst/>
              <a:rect l="l" t="t" r="r" b="b"/>
              <a:pathLst>
                <a:path w="4408" h="2706" extrusionOk="0">
                  <a:moveTo>
                    <a:pt x="4134" y="0"/>
                  </a:moveTo>
                  <a:lnTo>
                    <a:pt x="0" y="2705"/>
                  </a:lnTo>
                  <a:lnTo>
                    <a:pt x="4408" y="456"/>
                  </a:lnTo>
                  <a:lnTo>
                    <a:pt x="4134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5772024" y="744812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0" y="669"/>
                  </a:moveTo>
                  <a:lnTo>
                    <a:pt x="669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6092393" y="425276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1" y="669"/>
                  </a:moveTo>
                  <a:lnTo>
                    <a:pt x="670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5710475" y="64870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3"/>
                  </a:moveTo>
                  <a:lnTo>
                    <a:pt x="912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6148034" y="532343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4"/>
                  </a:moveTo>
                  <a:lnTo>
                    <a:pt x="913" y="1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5710475" y="53151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0"/>
                  </a:moveTo>
                  <a:lnTo>
                    <a:pt x="912" y="243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21"/>
            <p:cNvSpPr/>
            <p:nvPr/>
          </p:nvSpPr>
          <p:spPr>
            <a:xfrm>
              <a:off x="6147202" y="649534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1"/>
                  </a:moveTo>
                  <a:lnTo>
                    <a:pt x="912" y="244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21"/>
            <p:cNvSpPr/>
            <p:nvPr/>
          </p:nvSpPr>
          <p:spPr>
            <a:xfrm>
              <a:off x="5772857" y="424444"/>
              <a:ext cx="18584" cy="18556"/>
            </a:xfrm>
            <a:custGeom>
              <a:avLst/>
              <a:gdLst/>
              <a:ahLst/>
              <a:cxnLst/>
              <a:rect l="l" t="t" r="r" b="b"/>
              <a:pathLst>
                <a:path w="670" h="669" fill="none" extrusionOk="0">
                  <a:moveTo>
                    <a:pt x="1" y="0"/>
                  </a:moveTo>
                  <a:lnTo>
                    <a:pt x="670" y="66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989;p21"/>
            <p:cNvSpPr/>
            <p:nvPr/>
          </p:nvSpPr>
          <p:spPr>
            <a:xfrm>
              <a:off x="6092393" y="744812"/>
              <a:ext cx="17752" cy="19416"/>
            </a:xfrm>
            <a:custGeom>
              <a:avLst/>
              <a:gdLst/>
              <a:ahLst/>
              <a:cxnLst/>
              <a:rect l="l" t="t" r="r" b="b"/>
              <a:pathLst>
                <a:path w="640" h="700" fill="none" extrusionOk="0">
                  <a:moveTo>
                    <a:pt x="1" y="0"/>
                  </a:moveTo>
                  <a:lnTo>
                    <a:pt x="639" y="69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21"/>
            <p:cNvSpPr/>
            <p:nvPr/>
          </p:nvSpPr>
          <p:spPr>
            <a:xfrm>
              <a:off x="5879951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0" y="0"/>
                  </a:moveTo>
                  <a:lnTo>
                    <a:pt x="243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21"/>
            <p:cNvSpPr/>
            <p:nvPr/>
          </p:nvSpPr>
          <p:spPr>
            <a:xfrm>
              <a:off x="5996282" y="800453"/>
              <a:ext cx="6768" cy="25324"/>
            </a:xfrm>
            <a:custGeom>
              <a:avLst/>
              <a:gdLst/>
              <a:ahLst/>
              <a:cxnLst/>
              <a:rect l="l" t="t" r="r" b="b"/>
              <a:pathLst>
                <a:path w="244" h="913" fill="none" extrusionOk="0">
                  <a:moveTo>
                    <a:pt x="1" y="0"/>
                  </a:moveTo>
                  <a:lnTo>
                    <a:pt x="244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21"/>
            <p:cNvSpPr/>
            <p:nvPr/>
          </p:nvSpPr>
          <p:spPr>
            <a:xfrm>
              <a:off x="5997142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243" y="0"/>
                  </a:moveTo>
                  <a:lnTo>
                    <a:pt x="0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21"/>
            <p:cNvSpPr/>
            <p:nvPr/>
          </p:nvSpPr>
          <p:spPr>
            <a:xfrm>
              <a:off x="5879091" y="800453"/>
              <a:ext cx="6768" cy="24464"/>
            </a:xfrm>
            <a:custGeom>
              <a:avLst/>
              <a:gdLst/>
              <a:ahLst/>
              <a:cxnLst/>
              <a:rect l="l" t="t" r="r" b="b"/>
              <a:pathLst>
                <a:path w="244" h="882" fill="none" extrusionOk="0">
                  <a:moveTo>
                    <a:pt x="244" y="0"/>
                  </a:moveTo>
                  <a:lnTo>
                    <a:pt x="1" y="88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21"/>
          <p:cNvGrpSpPr/>
          <p:nvPr/>
        </p:nvGrpSpPr>
        <p:grpSpPr>
          <a:xfrm>
            <a:off x="11184300" y="200467"/>
            <a:ext cx="703200" cy="980100"/>
            <a:chOff x="3553100" y="1256250"/>
            <a:chExt cx="527400" cy="735075"/>
          </a:xfrm>
        </p:grpSpPr>
        <p:sp>
          <p:nvSpPr>
            <p:cNvPr id="995" name="Google Shape;995;p21"/>
            <p:cNvSpPr/>
            <p:nvPr/>
          </p:nvSpPr>
          <p:spPr>
            <a:xfrm>
              <a:off x="3885925" y="1874350"/>
              <a:ext cx="148225" cy="116975"/>
            </a:xfrm>
            <a:custGeom>
              <a:avLst/>
              <a:gdLst/>
              <a:ahLst/>
              <a:cxnLst/>
              <a:rect l="l" t="t" r="r" b="b"/>
              <a:pathLst>
                <a:path w="5929" h="4679" extrusionOk="0">
                  <a:moveTo>
                    <a:pt x="5107" y="0"/>
                  </a:moveTo>
                  <a:lnTo>
                    <a:pt x="1" y="1489"/>
                  </a:lnTo>
                  <a:lnTo>
                    <a:pt x="487" y="3192"/>
                  </a:lnTo>
                  <a:cubicBezTo>
                    <a:pt x="761" y="4088"/>
                    <a:pt x="1566" y="4679"/>
                    <a:pt x="2450" y="4679"/>
                  </a:cubicBezTo>
                  <a:cubicBezTo>
                    <a:pt x="2644" y="4679"/>
                    <a:pt x="2843" y="4650"/>
                    <a:pt x="3040" y="4590"/>
                  </a:cubicBezTo>
                  <a:lnTo>
                    <a:pt x="4226" y="4255"/>
                  </a:lnTo>
                  <a:cubicBezTo>
                    <a:pt x="5290" y="3921"/>
                    <a:pt x="5928" y="2796"/>
                    <a:pt x="5624" y="1702"/>
                  </a:cubicBezTo>
                  <a:lnTo>
                    <a:pt x="5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841850" y="1837100"/>
              <a:ext cx="210525" cy="132525"/>
            </a:xfrm>
            <a:custGeom>
              <a:avLst/>
              <a:gdLst/>
              <a:ahLst/>
              <a:cxnLst/>
              <a:rect l="l" t="t" r="r" b="b"/>
              <a:pathLst>
                <a:path w="8421" h="5301" extrusionOk="0">
                  <a:moveTo>
                    <a:pt x="7661" y="1"/>
                  </a:moveTo>
                  <a:lnTo>
                    <a:pt x="1" y="2189"/>
                  </a:lnTo>
                  <a:lnTo>
                    <a:pt x="366" y="3496"/>
                  </a:lnTo>
                  <a:cubicBezTo>
                    <a:pt x="692" y="4574"/>
                    <a:pt x="1679" y="5300"/>
                    <a:pt x="2765" y="5300"/>
                  </a:cubicBezTo>
                  <a:cubicBezTo>
                    <a:pt x="2996" y="5300"/>
                    <a:pt x="3232" y="5268"/>
                    <a:pt x="3466" y="5198"/>
                  </a:cubicBezTo>
                  <a:lnTo>
                    <a:pt x="6323" y="4378"/>
                  </a:lnTo>
                  <a:cubicBezTo>
                    <a:pt x="7661" y="4013"/>
                    <a:pt x="8421" y="2615"/>
                    <a:pt x="8025" y="1277"/>
                  </a:cubicBezTo>
                  <a:lnTo>
                    <a:pt x="76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553100" y="1256250"/>
              <a:ext cx="527400" cy="606725"/>
            </a:xfrm>
            <a:custGeom>
              <a:avLst/>
              <a:gdLst/>
              <a:ahLst/>
              <a:cxnLst/>
              <a:rect l="l" t="t" r="r" b="b"/>
              <a:pathLst>
                <a:path w="21096" h="24269" extrusionOk="0">
                  <a:moveTo>
                    <a:pt x="11165" y="0"/>
                  </a:moveTo>
                  <a:cubicBezTo>
                    <a:pt x="9187" y="0"/>
                    <a:pt x="7173" y="611"/>
                    <a:pt x="5411" y="1927"/>
                  </a:cubicBezTo>
                  <a:cubicBezTo>
                    <a:pt x="1" y="5970"/>
                    <a:pt x="305" y="14177"/>
                    <a:pt x="5989" y="17824"/>
                  </a:cubicBezTo>
                  <a:cubicBezTo>
                    <a:pt x="8207" y="19222"/>
                    <a:pt x="9849" y="21411"/>
                    <a:pt x="10578" y="23964"/>
                  </a:cubicBezTo>
                  <a:lnTo>
                    <a:pt x="10669" y="24268"/>
                  </a:lnTo>
                  <a:lnTo>
                    <a:pt x="19332" y="21776"/>
                  </a:lnTo>
                  <a:lnTo>
                    <a:pt x="19241" y="21472"/>
                  </a:lnTo>
                  <a:cubicBezTo>
                    <a:pt x="18542" y="18888"/>
                    <a:pt x="18785" y="16122"/>
                    <a:pt x="19940" y="13721"/>
                  </a:cubicBezTo>
                  <a:cubicBezTo>
                    <a:pt x="20913" y="11624"/>
                    <a:pt x="21095" y="9222"/>
                    <a:pt x="20457" y="7003"/>
                  </a:cubicBezTo>
                  <a:cubicBezTo>
                    <a:pt x="19207" y="2617"/>
                    <a:pt x="15261" y="0"/>
                    <a:pt x="111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819825" y="1800625"/>
              <a:ext cx="229500" cy="121125"/>
            </a:xfrm>
            <a:custGeom>
              <a:avLst/>
              <a:gdLst/>
              <a:ahLst/>
              <a:cxnLst/>
              <a:rect l="l" t="t" r="r" b="b"/>
              <a:pathLst>
                <a:path w="9180" h="4845" extrusionOk="0">
                  <a:moveTo>
                    <a:pt x="8633" y="1"/>
                  </a:moveTo>
                  <a:lnTo>
                    <a:pt x="0" y="2493"/>
                  </a:lnTo>
                  <a:lnTo>
                    <a:pt x="122" y="2979"/>
                  </a:lnTo>
                  <a:cubicBezTo>
                    <a:pt x="448" y="4109"/>
                    <a:pt x="1479" y="4844"/>
                    <a:pt x="2598" y="4844"/>
                  </a:cubicBezTo>
                  <a:cubicBezTo>
                    <a:pt x="2834" y="4844"/>
                    <a:pt x="3075" y="4811"/>
                    <a:pt x="3314" y="4742"/>
                  </a:cubicBezTo>
                  <a:lnTo>
                    <a:pt x="7022" y="3679"/>
                  </a:lnTo>
                  <a:cubicBezTo>
                    <a:pt x="8390" y="3283"/>
                    <a:pt x="9180" y="1855"/>
                    <a:pt x="8785" y="487"/>
                  </a:cubicBezTo>
                  <a:lnTo>
                    <a:pt x="8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866925" y="1617500"/>
              <a:ext cx="61600" cy="214300"/>
            </a:xfrm>
            <a:custGeom>
              <a:avLst/>
              <a:gdLst/>
              <a:ahLst/>
              <a:cxnLst/>
              <a:rect l="l" t="t" r="r" b="b"/>
              <a:pathLst>
                <a:path w="2464" h="8572" fill="none" extrusionOk="0">
                  <a:moveTo>
                    <a:pt x="2463" y="8572"/>
                  </a:moveTo>
                  <a:lnTo>
                    <a:pt x="1" y="0"/>
                  </a:lnTo>
                </a:path>
              </a:pathLst>
            </a:custGeom>
            <a:noFill/>
            <a:ln w="28875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745350" y="1500475"/>
              <a:ext cx="191525" cy="123125"/>
            </a:xfrm>
            <a:custGeom>
              <a:avLst/>
              <a:gdLst/>
              <a:ahLst/>
              <a:cxnLst/>
              <a:rect l="l" t="t" r="r" b="b"/>
              <a:pathLst>
                <a:path w="7661" h="4925" fill="none" extrusionOk="0">
                  <a:moveTo>
                    <a:pt x="7660" y="0"/>
                  </a:moveTo>
                  <a:lnTo>
                    <a:pt x="4925" y="4925"/>
                  </a:lnTo>
                  <a:lnTo>
                    <a:pt x="1" y="2189"/>
                  </a:lnTo>
                </a:path>
              </a:pathLst>
            </a:custGeom>
            <a:noFill/>
            <a:ln w="288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1" name="Google Shape;1001;p21"/>
          <p:cNvSpPr txBox="1">
            <a:spLocks noGrp="1"/>
          </p:cNvSpPr>
          <p:nvPr>
            <p:ph type="title" idx="15"/>
          </p:nvPr>
        </p:nvSpPr>
        <p:spPr>
          <a:xfrm>
            <a:off x="762000" y="832416"/>
            <a:ext cx="9597600" cy="6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21"/>
          <p:cNvGrpSpPr/>
          <p:nvPr/>
        </p:nvGrpSpPr>
        <p:grpSpPr>
          <a:xfrm rot="2062403">
            <a:off x="11473998" y="4608483"/>
            <a:ext cx="1375055" cy="1217703"/>
            <a:chOff x="1343200" y="1432100"/>
            <a:chExt cx="1031261" cy="913250"/>
          </a:xfrm>
        </p:grpSpPr>
        <p:sp>
          <p:nvSpPr>
            <p:cNvPr id="1003" name="Google Shape;1003;p21"/>
            <p:cNvSpPr/>
            <p:nvPr/>
          </p:nvSpPr>
          <p:spPr>
            <a:xfrm>
              <a:off x="1343200" y="1432100"/>
              <a:ext cx="350600" cy="505025"/>
            </a:xfrm>
            <a:custGeom>
              <a:avLst/>
              <a:gdLst/>
              <a:ahLst/>
              <a:cxnLst/>
              <a:rect l="l" t="t" r="r" b="b"/>
              <a:pathLst>
                <a:path w="14024" h="20201" extrusionOk="0">
                  <a:moveTo>
                    <a:pt x="0" y="20201"/>
                  </a:moveTo>
                  <a:lnTo>
                    <a:pt x="10164" y="1400"/>
                  </a:lnTo>
                  <a:lnTo>
                    <a:pt x="14024" y="0"/>
                  </a:lnTo>
                  <a:lnTo>
                    <a:pt x="3810" y="1928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1004" name="Google Shape;1004;p21"/>
            <p:cNvSpPr/>
            <p:nvPr/>
          </p:nvSpPr>
          <p:spPr>
            <a:xfrm>
              <a:off x="1343200" y="1890700"/>
              <a:ext cx="777200" cy="454650"/>
            </a:xfrm>
            <a:custGeom>
              <a:avLst/>
              <a:gdLst/>
              <a:ahLst/>
              <a:cxnLst/>
              <a:rect l="l" t="t" r="r" b="b"/>
              <a:pathLst>
                <a:path w="31088" h="18186" extrusionOk="0">
                  <a:moveTo>
                    <a:pt x="0" y="1873"/>
                  </a:moveTo>
                  <a:lnTo>
                    <a:pt x="5688" y="0"/>
                  </a:lnTo>
                  <a:lnTo>
                    <a:pt x="31088" y="17065"/>
                  </a:lnTo>
                  <a:lnTo>
                    <a:pt x="27278" y="181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005" name="Google Shape;1005;p21"/>
            <p:cNvSpPr/>
            <p:nvPr/>
          </p:nvSpPr>
          <p:spPr>
            <a:xfrm>
              <a:off x="1436723" y="1432178"/>
              <a:ext cx="937737" cy="885480"/>
            </a:xfrm>
            <a:custGeom>
              <a:avLst/>
              <a:gdLst/>
              <a:ahLst/>
              <a:cxnLst/>
              <a:rect l="l" t="t" r="r" b="b"/>
              <a:pathLst>
                <a:path w="39819" h="37600" extrusionOk="0">
                  <a:moveTo>
                    <a:pt x="10882" y="1"/>
                  </a:moveTo>
                  <a:lnTo>
                    <a:pt x="0" y="20153"/>
                  </a:lnTo>
                  <a:lnTo>
                    <a:pt x="28937" y="37600"/>
                  </a:lnTo>
                  <a:lnTo>
                    <a:pt x="39819" y="17448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64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21"/>
            <p:cNvSpPr/>
            <p:nvPr/>
          </p:nvSpPr>
          <p:spPr>
            <a:xfrm>
              <a:off x="1580614" y="1566036"/>
              <a:ext cx="334292" cy="410194"/>
            </a:xfrm>
            <a:custGeom>
              <a:avLst/>
              <a:gdLst/>
              <a:ahLst/>
              <a:cxnLst/>
              <a:rect l="l" t="t" r="r" b="b"/>
              <a:pathLst>
                <a:path w="14195" h="17418" extrusionOk="0">
                  <a:moveTo>
                    <a:pt x="7386" y="1"/>
                  </a:moveTo>
                  <a:lnTo>
                    <a:pt x="0" y="13587"/>
                  </a:lnTo>
                  <a:lnTo>
                    <a:pt x="6809" y="17417"/>
                  </a:lnTo>
                  <a:lnTo>
                    <a:pt x="14195" y="3861"/>
                  </a:lnTo>
                  <a:lnTo>
                    <a:pt x="73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77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37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5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3800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971733" y="1639133"/>
            <a:ext cx="6340400" cy="3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971800" y="5140600"/>
            <a:ext cx="6340400" cy="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13" name="Google Shape;13;p2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17" name="Google Shape;17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" name="Google Shape;25;p2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6" name="Google Shape;26;p2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" name="Google Shape;31;p2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32" name="Google Shape;32;p2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35" name="Google Shape;35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" name="Google Shape;41;p2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" name="Google Shape;43;p2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44" name="Google Shape;44;p2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" name="Google Shape;46;p2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" name="Google Shape;49;p2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50" name="Google Shape;50;p2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53" name="Google Shape;53;p2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" name="Google Shape;55;p2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" name="Google Shape;57;p2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58" name="Google Shape;58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" name="Google Shape;68;p2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69" name="Google Shape;69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5789342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13"/>
          <p:cNvSpPr txBox="1">
            <a:spLocks noGrp="1"/>
          </p:cNvSpPr>
          <p:nvPr>
            <p:ph type="title"/>
          </p:nvPr>
        </p:nvSpPr>
        <p:spPr>
          <a:xfrm>
            <a:off x="9534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2" name="Google Shape;682;p13"/>
          <p:cNvSpPr txBox="1">
            <a:spLocks noGrp="1"/>
          </p:cNvSpPr>
          <p:nvPr>
            <p:ph type="title" idx="2" hasCustomPrompt="1"/>
          </p:nvPr>
        </p:nvSpPr>
        <p:spPr>
          <a:xfrm>
            <a:off x="9534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3" name="Google Shape;683;p13"/>
          <p:cNvSpPr txBox="1">
            <a:spLocks noGrp="1"/>
          </p:cNvSpPr>
          <p:nvPr>
            <p:ph type="subTitle" idx="1"/>
          </p:nvPr>
        </p:nvSpPr>
        <p:spPr>
          <a:xfrm>
            <a:off x="9534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13"/>
          <p:cNvSpPr txBox="1">
            <a:spLocks noGrp="1"/>
          </p:cNvSpPr>
          <p:nvPr>
            <p:ph type="title" idx="3"/>
          </p:nvPr>
        </p:nvSpPr>
        <p:spPr>
          <a:xfrm>
            <a:off x="45318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5" name="Google Shape;6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318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6" name="Google Shape;686;p13"/>
          <p:cNvSpPr txBox="1">
            <a:spLocks noGrp="1"/>
          </p:cNvSpPr>
          <p:nvPr>
            <p:ph type="subTitle" idx="5"/>
          </p:nvPr>
        </p:nvSpPr>
        <p:spPr>
          <a:xfrm>
            <a:off x="45318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title" idx="6"/>
          </p:nvPr>
        </p:nvSpPr>
        <p:spPr>
          <a:xfrm>
            <a:off x="962717" y="47946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title" idx="7" hasCustomPrompt="1"/>
          </p:nvPr>
        </p:nvSpPr>
        <p:spPr>
          <a:xfrm>
            <a:off x="962717" y="4003751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9" name="Google Shape;689;p13"/>
          <p:cNvSpPr txBox="1">
            <a:spLocks noGrp="1"/>
          </p:cNvSpPr>
          <p:nvPr>
            <p:ph type="subTitle" idx="8"/>
          </p:nvPr>
        </p:nvSpPr>
        <p:spPr>
          <a:xfrm>
            <a:off x="962717" y="549825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13"/>
          <p:cNvSpPr txBox="1">
            <a:spLocks noGrp="1"/>
          </p:cNvSpPr>
          <p:nvPr>
            <p:ph type="title" idx="9"/>
          </p:nvPr>
        </p:nvSpPr>
        <p:spPr>
          <a:xfrm>
            <a:off x="4541117" y="47946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91" name="Google Shape;6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41117" y="40037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92" name="Google Shape;692;p13"/>
          <p:cNvSpPr txBox="1">
            <a:spLocks noGrp="1"/>
          </p:cNvSpPr>
          <p:nvPr>
            <p:ph type="subTitle" idx="14"/>
          </p:nvPr>
        </p:nvSpPr>
        <p:spPr>
          <a:xfrm>
            <a:off x="4541117" y="54982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94" name="Google Shape;694;p13"/>
          <p:cNvGrpSpPr/>
          <p:nvPr/>
        </p:nvGrpSpPr>
        <p:grpSpPr>
          <a:xfrm rot="10800000">
            <a:off x="6224183" y="6558887"/>
            <a:ext cx="851235" cy="508555"/>
            <a:chOff x="2646571" y="4843927"/>
            <a:chExt cx="638426" cy="381416"/>
          </a:xfrm>
        </p:grpSpPr>
        <p:sp>
          <p:nvSpPr>
            <p:cNvPr id="695" name="Google Shape;695;p1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7" name="Google Shape;697;p13"/>
          <p:cNvSpPr/>
          <p:nvPr/>
        </p:nvSpPr>
        <p:spPr>
          <a:xfrm rot="10800000">
            <a:off x="9172408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8" name="Google Shape;698;p1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699" name="Google Shape;699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5" name="Google Shape;705;p13"/>
          <p:cNvSpPr/>
          <p:nvPr/>
        </p:nvSpPr>
        <p:spPr>
          <a:xfrm rot="10800000">
            <a:off x="10729695" y="6590574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p13"/>
          <p:cNvSpPr/>
          <p:nvPr/>
        </p:nvSpPr>
        <p:spPr>
          <a:xfrm rot="10800000" flipH="1">
            <a:off x="4791396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7" name="Google Shape;707;p13"/>
          <p:cNvGrpSpPr/>
          <p:nvPr/>
        </p:nvGrpSpPr>
        <p:grpSpPr>
          <a:xfrm rot="10800000">
            <a:off x="2954893" y="6512303"/>
            <a:ext cx="851235" cy="508555"/>
            <a:chOff x="5107984" y="4878865"/>
            <a:chExt cx="638426" cy="381416"/>
          </a:xfrm>
        </p:grpSpPr>
        <p:sp>
          <p:nvSpPr>
            <p:cNvPr id="708" name="Google Shape;708;p1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0" name="Google Shape;710;p13"/>
          <p:cNvSpPr/>
          <p:nvPr/>
        </p:nvSpPr>
        <p:spPr>
          <a:xfrm rot="10800000">
            <a:off x="7986486" y="6703358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1" name="Google Shape;711;p13"/>
          <p:cNvSpPr/>
          <p:nvPr/>
        </p:nvSpPr>
        <p:spPr>
          <a:xfrm rot="5400000" flipH="1">
            <a:off x="11852392" y="2149827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13"/>
          <p:cNvSpPr/>
          <p:nvPr/>
        </p:nvSpPr>
        <p:spPr>
          <a:xfrm rot="5400000" flipH="1">
            <a:off x="12105009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3" name="Google Shape;713;p13"/>
          <p:cNvGrpSpPr/>
          <p:nvPr/>
        </p:nvGrpSpPr>
        <p:grpSpPr>
          <a:xfrm flipH="1">
            <a:off x="11805511" y="3375789"/>
            <a:ext cx="541301" cy="852919"/>
            <a:chOff x="8868808" y="2251909"/>
            <a:chExt cx="405976" cy="639689"/>
          </a:xfrm>
        </p:grpSpPr>
        <p:sp>
          <p:nvSpPr>
            <p:cNvPr id="714" name="Google Shape;714;p1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6" name="Google Shape;716;p1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717" name="Google Shape;717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3" name="Google Shape;723;p13"/>
          <p:cNvSpPr/>
          <p:nvPr/>
        </p:nvSpPr>
        <p:spPr>
          <a:xfrm rot="-5400000" flipH="1">
            <a:off x="52927" y="1453630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4" name="Google Shape;724;p1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25" name="Google Shape;725;p1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726" name="Google Shape;726;p1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8" name="Google Shape;728;p1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13"/>
          <p:cNvSpPr/>
          <p:nvPr/>
        </p:nvSpPr>
        <p:spPr>
          <a:xfrm rot="10800000" flipH="1">
            <a:off x="-107604" y="523485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1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1" name="Google Shape;731;p13"/>
          <p:cNvGrpSpPr/>
          <p:nvPr/>
        </p:nvGrpSpPr>
        <p:grpSpPr>
          <a:xfrm rot="10800000" flipH="1">
            <a:off x="-61781" y="2331485"/>
            <a:ext cx="355836" cy="771260"/>
            <a:chOff x="-46336" y="3240794"/>
            <a:chExt cx="266877" cy="578445"/>
          </a:xfrm>
        </p:grpSpPr>
        <p:sp>
          <p:nvSpPr>
            <p:cNvPr id="732" name="Google Shape;732;p1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4" name="Google Shape;734;p1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735" name="Google Shape;735;p1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37" name="Google Shape;737;p1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1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9" name="Google Shape;739;p1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740" name="Google Shape;740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6" name="Google Shape;746;p13"/>
          <p:cNvSpPr/>
          <p:nvPr/>
        </p:nvSpPr>
        <p:spPr>
          <a:xfrm rot="10800000">
            <a:off x="1562453" y="6564224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" name="Google Shape;747;p13"/>
          <p:cNvSpPr/>
          <p:nvPr/>
        </p:nvSpPr>
        <p:spPr>
          <a:xfrm rot="-9439904" flipH="1">
            <a:off x="-102522" y="3916975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8" name="Google Shape;748;p13"/>
          <p:cNvSpPr/>
          <p:nvPr/>
        </p:nvSpPr>
        <p:spPr>
          <a:xfrm rot="-2399093" flipH="1">
            <a:off x="11939633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1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0" name="Google Shape;750;p1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751" name="Google Shape;751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258365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3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34640"/>
            </a:srgbClr>
          </a:solidFill>
          <a:ln w="9525" cap="flat" cmpd="sng">
            <a:solidFill>
              <a:schemeClr val="accent5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1" name="Google Shape;2081;p33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2082" name="Google Shape;2082;p3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3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4" name="Google Shape;2084;p33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5" name="Google Shape;2085;p3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2086" name="Google Shape;2086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2" name="Google Shape;2092;p33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3" name="Google Shape;2093;p33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4" name="Google Shape;2094;p33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095" name="Google Shape;2095;p3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3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7" name="Google Shape;2097;p33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8" name="Google Shape;2098;p33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9" name="Google Shape;2099;p33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00" name="Google Shape;2100;p33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2101" name="Google Shape;2101;p3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3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03" name="Google Shape;2103;p3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2104" name="Google Shape;2104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0" name="Google Shape;2110;p33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1" name="Google Shape;2111;p3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2" name="Google Shape;2112;p3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2113" name="Google Shape;2113;p3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5" name="Google Shape;2115;p3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33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3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8" name="Google Shape;2118;p33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2119" name="Google Shape;2119;p3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21" name="Google Shape;2121;p3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2122" name="Google Shape;2122;p3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4" name="Google Shape;2124;p3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5" name="Google Shape;2125;p3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6" name="Google Shape;2126;p3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2127" name="Google Shape;2127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3" name="Google Shape;2133;p33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4" name="Google Shape;2134;p33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5" name="Google Shape;2135;p33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6" name="Google Shape;2136;p3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7" name="Google Shape;2137;p3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2138" name="Google Shape;2138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0415066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33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46BE048-C402-75CE-0CDF-0358992D408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8A50E5-5F5C-32AD-9450-2430C2D32C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010D0D-0459-9204-0A40-94E3AEB9CD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AF0D09-5728-0F18-15D0-139FAA9FC7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1B9944-ED7E-6EF6-9095-E9F6F953C1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6347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653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610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33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27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46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8041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9/19/2024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96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813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" name="Google Shape;433;p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5" name="Google Shape;435;p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6" name="Google Shape;436;p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7" name="Google Shape;437;p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8" name="Google Shape;43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" name="Google Shape;441;p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42" name="Google Shape;442;p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" name="Google Shape;444;p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45" name="Google Shape;44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8" name="Google Shape;448;p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9" name="Google Shape;449;p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50" name="Google Shape;45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" name="Google Shape;453;p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54" name="Google Shape;45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57" name="Google Shape;457;p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8" name="Google Shape;458;p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59" name="Google Shape;45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2" name="Google Shape;462;p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63" name="Google Shape;46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5" name="Google Shape;465;p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66" name="Google Shape;46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" name="Google Shape;469;p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0" name="Google Shape;47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" name="Google Shape;476;p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7" name="Google Shape;477;p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8" name="Google Shape;47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" name="Google Shape;481;p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82" name="Google Shape;48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" name="Google Shape;484;p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85" name="Google Shape;48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" name="Google Shape;488;p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89" name="Google Shape;489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2" name="Google Shape;492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5" name="Google Shape;495;p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" name="Google Shape;496;p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7" name="Google Shape;497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01" name="Google Shape;501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04" name="Google Shape;50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7" name="Google Shape;507;p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9" name="Google Shape;509;p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10" name="Google Shape;51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3" name="Google Shape;513;p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14" name="Google Shape;51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6" name="Google Shape;516;p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17" name="Google Shape;517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0" name="Google Shape;520;p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" name="Google Shape;521;p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22" name="Google Shape;52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4" name="Google Shape;524;p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" name="Google Shape;525;p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26" name="Google Shape;526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" name="Google Shape;529;p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0" name="Google Shape;53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" name="Google Shape;532;p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3" name="Google Shape;533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6" name="Google Shape;536;p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7" name="Google Shape;537;p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8" name="Google Shape;538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1" name="Google Shape;541;p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42" name="Google Shape;542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5" name="Google Shape;545;p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46" name="Google Shape;54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8" name="Google Shape;548;p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49" name="Google Shape;54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2" name="Google Shape;552;p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53" name="Google Shape;55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5" name="Google Shape;555;p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56" name="Google Shape;55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9" name="Google Shape;559;p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60" name="Google Shape;56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2" name="Google Shape;562;p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63" name="Google Shape;563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67" name="Google Shape;567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" name="Google Shape;569;p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" name="Google Shape;570;p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71" name="Google Shape;571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4" name="Google Shape;574;p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75" name="Google Shape;575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" name="Google Shape;578;p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79" name="Google Shape;57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" name="Google Shape;582;p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83" name="Google Shape;58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" name="Google Shape;58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5" name="Google Shape;585;p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86" name="Google Shape;58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8" name="Google Shape;588;p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238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4" name="Google Shape;594;p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5" name="Google Shape;595;p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96" name="Google Shape;596;p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97" name="Google Shape;597;p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98" name="Google Shape;598;p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99" name="Google Shape;59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2" name="Google Shape;602;p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603" name="Google Shape;603;p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5" name="Google Shape;605;p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606" name="Google Shape;60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09" name="Google Shape;609;p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0" name="Google Shape;610;p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611" name="Google Shape;61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18" name="Google Shape;618;p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9" name="Google Shape;619;p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620" name="Google Shape;62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3" name="Google Shape;623;p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624" name="Google Shape;62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6" name="Google Shape;626;p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627" name="Google Shape;62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0" name="Google Shape;630;p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631" name="Google Shape;63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4" name="Google Shape;634;p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635" name="Google Shape;63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37" name="Google Shape;637;p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38" name="Google Shape;638;p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639" name="Google Shape;63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2" name="Google Shape;642;p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643" name="Google Shape;64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5" name="Google Shape;645;p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646" name="Google Shape;64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9" name="Google Shape;649;p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650" name="Google Shape;650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2" name="Google Shape;652;p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653" name="Google Shape;653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56" name="Google Shape;656;p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1" name="Google Shape;661;p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662" name="Google Shape;662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4" name="Google Shape;664;p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665" name="Google Shape;66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68" name="Google Shape;668;p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0" name="Google Shape;670;p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671" name="Google Shape;67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1" name="Google Shape;681;p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2" name="Google Shape;682;p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683" name="Google Shape;68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5" name="Google Shape;685;p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6" name="Google Shape;686;p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687" name="Google Shape;687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0" name="Google Shape;690;p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691" name="Google Shape;69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3" name="Google Shape;693;p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97" name="Google Shape;697;p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8" name="Google Shape;698;p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699" name="Google Shape;699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2" name="Google Shape;702;p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703" name="Google Shape;703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6" name="Google Shape;706;p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707" name="Google Shape;70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9" name="Google Shape;709;p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710" name="Google Shape;71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3" name="Google Shape;713;p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714" name="Google Shape;71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6" name="Google Shape;716;p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717" name="Google Shape;71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721" name="Google Shape;72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3" name="Google Shape;723;p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724" name="Google Shape;724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7" name="Google Shape;727;p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728" name="Google Shape;728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0" name="Google Shape;730;p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31" name="Google Shape;731;p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732" name="Google Shape;732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5" name="Google Shape;735;p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736" name="Google Shape;736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9" name="Google Shape;739;p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740" name="Google Shape;74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3" name="Google Shape;743;p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744" name="Google Shape;74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6" name="Google Shape;746;p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747" name="Google Shape;74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49" name="Google Shape;749;p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1" name="Google Shape;751;p5"/>
          <p:cNvSpPr txBox="1">
            <a:spLocks noGrp="1"/>
          </p:cNvSpPr>
          <p:nvPr>
            <p:ph type="subTitle" idx="1"/>
          </p:nvPr>
        </p:nvSpPr>
        <p:spPr>
          <a:xfrm>
            <a:off x="2136467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5"/>
          <p:cNvSpPr txBox="1">
            <a:spLocks noGrp="1"/>
          </p:cNvSpPr>
          <p:nvPr>
            <p:ph type="subTitle" idx="2"/>
          </p:nvPr>
        </p:nvSpPr>
        <p:spPr>
          <a:xfrm>
            <a:off x="6660211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5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5"/>
          <p:cNvSpPr txBox="1">
            <a:spLocks noGrp="1"/>
          </p:cNvSpPr>
          <p:nvPr>
            <p:ph type="title" idx="3"/>
          </p:nvPr>
        </p:nvSpPr>
        <p:spPr>
          <a:xfrm>
            <a:off x="2136467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55" name="Google Shape;755;p5"/>
          <p:cNvSpPr txBox="1">
            <a:spLocks noGrp="1"/>
          </p:cNvSpPr>
          <p:nvPr>
            <p:ph type="title" idx="4"/>
          </p:nvPr>
        </p:nvSpPr>
        <p:spPr>
          <a:xfrm>
            <a:off x="6660211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45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841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344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8233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9" name="Google Shape;1499;p1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502" name="Google Shape;1502;p1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3" name="Google Shape;1503;p1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504" name="Google Shape;150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07" name="Google Shape;1507;p1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508" name="Google Shape;1508;p1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0" name="Google Shape;1510;p1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511" name="Google Shape;151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4" name="Google Shape;1514;p1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15" name="Google Shape;1515;p1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516" name="Google Shape;151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9" name="Google Shape;1519;p1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520" name="Google Shape;152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23" name="Google Shape;1523;p1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24" name="Google Shape;1524;p1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525" name="Google Shape;152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8" name="Google Shape;1528;p1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529" name="Google Shape;152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1" name="Google Shape;1531;p1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532" name="Google Shape;153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5" name="Google Shape;1535;p1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536" name="Google Shape;153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9" name="Google Shape;1539;p1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540" name="Google Shape;154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42" name="Google Shape;1542;p1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43" name="Google Shape;1543;p1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7" name="Google Shape;1547;p1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548" name="Google Shape;154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0" name="Google Shape;1550;p1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551" name="Google Shape;155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4" name="Google Shape;1554;p1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555" name="Google Shape;1555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7" name="Google Shape;1557;p1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558" name="Google Shape;1558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61" name="Google Shape;1561;p1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62" name="Google Shape;1562;p1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563" name="Google Shape;1563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6" name="Google Shape;1566;p1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567" name="Google Shape;1567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9" name="Google Shape;1569;p1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570" name="Google Shape;157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3" name="Google Shape;1573;p1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75" name="Google Shape;1575;p1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576" name="Google Shape;157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9" name="Google Shape;1579;p1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580" name="Google Shape;158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2" name="Google Shape;1582;p1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583" name="Google Shape;1583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86" name="Google Shape;1586;p1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87" name="Google Shape;1587;p1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588" name="Google Shape;158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90" name="Google Shape;1590;p1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91" name="Google Shape;1591;p1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5" name="Google Shape;1595;p1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596" name="Google Shape;159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8" name="Google Shape;1598;p1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599" name="Google Shape;1599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02" name="Google Shape;1602;p1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3" name="Google Shape;1603;p1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604" name="Google Shape;1604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7" name="Google Shape;1607;p1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608" name="Google Shape;1608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1" name="Google Shape;1611;p1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612" name="Google Shape;161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4" name="Google Shape;1614;p1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615" name="Google Shape;161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8" name="Google Shape;1618;p1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619" name="Google Shape;161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1" name="Google Shape;1621;p1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622" name="Google Shape;162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5" name="Google Shape;1625;p1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626" name="Google Shape;162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8" name="Google Shape;1628;p1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629" name="Google Shape;1629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2" name="Google Shape;1632;p1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633" name="Google Shape;1633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35" name="Google Shape;1635;p1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36" name="Google Shape;1636;p1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637" name="Google Shape;1637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0" name="Google Shape;1640;p1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641" name="Google Shape;1641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4" name="Google Shape;1644;p1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645" name="Google Shape;164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8" name="Google Shape;1648;p1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649" name="Google Shape;164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51" name="Google Shape;1651;p1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652" name="Google Shape;165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54" name="Google Shape;1654;p1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6" name="Google Shape;1656;p10"/>
          <p:cNvSpPr txBox="1">
            <a:spLocks noGrp="1"/>
          </p:cNvSpPr>
          <p:nvPr>
            <p:ph type="title"/>
          </p:nvPr>
        </p:nvSpPr>
        <p:spPr>
          <a:xfrm>
            <a:off x="2123900" y="4491167"/>
            <a:ext cx="794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417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959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60E95A-2A3B-C618-7D0B-E08510B3F0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75EB-3D97-8B49-D225-08707196C4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82AC51-22AE-DA3A-F52A-530EF122C9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CDED7-B1B9-8D95-CFA1-823DD0FDBF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623F88-4752-26B7-20DC-B6FB5F37E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91320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45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3045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8030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4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3470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0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327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89590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7220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625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45CD3-85E1-9A00-1A20-00D0C98A1B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68E4BAE-0677-3E59-63BB-EF9552DE16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97F96D-7A07-CA71-A660-B5A83F9B2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17A86C-DFF3-6958-EA4B-5F567E26A4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54547-E3EF-C558-1430-C479EBC2B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790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3212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365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39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272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808841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4455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FFFF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" name="Google Shape;49;p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50" name="Google Shape;50;p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" name="Google Shape;58;p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59" name="Google Shape;5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" name="Google Shape;62;p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63" name="Google Shape;6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67" name="Google Shape;6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" name="Google Shape;74;p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5" name="Google Shape;7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" name="Google Shape;78;p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9" name="Google Shape;7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" name="Google Shape;82;p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3" name="Google Shape;8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" name="Google Shape;86;p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7" name="Google Shape;8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" name="Google Shape;94;p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5" name="Google Shape;9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" name="Google Shape;98;p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9" name="Google Shape;9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" name="Google Shape;106;p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7" name="Google Shape;10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" name="Google Shape;110;p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11" name="Google Shape;11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" name="Google Shape;118;p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19" name="Google Shape;11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" name="Google Shape;123;p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24" name="Google Shape;12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4" name="Google Shape;13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8" name="Google Shape;138;p2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39" name="Google Shape;139;p2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" name="Google Shape;140;p2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41" name="Google Shape;141;p2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" name="Google Shape;149;p2"/>
          <p:cNvSpPr txBox="1">
            <a:spLocks noGrp="1"/>
          </p:cNvSpPr>
          <p:nvPr>
            <p:ph type="ctrTitle"/>
          </p:nvPr>
        </p:nvSpPr>
        <p:spPr>
          <a:xfrm flipH="1">
            <a:off x="2752033" y="1618767"/>
            <a:ext cx="6688000" cy="28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0" name="Google Shape;150;p2"/>
          <p:cNvSpPr txBox="1">
            <a:spLocks noGrp="1"/>
          </p:cNvSpPr>
          <p:nvPr>
            <p:ph type="subTitle" idx="1"/>
          </p:nvPr>
        </p:nvSpPr>
        <p:spPr>
          <a:xfrm flipH="1">
            <a:off x="3370533" y="4859380"/>
            <a:ext cx="5451200" cy="5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8511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3" name="Google Shape;153;p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173;p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4" name="Google Shape;174;p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92" name="Google Shape;192;p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93" name="Google Shape;193;p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94" name="Google Shape;19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" name="Google Shape;197;p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98" name="Google Shape;19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2" name="Google Shape;20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" name="Google Shape;205;p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6" name="Google Shape;20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" name="Google Shape;209;p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0" name="Google Shape;21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" name="Google Shape;213;p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4" name="Google Shape;21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" name="Google Shape;217;p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8" name="Google Shape;21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" name="Google Shape;225;p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26" name="Google Shape;22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" name="Google Shape;229;p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" name="Google Shape;233;p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4" name="Google Shape;23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" name="Google Shape;237;p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8" name="Google Shape;23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" name="Google Shape;241;p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42" name="Google Shape;24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5" name="Google Shape;245;p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46" name="Google Shape;24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9" name="Google Shape;249;p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50" name="Google Shape;25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" name="Google Shape;253;p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54" name="Google Shape;25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" name="Google Shape;257;p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58" name="Google Shape;25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" name="Google Shape;261;p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2" name="Google Shape;26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" name="Google Shape;266;p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7" name="Google Shape;26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" name="Google Shape;271;p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72" name="Google Shape;27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" name="Google Shape;276;p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77" name="Google Shape;27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1" name="Google Shape;281;p3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82" name="Google Shape;282;p3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" name="Google Shape;283;p3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84" name="Google Shape;284;p3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2" name="Google Shape;292;p3"/>
          <p:cNvSpPr txBox="1">
            <a:spLocks noGrp="1"/>
          </p:cNvSpPr>
          <p:nvPr>
            <p:ph type="title"/>
          </p:nvPr>
        </p:nvSpPr>
        <p:spPr>
          <a:xfrm>
            <a:off x="3361797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93" name="Google Shape;293;p3"/>
          <p:cNvSpPr txBox="1">
            <a:spLocks noGrp="1"/>
          </p:cNvSpPr>
          <p:nvPr>
            <p:ph type="title" idx="2" hasCustomPrompt="1"/>
          </p:nvPr>
        </p:nvSpPr>
        <p:spPr>
          <a:xfrm>
            <a:off x="6632197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4" name="Google Shape;294;p3"/>
          <p:cNvSpPr txBox="1">
            <a:spLocks noGrp="1"/>
          </p:cNvSpPr>
          <p:nvPr>
            <p:ph type="subTitle" idx="1"/>
          </p:nvPr>
        </p:nvSpPr>
        <p:spPr>
          <a:xfrm>
            <a:off x="3361797" y="4423071"/>
            <a:ext cx="5468400" cy="37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124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45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22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09A4A0-32DF-FC91-2F2E-1669F2D865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4C8E4F-8ACC-A730-C33F-EF189B57362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73BB4F-1782-3D07-DFFD-6095832953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C625DB-E74D-E2F0-128A-F88A4A2B40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0D3DE-3FE3-BA39-5882-123BF50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956E72-DD90-A5D8-E3E4-D0CC7899C6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4811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18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FFFF"/>
        </a:solidFill>
        <a:effectLst/>
      </p:bgPr>
    </p:bg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" name="Google Shape;966;p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967" name="Google Shape;967;p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" name="Google Shape;968;p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9" name="Google Shape;969;p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0" name="Google Shape;970;p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1" name="Google Shape;971;p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" name="Google Shape;972;p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" name="Google Shape;973;p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" name="Google Shape;974;p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" name="Google Shape;975;p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" name="Google Shape;976;p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7" name="Google Shape;977;p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8" name="Google Shape;978;p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9" name="Google Shape;979;p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0" name="Google Shape;980;p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6" name="Google Shape;1006;p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007" name="Google Shape;1007;p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1" name="Google Shape;1011;p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012" name="Google Shape;101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5" name="Google Shape;1015;p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016" name="Google Shape;101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9" name="Google Shape;1019;p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020" name="Google Shape;102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3" name="Google Shape;1023;p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024" name="Google Shape;102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7" name="Google Shape;1027;p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028" name="Google Shape;102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1" name="Google Shape;1031;p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032" name="Google Shape;103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5" name="Google Shape;1035;p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036" name="Google Shape;103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9" name="Google Shape;1039;p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040" name="Google Shape;104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" name="Google Shape;1043;p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044" name="Google Shape;104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7" name="Google Shape;1047;p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048" name="Google Shape;104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1" name="Google Shape;1051;p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052" name="Google Shape;105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5" name="Google Shape;1055;p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056" name="Google Shape;105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9" name="Google Shape;1059;p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60" name="Google Shape;106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3" name="Google Shape;1063;p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64" name="Google Shape;106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7" name="Google Shape;1067;p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068" name="Google Shape;106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1" name="Google Shape;1071;p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072" name="Google Shape;107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5" name="Google Shape;1075;p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076" name="Google Shape;107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0" name="Google Shape;1080;p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081" name="Google Shape;108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5" name="Google Shape;1085;p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086" name="Google Shape;108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0" name="Google Shape;1090;p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091" name="Google Shape;109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95" name="Google Shape;1095;p8"/>
          <p:cNvSpPr txBox="1">
            <a:spLocks noGrp="1"/>
          </p:cNvSpPr>
          <p:nvPr>
            <p:ph type="title"/>
          </p:nvPr>
        </p:nvSpPr>
        <p:spPr>
          <a:xfrm>
            <a:off x="3047600" y="1742800"/>
            <a:ext cx="6096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9644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" name="Google Shape;1240;p1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241" name="Google Shape;1241;p1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1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1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1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1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1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1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1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1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1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1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1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1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1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1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1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1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1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1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1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1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1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1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1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1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1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1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1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1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1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1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1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1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4" name="Google Shape;1274;p1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5" name="Google Shape;1275;p1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6" name="Google Shape;1276;p1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7" name="Google Shape;1277;p1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8" name="Google Shape;1278;p1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1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0" name="Google Shape;1280;p1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281" name="Google Shape;1281;p1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282" name="Google Shape;128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5" name="Google Shape;1285;p1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286" name="Google Shape;128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9" name="Google Shape;1289;p1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290" name="Google Shape;129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3" name="Google Shape;1293;p1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294" name="Google Shape;129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7" name="Google Shape;1297;p1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298" name="Google Shape;129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1" name="Google Shape;1301;p1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302" name="Google Shape;130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5" name="Google Shape;1305;p1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306" name="Google Shape;130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9" name="Google Shape;1309;p1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310" name="Google Shape;131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3" name="Google Shape;1313;p1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314" name="Google Shape;131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7" name="Google Shape;1317;p1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318" name="Google Shape;131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1" name="Google Shape;1321;p1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322" name="Google Shape;132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5" name="Google Shape;1325;p1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326" name="Google Shape;132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9" name="Google Shape;1329;p1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330" name="Google Shape;133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3" name="Google Shape;1333;p1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334" name="Google Shape;133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7" name="Google Shape;1337;p1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338" name="Google Shape;133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9" name="Google Shape;133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1" name="Google Shape;1341;p1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342" name="Google Shape;134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5" name="Google Shape;1345;p1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346" name="Google Shape;134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1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350" name="Google Shape;135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4" name="Google Shape;1354;p1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355" name="Google Shape;135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9" name="Google Shape;1359;p1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360" name="Google Shape;136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4" name="Google Shape;1364;p1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65" name="Google Shape;136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9" name="Google Shape;1369;p10"/>
          <p:cNvSpPr txBox="1">
            <a:spLocks noGrp="1"/>
          </p:cNvSpPr>
          <p:nvPr>
            <p:ph type="title"/>
          </p:nvPr>
        </p:nvSpPr>
        <p:spPr>
          <a:xfrm>
            <a:off x="5664200" y="2560300"/>
            <a:ext cx="4560400" cy="17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28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536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8262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47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456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79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32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376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3350A-7B82-89A1-FB3B-2B9087C18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960BC5-E816-965E-2A59-055B7AFDDE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786AD4-023D-E897-2705-E17B348C93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881284-3C4F-5936-80A1-FDB9B90690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FD4A0E0-4454-56E9-5FC3-C80D6AF865E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95F9D8-6C40-573E-80A5-216C81AFF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6E9C854-D966-0FC3-941A-344498404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F9A933-9846-3368-9EAC-559BFEDE2E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08615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73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579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055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991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72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3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3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60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369167" y="2082167"/>
            <a:ext cx="6937200" cy="2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 b="1"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37582" y="105865"/>
            <a:ext cx="11899825" cy="6892495"/>
            <a:chOff x="253186" y="79398"/>
            <a:chExt cx="8924869" cy="5169371"/>
          </a:xfrm>
        </p:grpSpPr>
        <p:sp>
          <p:nvSpPr>
            <p:cNvPr id="12" name="Google Shape;12;p2"/>
            <p:cNvSpPr/>
            <p:nvPr/>
          </p:nvSpPr>
          <p:spPr>
            <a:xfrm>
              <a:off x="253186" y="4832806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 rot="-1882054" flipH="1">
              <a:off x="653771" y="300436"/>
              <a:ext cx="1041730" cy="685381"/>
              <a:chOff x="3631750" y="-342700"/>
              <a:chExt cx="259300" cy="17060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774600" y="-235650"/>
                <a:ext cx="116450" cy="635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42" extrusionOk="0">
                    <a:moveTo>
                      <a:pt x="2068" y="774"/>
                    </a:moveTo>
                    <a:cubicBezTo>
                      <a:pt x="2116" y="774"/>
                      <a:pt x="2163" y="789"/>
                      <a:pt x="2211" y="805"/>
                    </a:cubicBezTo>
                    <a:cubicBezTo>
                      <a:pt x="2353" y="868"/>
                      <a:pt x="2353" y="947"/>
                      <a:pt x="2337" y="995"/>
                    </a:cubicBezTo>
                    <a:cubicBezTo>
                      <a:pt x="2305" y="1153"/>
                      <a:pt x="2116" y="1326"/>
                      <a:pt x="1847" y="1452"/>
                    </a:cubicBezTo>
                    <a:lnTo>
                      <a:pt x="1847" y="1452"/>
                    </a:lnTo>
                    <a:cubicBezTo>
                      <a:pt x="1784" y="1168"/>
                      <a:pt x="1816" y="916"/>
                      <a:pt x="1926" y="821"/>
                    </a:cubicBezTo>
                    <a:cubicBezTo>
                      <a:pt x="1974" y="789"/>
                      <a:pt x="2005" y="774"/>
                      <a:pt x="2068" y="774"/>
                    </a:cubicBezTo>
                    <a:close/>
                    <a:moveTo>
                      <a:pt x="253" y="0"/>
                    </a:moveTo>
                    <a:cubicBezTo>
                      <a:pt x="206" y="0"/>
                      <a:pt x="143" y="32"/>
                      <a:pt x="143" y="79"/>
                    </a:cubicBezTo>
                    <a:cubicBezTo>
                      <a:pt x="127" y="127"/>
                      <a:pt x="1" y="916"/>
                      <a:pt x="379" y="1405"/>
                    </a:cubicBezTo>
                    <a:cubicBezTo>
                      <a:pt x="553" y="1626"/>
                      <a:pt x="806" y="1752"/>
                      <a:pt x="1121" y="1768"/>
                    </a:cubicBezTo>
                    <a:cubicBezTo>
                      <a:pt x="1158" y="1771"/>
                      <a:pt x="1194" y="1772"/>
                      <a:pt x="1230" y="1772"/>
                    </a:cubicBezTo>
                    <a:cubicBezTo>
                      <a:pt x="1399" y="1772"/>
                      <a:pt x="1565" y="1744"/>
                      <a:pt x="1721" y="1705"/>
                    </a:cubicBezTo>
                    <a:cubicBezTo>
                      <a:pt x="1879" y="2179"/>
                      <a:pt x="2211" y="2494"/>
                      <a:pt x="2621" y="2526"/>
                    </a:cubicBezTo>
                    <a:cubicBezTo>
                      <a:pt x="2653" y="2542"/>
                      <a:pt x="2684" y="2542"/>
                      <a:pt x="2716" y="2542"/>
                    </a:cubicBezTo>
                    <a:cubicBezTo>
                      <a:pt x="3300" y="2542"/>
                      <a:pt x="3600" y="1973"/>
                      <a:pt x="3805" y="1563"/>
                    </a:cubicBezTo>
                    <a:cubicBezTo>
                      <a:pt x="3950" y="1301"/>
                      <a:pt x="4042" y="1133"/>
                      <a:pt x="4130" y="1133"/>
                    </a:cubicBezTo>
                    <a:cubicBezTo>
                      <a:pt x="4137" y="1133"/>
                      <a:pt x="4145" y="1134"/>
                      <a:pt x="4152" y="1137"/>
                    </a:cubicBezTo>
                    <a:cubicBezTo>
                      <a:pt x="4263" y="1200"/>
                      <a:pt x="4326" y="1263"/>
                      <a:pt x="4357" y="1358"/>
                    </a:cubicBezTo>
                    <a:cubicBezTo>
                      <a:pt x="4436" y="1658"/>
                      <a:pt x="4121" y="2163"/>
                      <a:pt x="3994" y="2321"/>
                    </a:cubicBezTo>
                    <a:cubicBezTo>
                      <a:pt x="3963" y="2368"/>
                      <a:pt x="3979" y="2431"/>
                      <a:pt x="4010" y="2463"/>
                    </a:cubicBezTo>
                    <a:cubicBezTo>
                      <a:pt x="4028" y="2475"/>
                      <a:pt x="4049" y="2480"/>
                      <a:pt x="4069" y="2480"/>
                    </a:cubicBezTo>
                    <a:cubicBezTo>
                      <a:pt x="4101" y="2480"/>
                      <a:pt x="4133" y="2466"/>
                      <a:pt x="4152" y="2447"/>
                    </a:cubicBezTo>
                    <a:cubicBezTo>
                      <a:pt x="4168" y="2415"/>
                      <a:pt x="4657" y="1768"/>
                      <a:pt x="4547" y="1310"/>
                    </a:cubicBezTo>
                    <a:cubicBezTo>
                      <a:pt x="4499" y="1153"/>
                      <a:pt x="4389" y="1042"/>
                      <a:pt x="4231" y="963"/>
                    </a:cubicBezTo>
                    <a:cubicBezTo>
                      <a:pt x="4192" y="947"/>
                      <a:pt x="4156" y="940"/>
                      <a:pt x="4121" y="940"/>
                    </a:cubicBezTo>
                    <a:cubicBezTo>
                      <a:pt x="3917" y="940"/>
                      <a:pt x="3780" y="1200"/>
                      <a:pt x="3631" y="1484"/>
                    </a:cubicBezTo>
                    <a:cubicBezTo>
                      <a:pt x="3435" y="1861"/>
                      <a:pt x="3181" y="2340"/>
                      <a:pt x="2704" y="2340"/>
                    </a:cubicBezTo>
                    <a:cubicBezTo>
                      <a:pt x="2682" y="2340"/>
                      <a:pt x="2660" y="2339"/>
                      <a:pt x="2637" y="2336"/>
                    </a:cubicBezTo>
                    <a:cubicBezTo>
                      <a:pt x="2179" y="2289"/>
                      <a:pt x="1974" y="1816"/>
                      <a:pt x="1911" y="1642"/>
                    </a:cubicBezTo>
                    <a:cubicBezTo>
                      <a:pt x="2242" y="1500"/>
                      <a:pt x="2479" y="1279"/>
                      <a:pt x="2526" y="1042"/>
                    </a:cubicBezTo>
                    <a:cubicBezTo>
                      <a:pt x="2574" y="868"/>
                      <a:pt x="2495" y="711"/>
                      <a:pt x="2305" y="632"/>
                    </a:cubicBezTo>
                    <a:cubicBezTo>
                      <a:pt x="2216" y="592"/>
                      <a:pt x="2138" y="577"/>
                      <a:pt x="2071" y="577"/>
                    </a:cubicBezTo>
                    <a:cubicBezTo>
                      <a:pt x="1949" y="577"/>
                      <a:pt x="1861" y="628"/>
                      <a:pt x="1800" y="679"/>
                    </a:cubicBezTo>
                    <a:cubicBezTo>
                      <a:pt x="1611" y="853"/>
                      <a:pt x="1595" y="1200"/>
                      <a:pt x="1658" y="1516"/>
                    </a:cubicBezTo>
                    <a:cubicBezTo>
                      <a:pt x="1540" y="1551"/>
                      <a:pt x="1412" y="1569"/>
                      <a:pt x="1276" y="1569"/>
                    </a:cubicBezTo>
                    <a:cubicBezTo>
                      <a:pt x="1231" y="1569"/>
                      <a:pt x="1185" y="1567"/>
                      <a:pt x="1137" y="1563"/>
                    </a:cubicBezTo>
                    <a:cubicBezTo>
                      <a:pt x="885" y="1547"/>
                      <a:pt x="679" y="1452"/>
                      <a:pt x="537" y="1279"/>
                    </a:cubicBezTo>
                    <a:cubicBezTo>
                      <a:pt x="206" y="853"/>
                      <a:pt x="332" y="127"/>
                      <a:pt x="332" y="127"/>
                    </a:cubicBezTo>
                    <a:cubicBezTo>
                      <a:pt x="348" y="63"/>
                      <a:pt x="301" y="16"/>
                      <a:pt x="2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631750" y="-340250"/>
                <a:ext cx="16892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6757" h="5433" extrusionOk="0">
                    <a:moveTo>
                      <a:pt x="4063" y="1"/>
                    </a:moveTo>
                    <a:cubicBezTo>
                      <a:pt x="3599" y="1"/>
                      <a:pt x="458" y="1027"/>
                      <a:pt x="458" y="1027"/>
                    </a:cubicBezTo>
                    <a:cubicBezTo>
                      <a:pt x="0" y="1169"/>
                      <a:pt x="1579" y="4989"/>
                      <a:pt x="2100" y="5368"/>
                    </a:cubicBezTo>
                    <a:cubicBezTo>
                      <a:pt x="2164" y="5413"/>
                      <a:pt x="2278" y="5432"/>
                      <a:pt x="2430" y="5432"/>
                    </a:cubicBezTo>
                    <a:cubicBezTo>
                      <a:pt x="3517" y="5432"/>
                      <a:pt x="6519" y="4418"/>
                      <a:pt x="6630" y="4168"/>
                    </a:cubicBezTo>
                    <a:cubicBezTo>
                      <a:pt x="6756" y="3869"/>
                      <a:pt x="4515" y="33"/>
                      <a:pt x="4073" y="1"/>
                    </a:cubicBezTo>
                    <a:cubicBezTo>
                      <a:pt x="4070" y="1"/>
                      <a:pt x="4066" y="1"/>
                      <a:pt x="40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3640425" y="-342700"/>
                <a:ext cx="15985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6394" h="5561" extrusionOk="0">
                    <a:moveTo>
                      <a:pt x="3731" y="0"/>
                    </a:moveTo>
                    <a:cubicBezTo>
                      <a:pt x="3689" y="0"/>
                      <a:pt x="3644" y="29"/>
                      <a:pt x="3631" y="68"/>
                    </a:cubicBezTo>
                    <a:lnTo>
                      <a:pt x="2779" y="2372"/>
                    </a:lnTo>
                    <a:lnTo>
                      <a:pt x="158" y="1030"/>
                    </a:lnTo>
                    <a:cubicBezTo>
                      <a:pt x="145" y="1022"/>
                      <a:pt x="131" y="1018"/>
                      <a:pt x="116" y="1018"/>
                    </a:cubicBezTo>
                    <a:cubicBezTo>
                      <a:pt x="78" y="1018"/>
                      <a:pt x="39" y="1044"/>
                      <a:pt x="16" y="1078"/>
                    </a:cubicBezTo>
                    <a:cubicBezTo>
                      <a:pt x="1" y="1125"/>
                      <a:pt x="16" y="1188"/>
                      <a:pt x="64" y="1204"/>
                    </a:cubicBezTo>
                    <a:lnTo>
                      <a:pt x="2716" y="2562"/>
                    </a:lnTo>
                    <a:lnTo>
                      <a:pt x="1658" y="5419"/>
                    </a:lnTo>
                    <a:cubicBezTo>
                      <a:pt x="1642" y="5482"/>
                      <a:pt x="1674" y="5529"/>
                      <a:pt x="1721" y="5545"/>
                    </a:cubicBezTo>
                    <a:cubicBezTo>
                      <a:pt x="1737" y="5561"/>
                      <a:pt x="1737" y="5561"/>
                      <a:pt x="1753" y="5561"/>
                    </a:cubicBezTo>
                    <a:cubicBezTo>
                      <a:pt x="1784" y="5561"/>
                      <a:pt x="1832" y="5529"/>
                      <a:pt x="1848" y="5498"/>
                    </a:cubicBezTo>
                    <a:lnTo>
                      <a:pt x="2889" y="2641"/>
                    </a:lnTo>
                    <a:lnTo>
                      <a:pt x="6236" y="4345"/>
                    </a:lnTo>
                    <a:cubicBezTo>
                      <a:pt x="6252" y="4361"/>
                      <a:pt x="6267" y="4361"/>
                      <a:pt x="6283" y="4361"/>
                    </a:cubicBezTo>
                    <a:cubicBezTo>
                      <a:pt x="6315" y="4361"/>
                      <a:pt x="6346" y="4345"/>
                      <a:pt x="6362" y="4314"/>
                    </a:cubicBezTo>
                    <a:cubicBezTo>
                      <a:pt x="6394" y="4251"/>
                      <a:pt x="6378" y="4203"/>
                      <a:pt x="6331" y="4172"/>
                    </a:cubicBezTo>
                    <a:lnTo>
                      <a:pt x="2968" y="2467"/>
                    </a:lnTo>
                    <a:lnTo>
                      <a:pt x="3821" y="131"/>
                    </a:lnTo>
                    <a:cubicBezTo>
                      <a:pt x="3836" y="83"/>
                      <a:pt x="3805" y="36"/>
                      <a:pt x="3758" y="4"/>
                    </a:cubicBezTo>
                    <a:cubicBezTo>
                      <a:pt x="3749" y="2"/>
                      <a:pt x="3740" y="0"/>
                      <a:pt x="37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" name="Google Shape;29;p2"/>
          <p:cNvGrpSpPr/>
          <p:nvPr/>
        </p:nvGrpSpPr>
        <p:grpSpPr>
          <a:xfrm>
            <a:off x="5511387" y="908198"/>
            <a:ext cx="632936" cy="5236487"/>
            <a:chOff x="4133540" y="681148"/>
            <a:chExt cx="474702" cy="3927365"/>
          </a:xfrm>
        </p:grpSpPr>
        <p:sp>
          <p:nvSpPr>
            <p:cNvPr id="30" name="Google Shape;30;p2"/>
            <p:cNvSpPr/>
            <p:nvPr/>
          </p:nvSpPr>
          <p:spPr>
            <a:xfrm>
              <a:off x="4133540" y="681148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54044" y="4452066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" name="Google Shape;32;p2"/>
          <p:cNvGrpSpPr/>
          <p:nvPr/>
        </p:nvGrpSpPr>
        <p:grpSpPr>
          <a:xfrm>
            <a:off x="337559" y="-211592"/>
            <a:ext cx="12024851" cy="6962351"/>
            <a:chOff x="253169" y="-158694"/>
            <a:chExt cx="9018638" cy="5221763"/>
          </a:xfrm>
        </p:grpSpPr>
        <p:sp>
          <p:nvSpPr>
            <p:cNvPr id="33" name="Google Shape;33;p2"/>
            <p:cNvSpPr/>
            <p:nvPr/>
          </p:nvSpPr>
          <p:spPr>
            <a:xfrm>
              <a:off x="4087224" y="-158694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867548" y="-144378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3169" y="1690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710602" y="460851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8255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68" name="Google Shape;68;p4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4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2" name="Google Shape;72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2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48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E997F1-5E4F-DBAD-9F7D-B8FB9C40B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C6D37BE-DEAA-D369-A9CE-9F577EF5D9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5D15E-7E6A-7392-CF70-AC14A77CA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B4450B-9E47-C8AD-59BF-C9F803B10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9395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5"/>
          <p:cNvGrpSpPr/>
          <p:nvPr/>
        </p:nvGrpSpPr>
        <p:grpSpPr>
          <a:xfrm>
            <a:off x="6353060" y="174330"/>
            <a:ext cx="5318017" cy="6499433"/>
            <a:chOff x="4764794" y="130747"/>
            <a:chExt cx="3988513" cy="4874575"/>
          </a:xfrm>
        </p:grpSpPr>
        <p:sp>
          <p:nvSpPr>
            <p:cNvPr id="76" name="Google Shape;76;p5"/>
            <p:cNvSpPr/>
            <p:nvPr/>
          </p:nvSpPr>
          <p:spPr>
            <a:xfrm>
              <a:off x="8349048" y="130747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4764794" y="47557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9" name="Google Shape;79;p5"/>
          <p:cNvSpPr/>
          <p:nvPr/>
        </p:nvSpPr>
        <p:spPr>
          <a:xfrm>
            <a:off x="346366" y="5856076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5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1" name="Google Shape;81;p5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851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"/>
          <p:cNvSpPr/>
          <p:nvPr/>
        </p:nvSpPr>
        <p:spPr>
          <a:xfrm>
            <a:off x="5357425" y="169780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88" name="Google Shape;8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9" name="Google Shape;89;p6"/>
          <p:cNvGrpSpPr/>
          <p:nvPr/>
        </p:nvGrpSpPr>
        <p:grpSpPr>
          <a:xfrm>
            <a:off x="-766728" y="3713502"/>
            <a:ext cx="12958741" cy="3489612"/>
            <a:chOff x="-575046" y="2785126"/>
            <a:chExt cx="9719056" cy="2617209"/>
          </a:xfrm>
        </p:grpSpPr>
        <p:sp>
          <p:nvSpPr>
            <p:cNvPr id="90" name="Google Shape;90;p6"/>
            <p:cNvSpPr/>
            <p:nvPr/>
          </p:nvSpPr>
          <p:spPr>
            <a:xfrm>
              <a:off x="8693437" y="46085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10602819" flipH="1">
              <a:off x="-502348" y="28113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5792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94" name="Google Shape;9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body" idx="1"/>
          </p:nvPr>
        </p:nvSpPr>
        <p:spPr>
          <a:xfrm>
            <a:off x="1403600" y="1841433"/>
            <a:ext cx="9384800" cy="3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>
            <a:off x="95093" y="54363"/>
            <a:ext cx="12026305" cy="6471563"/>
            <a:chOff x="71319" y="40772"/>
            <a:chExt cx="9019729" cy="4853672"/>
          </a:xfrm>
        </p:grpSpPr>
        <p:grpSp>
          <p:nvGrpSpPr>
            <p:cNvPr id="97" name="Google Shape;97;p7"/>
            <p:cNvGrpSpPr/>
            <p:nvPr/>
          </p:nvGrpSpPr>
          <p:grpSpPr>
            <a:xfrm>
              <a:off x="71319" y="40772"/>
              <a:ext cx="9019729" cy="2811050"/>
              <a:chOff x="71319" y="40772"/>
              <a:chExt cx="9019729" cy="2811050"/>
            </a:xfrm>
          </p:grpSpPr>
          <p:sp>
            <p:nvSpPr>
              <p:cNvPr id="98" name="Google Shape;98;p7"/>
              <p:cNvSpPr/>
              <p:nvPr/>
            </p:nvSpPr>
            <p:spPr>
              <a:xfrm>
                <a:off x="4290573" y="407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71319" y="260224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7"/>
              <p:cNvSpPr/>
              <p:nvPr/>
            </p:nvSpPr>
            <p:spPr>
              <a:xfrm>
                <a:off x="8640474" y="10210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1" name="Google Shape;101;p7"/>
            <p:cNvSpPr/>
            <p:nvPr/>
          </p:nvSpPr>
          <p:spPr>
            <a:xfrm>
              <a:off x="198077" y="4439885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2" name="Google Shape;102;p7"/>
          <p:cNvGrpSpPr/>
          <p:nvPr/>
        </p:nvGrpSpPr>
        <p:grpSpPr>
          <a:xfrm>
            <a:off x="264112" y="270704"/>
            <a:ext cx="11058737" cy="5873955"/>
            <a:chOff x="198083" y="203028"/>
            <a:chExt cx="8294053" cy="4405466"/>
          </a:xfrm>
        </p:grpSpPr>
        <p:sp>
          <p:nvSpPr>
            <p:cNvPr id="103" name="Google Shape;103;p7"/>
            <p:cNvSpPr/>
            <p:nvPr/>
          </p:nvSpPr>
          <p:spPr>
            <a:xfrm>
              <a:off x="8025736" y="4192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4" name="Google Shape;104;p7"/>
            <p:cNvGrpSpPr/>
            <p:nvPr/>
          </p:nvGrpSpPr>
          <p:grpSpPr>
            <a:xfrm>
              <a:off x="198083" y="203028"/>
              <a:ext cx="576572" cy="663928"/>
              <a:chOff x="2719958" y="3073899"/>
              <a:chExt cx="338324" cy="389606"/>
            </a:xfrm>
          </p:grpSpPr>
          <p:sp>
            <p:nvSpPr>
              <p:cNvPr id="105" name="Google Shape;105;p7"/>
              <p:cNvSpPr/>
              <p:nvPr/>
            </p:nvSpPr>
            <p:spPr>
              <a:xfrm>
                <a:off x="2719958" y="3077271"/>
                <a:ext cx="338324" cy="386234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5498" extrusionOk="0">
                    <a:moveTo>
                      <a:pt x="3129" y="0"/>
                    </a:moveTo>
                    <a:cubicBezTo>
                      <a:pt x="2602" y="0"/>
                      <a:pt x="927" y="1002"/>
                      <a:pt x="632" y="1283"/>
                    </a:cubicBezTo>
                    <a:cubicBezTo>
                      <a:pt x="474" y="1441"/>
                      <a:pt x="253" y="2987"/>
                      <a:pt x="253" y="2987"/>
                    </a:cubicBezTo>
                    <a:cubicBezTo>
                      <a:pt x="1" y="3240"/>
                      <a:pt x="1642" y="5292"/>
                      <a:pt x="1721" y="5482"/>
                    </a:cubicBezTo>
                    <a:cubicBezTo>
                      <a:pt x="1726" y="5493"/>
                      <a:pt x="1740" y="5498"/>
                      <a:pt x="1762" y="5498"/>
                    </a:cubicBezTo>
                    <a:cubicBezTo>
                      <a:pt x="2055" y="5498"/>
                      <a:pt x="3794" y="4584"/>
                      <a:pt x="4279" y="4203"/>
                    </a:cubicBezTo>
                    <a:lnTo>
                      <a:pt x="4294" y="4219"/>
                    </a:lnTo>
                    <a:cubicBezTo>
                      <a:pt x="4294" y="4219"/>
                      <a:pt x="4294" y="4203"/>
                      <a:pt x="4294" y="4187"/>
                    </a:cubicBezTo>
                    <a:cubicBezTo>
                      <a:pt x="4357" y="4140"/>
                      <a:pt x="4405" y="4092"/>
                      <a:pt x="4405" y="4077"/>
                    </a:cubicBezTo>
                    <a:cubicBezTo>
                      <a:pt x="4405" y="4061"/>
                      <a:pt x="4389" y="4029"/>
                      <a:pt x="4373" y="3982"/>
                    </a:cubicBezTo>
                    <a:cubicBezTo>
                      <a:pt x="4515" y="3587"/>
                      <a:pt x="4799" y="2766"/>
                      <a:pt x="4815" y="2325"/>
                    </a:cubicBezTo>
                    <a:cubicBezTo>
                      <a:pt x="4815" y="1851"/>
                      <a:pt x="3474" y="367"/>
                      <a:pt x="3268" y="51"/>
                    </a:cubicBezTo>
                    <a:cubicBezTo>
                      <a:pt x="3244" y="16"/>
                      <a:pt x="3195" y="0"/>
                      <a:pt x="3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2731057" y="3073899"/>
                <a:ext cx="306149" cy="29645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4220" extrusionOk="0">
                    <a:moveTo>
                      <a:pt x="3101" y="1"/>
                    </a:moveTo>
                    <a:cubicBezTo>
                      <a:pt x="3063" y="1"/>
                      <a:pt x="3029" y="29"/>
                      <a:pt x="3016" y="68"/>
                    </a:cubicBezTo>
                    <a:lnTo>
                      <a:pt x="2574" y="1536"/>
                    </a:lnTo>
                    <a:cubicBezTo>
                      <a:pt x="2132" y="1552"/>
                      <a:pt x="537" y="2609"/>
                      <a:pt x="48" y="2957"/>
                    </a:cubicBezTo>
                    <a:cubicBezTo>
                      <a:pt x="1" y="2988"/>
                      <a:pt x="1" y="3051"/>
                      <a:pt x="16" y="3099"/>
                    </a:cubicBezTo>
                    <a:cubicBezTo>
                      <a:pt x="34" y="3125"/>
                      <a:pt x="61" y="3136"/>
                      <a:pt x="89" y="3136"/>
                    </a:cubicBezTo>
                    <a:cubicBezTo>
                      <a:pt x="113" y="3136"/>
                      <a:pt x="137" y="3129"/>
                      <a:pt x="158" y="3114"/>
                    </a:cubicBezTo>
                    <a:cubicBezTo>
                      <a:pt x="1153" y="2436"/>
                      <a:pt x="2321" y="1725"/>
                      <a:pt x="2558" y="1725"/>
                    </a:cubicBezTo>
                    <a:lnTo>
                      <a:pt x="2574" y="1725"/>
                    </a:lnTo>
                    <a:cubicBezTo>
                      <a:pt x="2921" y="2246"/>
                      <a:pt x="4152" y="4156"/>
                      <a:pt x="4168" y="4172"/>
                    </a:cubicBezTo>
                    <a:cubicBezTo>
                      <a:pt x="4184" y="4204"/>
                      <a:pt x="4215" y="4219"/>
                      <a:pt x="4247" y="4219"/>
                    </a:cubicBezTo>
                    <a:cubicBezTo>
                      <a:pt x="4263" y="4219"/>
                      <a:pt x="4278" y="4219"/>
                      <a:pt x="4294" y="4204"/>
                    </a:cubicBezTo>
                    <a:cubicBezTo>
                      <a:pt x="4342" y="4172"/>
                      <a:pt x="4357" y="4125"/>
                      <a:pt x="4326" y="4077"/>
                    </a:cubicBezTo>
                    <a:cubicBezTo>
                      <a:pt x="4310" y="4046"/>
                      <a:pt x="3110" y="2183"/>
                      <a:pt x="2747" y="1631"/>
                    </a:cubicBezTo>
                    <a:lnTo>
                      <a:pt x="3205" y="131"/>
                    </a:lnTo>
                    <a:cubicBezTo>
                      <a:pt x="3221" y="84"/>
                      <a:pt x="3189" y="20"/>
                      <a:pt x="3126" y="5"/>
                    </a:cubicBezTo>
                    <a:cubicBezTo>
                      <a:pt x="3118" y="2"/>
                      <a:pt x="3109" y="1"/>
                      <a:pt x="3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2851958" y="3249383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43"/>
                      <a:pt x="379" y="743"/>
                    </a:cubicBezTo>
                    <a:cubicBezTo>
                      <a:pt x="584" y="743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7"/>
              <p:cNvSpPr/>
              <p:nvPr/>
            </p:nvSpPr>
            <p:spPr>
              <a:xfrm>
                <a:off x="2971734" y="3188406"/>
                <a:ext cx="5212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43" extrusionOk="0">
                    <a:moveTo>
                      <a:pt x="379" y="1"/>
                    </a:moveTo>
                    <a:cubicBezTo>
                      <a:pt x="174" y="1"/>
                      <a:pt x="0" y="158"/>
                      <a:pt x="0" y="364"/>
                    </a:cubicBezTo>
                    <a:cubicBezTo>
                      <a:pt x="0" y="569"/>
                      <a:pt x="174" y="743"/>
                      <a:pt x="379" y="743"/>
                    </a:cubicBezTo>
                    <a:cubicBezTo>
                      <a:pt x="584" y="743"/>
                      <a:pt x="742" y="569"/>
                      <a:pt x="742" y="364"/>
                    </a:cubicBezTo>
                    <a:cubicBezTo>
                      <a:pt x="742" y="158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7"/>
              <p:cNvSpPr/>
              <p:nvPr/>
            </p:nvSpPr>
            <p:spPr>
              <a:xfrm>
                <a:off x="2777633" y="3161782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58" y="1"/>
                      <a:pt x="1" y="174"/>
                      <a:pt x="1" y="380"/>
                    </a:cubicBezTo>
                    <a:cubicBezTo>
                      <a:pt x="1" y="585"/>
                      <a:pt x="158" y="743"/>
                      <a:pt x="379" y="743"/>
                    </a:cubicBezTo>
                    <a:cubicBezTo>
                      <a:pt x="585" y="743"/>
                      <a:pt x="743" y="585"/>
                      <a:pt x="743" y="380"/>
                    </a:cubicBezTo>
                    <a:cubicBezTo>
                      <a:pt x="743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7"/>
              <p:cNvSpPr/>
              <p:nvPr/>
            </p:nvSpPr>
            <p:spPr>
              <a:xfrm>
                <a:off x="2851958" y="3125181"/>
                <a:ext cx="52196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9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59"/>
                      <a:pt x="379" y="759"/>
                    </a:cubicBezTo>
                    <a:cubicBezTo>
                      <a:pt x="584" y="759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7"/>
              <p:cNvSpPr/>
              <p:nvPr/>
            </p:nvSpPr>
            <p:spPr>
              <a:xfrm>
                <a:off x="2896285" y="3301509"/>
                <a:ext cx="53320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379" y="1"/>
                    </a:moveTo>
                    <a:cubicBezTo>
                      <a:pt x="174" y="1"/>
                      <a:pt x="1" y="174"/>
                      <a:pt x="1" y="380"/>
                    </a:cubicBezTo>
                    <a:cubicBezTo>
                      <a:pt x="1" y="585"/>
                      <a:pt x="174" y="758"/>
                      <a:pt x="379" y="758"/>
                    </a:cubicBezTo>
                    <a:cubicBezTo>
                      <a:pt x="585" y="758"/>
                      <a:pt x="758" y="585"/>
                      <a:pt x="758" y="380"/>
                    </a:cubicBezTo>
                    <a:cubicBezTo>
                      <a:pt x="758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7"/>
              <p:cNvSpPr/>
              <p:nvPr/>
            </p:nvSpPr>
            <p:spPr>
              <a:xfrm>
                <a:off x="2783183" y="3293781"/>
                <a:ext cx="52196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8" extrusionOk="0">
                    <a:moveTo>
                      <a:pt x="364" y="0"/>
                    </a:moveTo>
                    <a:cubicBezTo>
                      <a:pt x="158" y="0"/>
                      <a:pt x="1" y="174"/>
                      <a:pt x="1" y="379"/>
                    </a:cubicBezTo>
                    <a:cubicBezTo>
                      <a:pt x="1" y="584"/>
                      <a:pt x="158" y="758"/>
                      <a:pt x="364" y="758"/>
                    </a:cubicBezTo>
                    <a:cubicBezTo>
                      <a:pt x="569" y="758"/>
                      <a:pt x="742" y="584"/>
                      <a:pt x="742" y="379"/>
                    </a:cubicBezTo>
                    <a:cubicBezTo>
                      <a:pt x="742" y="174"/>
                      <a:pt x="569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7"/>
              <p:cNvSpPr/>
              <p:nvPr/>
            </p:nvSpPr>
            <p:spPr>
              <a:xfrm>
                <a:off x="2838610" y="3346961"/>
                <a:ext cx="59994" cy="527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751" extrusionOk="0">
                    <a:moveTo>
                      <a:pt x="432" y="1"/>
                    </a:moveTo>
                    <a:cubicBezTo>
                      <a:pt x="367" y="1"/>
                      <a:pt x="301" y="17"/>
                      <a:pt x="238" y="48"/>
                    </a:cubicBezTo>
                    <a:cubicBezTo>
                      <a:pt x="64" y="159"/>
                      <a:pt x="1" y="380"/>
                      <a:pt x="111" y="569"/>
                    </a:cubicBezTo>
                    <a:cubicBezTo>
                      <a:pt x="174" y="684"/>
                      <a:pt x="299" y="750"/>
                      <a:pt x="426" y="750"/>
                    </a:cubicBezTo>
                    <a:cubicBezTo>
                      <a:pt x="491" y="750"/>
                      <a:pt x="558" y="733"/>
                      <a:pt x="616" y="695"/>
                    </a:cubicBezTo>
                    <a:cubicBezTo>
                      <a:pt x="790" y="601"/>
                      <a:pt x="853" y="364"/>
                      <a:pt x="758" y="190"/>
                    </a:cubicBezTo>
                    <a:cubicBezTo>
                      <a:pt x="685" y="64"/>
                      <a:pt x="562" y="1"/>
                      <a:pt x="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074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8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16" name="Google Shape;116;p8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" name="Google Shape;119;p8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0" name="Google Shape;120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32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9"/>
          <p:cNvSpPr/>
          <p:nvPr/>
        </p:nvSpPr>
        <p:spPr>
          <a:xfrm>
            <a:off x="453198" y="6054630"/>
            <a:ext cx="539012" cy="539012"/>
          </a:xfrm>
          <a:custGeom>
            <a:avLst/>
            <a:gdLst/>
            <a:ahLst/>
            <a:cxnLst/>
            <a:rect l="l" t="t" r="r" b="b"/>
            <a:pathLst>
              <a:path w="2211" h="2211" extrusionOk="0">
                <a:moveTo>
                  <a:pt x="1185" y="285"/>
                </a:moveTo>
                <a:cubicBezTo>
                  <a:pt x="1216" y="379"/>
                  <a:pt x="1248" y="506"/>
                  <a:pt x="1264" y="585"/>
                </a:cubicBezTo>
                <a:cubicBezTo>
                  <a:pt x="1327" y="806"/>
                  <a:pt x="1343" y="853"/>
                  <a:pt x="1358" y="884"/>
                </a:cubicBezTo>
                <a:cubicBezTo>
                  <a:pt x="1390" y="932"/>
                  <a:pt x="1421" y="948"/>
                  <a:pt x="1642" y="1026"/>
                </a:cubicBezTo>
                <a:cubicBezTo>
                  <a:pt x="1721" y="1058"/>
                  <a:pt x="1848" y="1090"/>
                  <a:pt x="1927" y="1137"/>
                </a:cubicBezTo>
                <a:cubicBezTo>
                  <a:pt x="1800" y="1184"/>
                  <a:pt x="1611" y="1263"/>
                  <a:pt x="1421" y="1326"/>
                </a:cubicBezTo>
                <a:cubicBezTo>
                  <a:pt x="1406" y="1326"/>
                  <a:pt x="1390" y="1358"/>
                  <a:pt x="1374" y="1374"/>
                </a:cubicBezTo>
                <a:cubicBezTo>
                  <a:pt x="1279" y="1579"/>
                  <a:pt x="1169" y="1816"/>
                  <a:pt x="1106" y="1942"/>
                </a:cubicBezTo>
                <a:cubicBezTo>
                  <a:pt x="1058" y="1800"/>
                  <a:pt x="980" y="1547"/>
                  <a:pt x="932" y="1342"/>
                </a:cubicBezTo>
                <a:cubicBezTo>
                  <a:pt x="916" y="1311"/>
                  <a:pt x="885" y="1279"/>
                  <a:pt x="853" y="1263"/>
                </a:cubicBezTo>
                <a:cubicBezTo>
                  <a:pt x="648" y="1232"/>
                  <a:pt x="411" y="1184"/>
                  <a:pt x="285" y="1137"/>
                </a:cubicBezTo>
                <a:cubicBezTo>
                  <a:pt x="411" y="1058"/>
                  <a:pt x="680" y="948"/>
                  <a:pt x="901" y="853"/>
                </a:cubicBezTo>
                <a:cubicBezTo>
                  <a:pt x="932" y="853"/>
                  <a:pt x="948" y="821"/>
                  <a:pt x="964" y="806"/>
                </a:cubicBezTo>
                <a:cubicBezTo>
                  <a:pt x="1027" y="616"/>
                  <a:pt x="1122" y="395"/>
                  <a:pt x="1185" y="285"/>
                </a:cubicBezTo>
                <a:close/>
                <a:moveTo>
                  <a:pt x="1216" y="0"/>
                </a:moveTo>
                <a:cubicBezTo>
                  <a:pt x="1153" y="0"/>
                  <a:pt x="1058" y="0"/>
                  <a:pt x="790" y="695"/>
                </a:cubicBezTo>
                <a:cubicBezTo>
                  <a:pt x="48" y="995"/>
                  <a:pt x="32" y="1090"/>
                  <a:pt x="17" y="1121"/>
                </a:cubicBezTo>
                <a:cubicBezTo>
                  <a:pt x="1" y="1153"/>
                  <a:pt x="17" y="1200"/>
                  <a:pt x="32" y="1232"/>
                </a:cubicBezTo>
                <a:cubicBezTo>
                  <a:pt x="48" y="1247"/>
                  <a:pt x="111" y="1326"/>
                  <a:pt x="759" y="1453"/>
                </a:cubicBezTo>
                <a:cubicBezTo>
                  <a:pt x="948" y="2210"/>
                  <a:pt x="1011" y="2210"/>
                  <a:pt x="1090" y="2210"/>
                </a:cubicBezTo>
                <a:cubicBezTo>
                  <a:pt x="1153" y="2210"/>
                  <a:pt x="1216" y="2210"/>
                  <a:pt x="1532" y="1500"/>
                </a:cubicBezTo>
                <a:cubicBezTo>
                  <a:pt x="1721" y="1421"/>
                  <a:pt x="2100" y="1295"/>
                  <a:pt x="2179" y="1216"/>
                </a:cubicBezTo>
                <a:cubicBezTo>
                  <a:pt x="2195" y="1200"/>
                  <a:pt x="2211" y="1153"/>
                  <a:pt x="2211" y="1105"/>
                </a:cubicBezTo>
                <a:cubicBezTo>
                  <a:pt x="2195" y="1026"/>
                  <a:pt x="2100" y="979"/>
                  <a:pt x="1706" y="837"/>
                </a:cubicBezTo>
                <a:cubicBezTo>
                  <a:pt x="1642" y="806"/>
                  <a:pt x="1564" y="790"/>
                  <a:pt x="1516" y="758"/>
                </a:cubicBezTo>
                <a:cubicBezTo>
                  <a:pt x="1500" y="727"/>
                  <a:pt x="1485" y="616"/>
                  <a:pt x="1453" y="537"/>
                </a:cubicBezTo>
                <a:cubicBezTo>
                  <a:pt x="1390" y="269"/>
                  <a:pt x="1343" y="111"/>
                  <a:pt x="1295" y="48"/>
                </a:cubicBezTo>
                <a:cubicBezTo>
                  <a:pt x="1279" y="16"/>
                  <a:pt x="1248" y="0"/>
                  <a:pt x="12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9"/>
          <p:cNvSpPr/>
          <p:nvPr/>
        </p:nvSpPr>
        <p:spPr>
          <a:xfrm>
            <a:off x="5612366" y="126458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9"/>
          <p:cNvSpPr/>
          <p:nvPr/>
        </p:nvSpPr>
        <p:spPr>
          <a:xfrm>
            <a:off x="11641959" y="248662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6" name="Google Shape;126;p9"/>
          <p:cNvSpPr txBox="1">
            <a:spLocks noGrp="1"/>
          </p:cNvSpPr>
          <p:nvPr>
            <p:ph type="title"/>
          </p:nvPr>
        </p:nvSpPr>
        <p:spPr>
          <a:xfrm>
            <a:off x="960000" y="489897"/>
            <a:ext cx="102720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7" name="Google Shape;127;p9"/>
          <p:cNvSpPr txBox="1">
            <a:spLocks noGrp="1"/>
          </p:cNvSpPr>
          <p:nvPr>
            <p:ph type="subTitle" idx="1"/>
          </p:nvPr>
        </p:nvSpPr>
        <p:spPr>
          <a:xfrm>
            <a:off x="2988733" y="1798333"/>
            <a:ext cx="6214800" cy="2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593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0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0" name="Google Shape;130;p10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" name="Google Shape;133;p10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34" name="Google Shape;134;p10"/>
          <p:cNvSpPr txBox="1">
            <a:spLocks noGrp="1"/>
          </p:cNvSpPr>
          <p:nvPr>
            <p:ph type="title"/>
          </p:nvPr>
        </p:nvSpPr>
        <p:spPr>
          <a:xfrm>
            <a:off x="960000" y="53810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557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11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7" name="Google Shape;137;p11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11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11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" name="Google Shape;140;p11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41" name="Google Shape;14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42" name="Google Shape;142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039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3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13"/>
          <p:cNvSpPr txBox="1">
            <a:spLocks noGrp="1"/>
          </p:cNvSpPr>
          <p:nvPr>
            <p:ph type="title" hasCustomPrompt="1"/>
          </p:nvPr>
        </p:nvSpPr>
        <p:spPr>
          <a:xfrm>
            <a:off x="1622000" y="2101347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7" name="Google Shape;147;p13"/>
          <p:cNvSpPr txBox="1">
            <a:spLocks noGrp="1"/>
          </p:cNvSpPr>
          <p:nvPr>
            <p:ph type="title" idx="2" hasCustomPrompt="1"/>
          </p:nvPr>
        </p:nvSpPr>
        <p:spPr>
          <a:xfrm>
            <a:off x="1622000" y="4469031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3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3"/>
          <p:cNvSpPr txBox="1">
            <a:spLocks noGrp="1"/>
          </p:cNvSpPr>
          <p:nvPr>
            <p:ph type="subTitle" idx="1"/>
          </p:nvPr>
        </p:nvSpPr>
        <p:spPr>
          <a:xfrm>
            <a:off x="3792800" y="1941400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subTitle" idx="4"/>
          </p:nvPr>
        </p:nvSpPr>
        <p:spPr>
          <a:xfrm>
            <a:off x="3792800" y="4389033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51" name="Google Shape;151;p13"/>
          <p:cNvGrpSpPr/>
          <p:nvPr/>
        </p:nvGrpSpPr>
        <p:grpSpPr>
          <a:xfrm>
            <a:off x="199630" y="158708"/>
            <a:ext cx="11669981" cy="865405"/>
            <a:chOff x="149722" y="119031"/>
            <a:chExt cx="8752486" cy="649054"/>
          </a:xfrm>
        </p:grpSpPr>
        <p:sp>
          <p:nvSpPr>
            <p:cNvPr id="152" name="Google Shape;152;p13"/>
            <p:cNvSpPr/>
            <p:nvPr/>
          </p:nvSpPr>
          <p:spPr>
            <a:xfrm>
              <a:off x="2019636" y="1190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3" name="Google Shape;153;p13"/>
            <p:cNvGrpSpPr/>
            <p:nvPr/>
          </p:nvGrpSpPr>
          <p:grpSpPr>
            <a:xfrm>
              <a:off x="7860469" y="169056"/>
              <a:ext cx="1041740" cy="599029"/>
              <a:chOff x="2396800" y="1168500"/>
              <a:chExt cx="454650" cy="261425"/>
            </a:xfrm>
          </p:grpSpPr>
          <p:sp>
            <p:nvSpPr>
              <p:cNvPr id="154" name="Google Shape;154;p13"/>
              <p:cNvSpPr/>
              <p:nvPr/>
            </p:nvSpPr>
            <p:spPr>
              <a:xfrm>
                <a:off x="2396800" y="1271500"/>
                <a:ext cx="141700" cy="992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3969" extrusionOk="0">
                    <a:moveTo>
                      <a:pt x="3416" y="1"/>
                    </a:moveTo>
                    <a:cubicBezTo>
                      <a:pt x="3404" y="1"/>
                      <a:pt x="3391" y="3"/>
                      <a:pt x="3379" y="7"/>
                    </a:cubicBezTo>
                    <a:cubicBezTo>
                      <a:pt x="3236" y="101"/>
                      <a:pt x="1" y="2106"/>
                      <a:pt x="727" y="3353"/>
                    </a:cubicBezTo>
                    <a:cubicBezTo>
                      <a:pt x="1011" y="3827"/>
                      <a:pt x="1800" y="3969"/>
                      <a:pt x="2652" y="3969"/>
                    </a:cubicBezTo>
                    <a:cubicBezTo>
                      <a:pt x="3978" y="3969"/>
                      <a:pt x="5478" y="3622"/>
                      <a:pt x="5588" y="3590"/>
                    </a:cubicBezTo>
                    <a:cubicBezTo>
                      <a:pt x="5636" y="3590"/>
                      <a:pt x="5667" y="3527"/>
                      <a:pt x="5652" y="3479"/>
                    </a:cubicBezTo>
                    <a:cubicBezTo>
                      <a:pt x="5636" y="3432"/>
                      <a:pt x="5588" y="3401"/>
                      <a:pt x="5541" y="3401"/>
                    </a:cubicBezTo>
                    <a:cubicBezTo>
                      <a:pt x="4920" y="3551"/>
                      <a:pt x="3699" y="3767"/>
                      <a:pt x="2655" y="3767"/>
                    </a:cubicBezTo>
                    <a:cubicBezTo>
                      <a:pt x="1842" y="3767"/>
                      <a:pt x="1135" y="3637"/>
                      <a:pt x="900" y="3243"/>
                    </a:cubicBezTo>
                    <a:cubicBezTo>
                      <a:pt x="364" y="2359"/>
                      <a:pt x="2574" y="733"/>
                      <a:pt x="3473" y="180"/>
                    </a:cubicBezTo>
                    <a:cubicBezTo>
                      <a:pt x="3521" y="149"/>
                      <a:pt x="3536" y="86"/>
                      <a:pt x="3505" y="38"/>
                    </a:cubicBezTo>
                    <a:cubicBezTo>
                      <a:pt x="3482" y="15"/>
                      <a:pt x="3450" y="1"/>
                      <a:pt x="34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13"/>
              <p:cNvSpPr/>
              <p:nvPr/>
            </p:nvSpPr>
            <p:spPr>
              <a:xfrm>
                <a:off x="2471000" y="1305875"/>
                <a:ext cx="722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1631" extrusionOk="0">
                    <a:moveTo>
                      <a:pt x="1358" y="1"/>
                    </a:moveTo>
                    <a:cubicBezTo>
                      <a:pt x="1348" y="1"/>
                      <a:pt x="1337" y="2"/>
                      <a:pt x="1326" y="5"/>
                    </a:cubicBezTo>
                    <a:cubicBezTo>
                      <a:pt x="1279" y="21"/>
                      <a:pt x="0" y="400"/>
                      <a:pt x="79" y="1331"/>
                    </a:cubicBezTo>
                    <a:cubicBezTo>
                      <a:pt x="79" y="1378"/>
                      <a:pt x="95" y="1442"/>
                      <a:pt x="174" y="1505"/>
                    </a:cubicBezTo>
                    <a:cubicBezTo>
                      <a:pt x="300" y="1599"/>
                      <a:pt x="568" y="1631"/>
                      <a:pt x="884" y="1631"/>
                    </a:cubicBezTo>
                    <a:cubicBezTo>
                      <a:pt x="1626" y="1631"/>
                      <a:pt x="2652" y="1442"/>
                      <a:pt x="2810" y="1410"/>
                    </a:cubicBezTo>
                    <a:cubicBezTo>
                      <a:pt x="2857" y="1410"/>
                      <a:pt x="2889" y="1347"/>
                      <a:pt x="2889" y="1299"/>
                    </a:cubicBezTo>
                    <a:cubicBezTo>
                      <a:pt x="2876" y="1247"/>
                      <a:pt x="2841" y="1216"/>
                      <a:pt x="2794" y="1216"/>
                    </a:cubicBezTo>
                    <a:cubicBezTo>
                      <a:pt x="2784" y="1216"/>
                      <a:pt x="2773" y="1218"/>
                      <a:pt x="2763" y="1221"/>
                    </a:cubicBezTo>
                    <a:cubicBezTo>
                      <a:pt x="2220" y="1327"/>
                      <a:pt x="1413" y="1440"/>
                      <a:pt x="861" y="1440"/>
                    </a:cubicBezTo>
                    <a:cubicBezTo>
                      <a:pt x="594" y="1440"/>
                      <a:pt x="388" y="1414"/>
                      <a:pt x="300" y="1347"/>
                    </a:cubicBezTo>
                    <a:cubicBezTo>
                      <a:pt x="268" y="1331"/>
                      <a:pt x="268" y="1315"/>
                      <a:pt x="268" y="1315"/>
                    </a:cubicBezTo>
                    <a:cubicBezTo>
                      <a:pt x="205" y="542"/>
                      <a:pt x="1373" y="194"/>
                      <a:pt x="1389" y="194"/>
                    </a:cubicBezTo>
                    <a:cubicBezTo>
                      <a:pt x="1437" y="179"/>
                      <a:pt x="1468" y="131"/>
                      <a:pt x="1452" y="68"/>
                    </a:cubicBezTo>
                    <a:cubicBezTo>
                      <a:pt x="1439" y="29"/>
                      <a:pt x="1405" y="1"/>
                      <a:pt x="1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13"/>
              <p:cNvSpPr/>
              <p:nvPr/>
            </p:nvSpPr>
            <p:spPr>
              <a:xfrm>
                <a:off x="2736175" y="1241025"/>
                <a:ext cx="7107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2536" extrusionOk="0">
                    <a:moveTo>
                      <a:pt x="1715" y="0"/>
                    </a:moveTo>
                    <a:cubicBezTo>
                      <a:pt x="1389" y="0"/>
                      <a:pt x="1113" y="42"/>
                      <a:pt x="1090" y="42"/>
                    </a:cubicBezTo>
                    <a:cubicBezTo>
                      <a:pt x="1043" y="42"/>
                      <a:pt x="1011" y="105"/>
                      <a:pt x="1011" y="152"/>
                    </a:cubicBezTo>
                    <a:cubicBezTo>
                      <a:pt x="1024" y="205"/>
                      <a:pt x="1059" y="235"/>
                      <a:pt x="1097" y="235"/>
                    </a:cubicBezTo>
                    <a:cubicBezTo>
                      <a:pt x="1105" y="235"/>
                      <a:pt x="1113" y="234"/>
                      <a:pt x="1122" y="231"/>
                    </a:cubicBezTo>
                    <a:cubicBezTo>
                      <a:pt x="1247" y="211"/>
                      <a:pt x="1463" y="189"/>
                      <a:pt x="1694" y="189"/>
                    </a:cubicBezTo>
                    <a:cubicBezTo>
                      <a:pt x="2016" y="189"/>
                      <a:pt x="2368" y="233"/>
                      <a:pt x="2542" y="389"/>
                    </a:cubicBezTo>
                    <a:cubicBezTo>
                      <a:pt x="2605" y="452"/>
                      <a:pt x="2653" y="531"/>
                      <a:pt x="2653" y="626"/>
                    </a:cubicBezTo>
                    <a:cubicBezTo>
                      <a:pt x="2653" y="1115"/>
                      <a:pt x="1074" y="1936"/>
                      <a:pt x="80" y="2346"/>
                    </a:cubicBezTo>
                    <a:cubicBezTo>
                      <a:pt x="32" y="2362"/>
                      <a:pt x="1" y="2425"/>
                      <a:pt x="32" y="2473"/>
                    </a:cubicBezTo>
                    <a:cubicBezTo>
                      <a:pt x="48" y="2504"/>
                      <a:pt x="80" y="2536"/>
                      <a:pt x="111" y="2536"/>
                    </a:cubicBezTo>
                    <a:lnTo>
                      <a:pt x="127" y="2536"/>
                    </a:lnTo>
                    <a:cubicBezTo>
                      <a:pt x="127" y="2536"/>
                      <a:pt x="143" y="2520"/>
                      <a:pt x="159" y="2520"/>
                    </a:cubicBezTo>
                    <a:cubicBezTo>
                      <a:pt x="427" y="2410"/>
                      <a:pt x="2842" y="1415"/>
                      <a:pt x="2842" y="626"/>
                    </a:cubicBezTo>
                    <a:cubicBezTo>
                      <a:pt x="2842" y="468"/>
                      <a:pt x="2779" y="326"/>
                      <a:pt x="2669" y="231"/>
                    </a:cubicBezTo>
                    <a:cubicBezTo>
                      <a:pt x="2451" y="46"/>
                      <a:pt x="2056" y="0"/>
                      <a:pt x="1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13"/>
              <p:cNvSpPr/>
              <p:nvPr/>
            </p:nvSpPr>
            <p:spPr>
              <a:xfrm>
                <a:off x="2750000" y="1204550"/>
                <a:ext cx="101450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5179" extrusionOk="0">
                    <a:moveTo>
                      <a:pt x="887" y="1"/>
                    </a:moveTo>
                    <a:cubicBezTo>
                      <a:pt x="834" y="1"/>
                      <a:pt x="800" y="1"/>
                      <a:pt x="790" y="1"/>
                    </a:cubicBezTo>
                    <a:cubicBezTo>
                      <a:pt x="726" y="1"/>
                      <a:pt x="695" y="49"/>
                      <a:pt x="695" y="112"/>
                    </a:cubicBezTo>
                    <a:cubicBezTo>
                      <a:pt x="695" y="159"/>
                      <a:pt x="742" y="206"/>
                      <a:pt x="790" y="206"/>
                    </a:cubicBezTo>
                    <a:cubicBezTo>
                      <a:pt x="793" y="206"/>
                      <a:pt x="825" y="206"/>
                      <a:pt x="881" y="206"/>
                    </a:cubicBezTo>
                    <a:cubicBezTo>
                      <a:pt x="1308" y="206"/>
                      <a:pt x="3114" y="255"/>
                      <a:pt x="3631" y="1122"/>
                    </a:cubicBezTo>
                    <a:cubicBezTo>
                      <a:pt x="3820" y="1406"/>
                      <a:pt x="3852" y="1722"/>
                      <a:pt x="3741" y="2053"/>
                    </a:cubicBezTo>
                    <a:cubicBezTo>
                      <a:pt x="3268" y="3553"/>
                      <a:pt x="95" y="4989"/>
                      <a:pt x="63" y="4989"/>
                    </a:cubicBezTo>
                    <a:cubicBezTo>
                      <a:pt x="16" y="5021"/>
                      <a:pt x="0" y="5084"/>
                      <a:pt x="16" y="5131"/>
                    </a:cubicBezTo>
                    <a:cubicBezTo>
                      <a:pt x="32" y="5163"/>
                      <a:pt x="79" y="5179"/>
                      <a:pt x="111" y="5179"/>
                    </a:cubicBezTo>
                    <a:lnTo>
                      <a:pt x="142" y="5179"/>
                    </a:lnTo>
                    <a:cubicBezTo>
                      <a:pt x="284" y="5116"/>
                      <a:pt x="3426" y="3711"/>
                      <a:pt x="3931" y="2116"/>
                    </a:cubicBezTo>
                    <a:cubicBezTo>
                      <a:pt x="4057" y="1722"/>
                      <a:pt x="4010" y="1359"/>
                      <a:pt x="3805" y="1011"/>
                    </a:cubicBezTo>
                    <a:cubicBezTo>
                      <a:pt x="3225" y="51"/>
                      <a:pt x="1345" y="1"/>
                      <a:pt x="8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13"/>
              <p:cNvSpPr/>
              <p:nvPr/>
            </p:nvSpPr>
            <p:spPr>
              <a:xfrm>
                <a:off x="2461125" y="1168500"/>
                <a:ext cx="323225" cy="210925"/>
              </a:xfrm>
              <a:custGeom>
                <a:avLst/>
                <a:gdLst/>
                <a:ahLst/>
                <a:cxnLst/>
                <a:rect l="l" t="t" r="r" b="b"/>
                <a:pathLst>
                  <a:path w="12929" h="8437" extrusionOk="0">
                    <a:moveTo>
                      <a:pt x="9524" y="1"/>
                    </a:moveTo>
                    <a:cubicBezTo>
                      <a:pt x="9420" y="1"/>
                      <a:pt x="9312" y="3"/>
                      <a:pt x="9203" y="7"/>
                    </a:cubicBezTo>
                    <a:cubicBezTo>
                      <a:pt x="9203" y="7"/>
                      <a:pt x="6725" y="1506"/>
                      <a:pt x="6488" y="1522"/>
                    </a:cubicBezTo>
                    <a:lnTo>
                      <a:pt x="3236" y="1238"/>
                    </a:lnTo>
                    <a:cubicBezTo>
                      <a:pt x="2889" y="1380"/>
                      <a:pt x="2305" y="1680"/>
                      <a:pt x="2210" y="1822"/>
                    </a:cubicBezTo>
                    <a:cubicBezTo>
                      <a:pt x="1" y="5390"/>
                      <a:pt x="7719" y="8436"/>
                      <a:pt x="7719" y="8436"/>
                    </a:cubicBezTo>
                    <a:cubicBezTo>
                      <a:pt x="7719" y="8436"/>
                      <a:pt x="12929" y="4332"/>
                      <a:pt x="11003" y="322"/>
                    </a:cubicBezTo>
                    <a:cubicBezTo>
                      <a:pt x="10892" y="101"/>
                      <a:pt x="10272" y="1"/>
                      <a:pt x="9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13"/>
              <p:cNvSpPr/>
              <p:nvPr/>
            </p:nvSpPr>
            <p:spPr>
              <a:xfrm>
                <a:off x="2513600" y="1173200"/>
                <a:ext cx="20130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2092" extrusionOk="0">
                    <a:moveTo>
                      <a:pt x="7939" y="0"/>
                    </a:moveTo>
                    <a:cubicBezTo>
                      <a:pt x="7913" y="0"/>
                      <a:pt x="7886" y="8"/>
                      <a:pt x="7862" y="24"/>
                    </a:cubicBezTo>
                    <a:cubicBezTo>
                      <a:pt x="6422" y="1512"/>
                      <a:pt x="4443" y="1877"/>
                      <a:pt x="2850" y="1877"/>
                    </a:cubicBezTo>
                    <a:cubicBezTo>
                      <a:pt x="1334" y="1877"/>
                      <a:pt x="166" y="1547"/>
                      <a:pt x="143" y="1539"/>
                    </a:cubicBezTo>
                    <a:cubicBezTo>
                      <a:pt x="135" y="1537"/>
                      <a:pt x="127" y="1535"/>
                      <a:pt x="119" y="1535"/>
                    </a:cubicBezTo>
                    <a:cubicBezTo>
                      <a:pt x="80" y="1535"/>
                      <a:pt x="46" y="1566"/>
                      <a:pt x="33" y="1618"/>
                    </a:cubicBezTo>
                    <a:cubicBezTo>
                      <a:pt x="1" y="1666"/>
                      <a:pt x="33" y="1713"/>
                      <a:pt x="96" y="1729"/>
                    </a:cubicBezTo>
                    <a:cubicBezTo>
                      <a:pt x="111" y="1745"/>
                      <a:pt x="1311" y="2092"/>
                      <a:pt x="2858" y="2092"/>
                    </a:cubicBezTo>
                    <a:lnTo>
                      <a:pt x="2937" y="2092"/>
                    </a:lnTo>
                    <a:cubicBezTo>
                      <a:pt x="4421" y="2076"/>
                      <a:pt x="6489" y="1729"/>
                      <a:pt x="8004" y="166"/>
                    </a:cubicBezTo>
                    <a:cubicBezTo>
                      <a:pt x="8051" y="134"/>
                      <a:pt x="8051" y="71"/>
                      <a:pt x="8004" y="24"/>
                    </a:cubicBezTo>
                    <a:cubicBezTo>
                      <a:pt x="7988" y="8"/>
                      <a:pt x="7965" y="0"/>
                      <a:pt x="7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13"/>
              <p:cNvSpPr/>
              <p:nvPr/>
            </p:nvSpPr>
            <p:spPr>
              <a:xfrm>
                <a:off x="2651725" y="1376625"/>
                <a:ext cx="118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32" extrusionOk="0">
                    <a:moveTo>
                      <a:pt x="95" y="1"/>
                    </a:moveTo>
                    <a:cubicBezTo>
                      <a:pt x="32" y="16"/>
                      <a:pt x="1" y="64"/>
                      <a:pt x="1" y="111"/>
                    </a:cubicBezTo>
                    <a:lnTo>
                      <a:pt x="269" y="2053"/>
                    </a:lnTo>
                    <a:cubicBezTo>
                      <a:pt x="269" y="2100"/>
                      <a:pt x="316" y="2132"/>
                      <a:pt x="364" y="2132"/>
                    </a:cubicBezTo>
                    <a:lnTo>
                      <a:pt x="380" y="2132"/>
                    </a:lnTo>
                    <a:cubicBezTo>
                      <a:pt x="427" y="2132"/>
                      <a:pt x="474" y="2084"/>
                      <a:pt x="459" y="2021"/>
                    </a:cubicBezTo>
                    <a:lnTo>
                      <a:pt x="206" y="95"/>
                    </a:lnTo>
                    <a:cubicBezTo>
                      <a:pt x="190" y="32"/>
                      <a:pt x="14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2520725" y="1228150"/>
                <a:ext cx="224550" cy="61300"/>
              </a:xfrm>
              <a:custGeom>
                <a:avLst/>
                <a:gdLst/>
                <a:ahLst/>
                <a:cxnLst/>
                <a:rect l="l" t="t" r="r" b="b"/>
                <a:pathLst>
                  <a:path w="8982" h="2452" extrusionOk="0">
                    <a:moveTo>
                      <a:pt x="8879" y="0"/>
                    </a:moveTo>
                    <a:cubicBezTo>
                      <a:pt x="8856" y="0"/>
                      <a:pt x="8832" y="12"/>
                      <a:pt x="8808" y="36"/>
                    </a:cubicBezTo>
                    <a:cubicBezTo>
                      <a:pt x="6878" y="1945"/>
                      <a:pt x="3623" y="2254"/>
                      <a:pt x="1694" y="2254"/>
                    </a:cubicBezTo>
                    <a:cubicBezTo>
                      <a:pt x="767" y="2254"/>
                      <a:pt x="147" y="2183"/>
                      <a:pt x="126" y="2183"/>
                    </a:cubicBezTo>
                    <a:cubicBezTo>
                      <a:pt x="120" y="2181"/>
                      <a:pt x="113" y="2180"/>
                      <a:pt x="107" y="2180"/>
                    </a:cubicBezTo>
                    <a:cubicBezTo>
                      <a:pt x="63" y="2180"/>
                      <a:pt x="16" y="2221"/>
                      <a:pt x="16" y="2262"/>
                    </a:cubicBezTo>
                    <a:cubicBezTo>
                      <a:pt x="0" y="2325"/>
                      <a:pt x="47" y="2372"/>
                      <a:pt x="95" y="2372"/>
                    </a:cubicBezTo>
                    <a:cubicBezTo>
                      <a:pt x="111" y="2372"/>
                      <a:pt x="742" y="2451"/>
                      <a:pt x="1689" y="2451"/>
                    </a:cubicBezTo>
                    <a:cubicBezTo>
                      <a:pt x="3646" y="2451"/>
                      <a:pt x="6961" y="2135"/>
                      <a:pt x="8950" y="178"/>
                    </a:cubicBezTo>
                    <a:cubicBezTo>
                      <a:pt x="8982" y="131"/>
                      <a:pt x="8982" y="67"/>
                      <a:pt x="8950" y="36"/>
                    </a:cubicBezTo>
                    <a:cubicBezTo>
                      <a:pt x="8927" y="12"/>
                      <a:pt x="8903" y="0"/>
                      <a:pt x="88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13"/>
              <p:cNvSpPr/>
              <p:nvPr/>
            </p:nvSpPr>
            <p:spPr>
              <a:xfrm>
                <a:off x="2542025" y="1168650"/>
                <a:ext cx="149200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717" extrusionOk="0">
                    <a:moveTo>
                      <a:pt x="5866" y="0"/>
                    </a:moveTo>
                    <a:cubicBezTo>
                      <a:pt x="3157" y="0"/>
                      <a:pt x="0" y="1232"/>
                      <a:pt x="0" y="1232"/>
                    </a:cubicBezTo>
                    <a:cubicBezTo>
                      <a:pt x="0" y="1232"/>
                      <a:pt x="851" y="1716"/>
                      <a:pt x="2293" y="1716"/>
                    </a:cubicBezTo>
                    <a:cubicBezTo>
                      <a:pt x="2598" y="1716"/>
                      <a:pt x="2929" y="1695"/>
                      <a:pt x="3284" y="1642"/>
                    </a:cubicBezTo>
                    <a:cubicBezTo>
                      <a:pt x="5336" y="1343"/>
                      <a:pt x="5967" y="1"/>
                      <a:pt x="5967" y="1"/>
                    </a:cubicBezTo>
                    <a:cubicBezTo>
                      <a:pt x="5934" y="0"/>
                      <a:pt x="5900" y="0"/>
                      <a:pt x="5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13"/>
              <p:cNvSpPr/>
              <p:nvPr/>
            </p:nvSpPr>
            <p:spPr>
              <a:xfrm>
                <a:off x="2552275" y="1235750"/>
                <a:ext cx="221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85" h="901" extrusionOk="0">
                    <a:moveTo>
                      <a:pt x="443" y="0"/>
                    </a:moveTo>
                    <a:cubicBezTo>
                      <a:pt x="206" y="0"/>
                      <a:pt x="1" y="205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885" y="695"/>
                      <a:pt x="885" y="442"/>
                    </a:cubicBezTo>
                    <a:cubicBezTo>
                      <a:pt x="885" y="205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>
                <a:off x="2598450" y="1239300"/>
                <a:ext cx="225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1" extrusionOk="0">
                    <a:moveTo>
                      <a:pt x="443" y="0"/>
                    </a:moveTo>
                    <a:cubicBezTo>
                      <a:pt x="206" y="0"/>
                      <a:pt x="1" y="206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901" y="695"/>
                      <a:pt x="901" y="442"/>
                    </a:cubicBezTo>
                    <a:cubicBezTo>
                      <a:pt x="901" y="206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13"/>
              <p:cNvSpPr/>
              <p:nvPr/>
            </p:nvSpPr>
            <p:spPr>
              <a:xfrm>
                <a:off x="2649750" y="1224700"/>
                <a:ext cx="22525" cy="221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5" extrusionOk="0">
                    <a:moveTo>
                      <a:pt x="443" y="0"/>
                    </a:moveTo>
                    <a:cubicBezTo>
                      <a:pt x="206" y="0"/>
                      <a:pt x="1" y="190"/>
                      <a:pt x="1" y="442"/>
                    </a:cubicBezTo>
                    <a:cubicBezTo>
                      <a:pt x="1" y="695"/>
                      <a:pt x="206" y="884"/>
                      <a:pt x="443" y="884"/>
                    </a:cubicBezTo>
                    <a:cubicBezTo>
                      <a:pt x="695" y="884"/>
                      <a:pt x="901" y="695"/>
                      <a:pt x="901" y="442"/>
                    </a:cubicBezTo>
                    <a:cubicBezTo>
                      <a:pt x="901" y="190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13"/>
              <p:cNvSpPr/>
              <p:nvPr/>
            </p:nvSpPr>
            <p:spPr>
              <a:xfrm>
                <a:off x="2692775" y="1204975"/>
                <a:ext cx="225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4" extrusionOk="0">
                    <a:moveTo>
                      <a:pt x="442" y="0"/>
                    </a:moveTo>
                    <a:cubicBezTo>
                      <a:pt x="206" y="0"/>
                      <a:pt x="0" y="189"/>
                      <a:pt x="0" y="442"/>
                    </a:cubicBezTo>
                    <a:cubicBezTo>
                      <a:pt x="0" y="679"/>
                      <a:pt x="206" y="884"/>
                      <a:pt x="442" y="884"/>
                    </a:cubicBezTo>
                    <a:cubicBezTo>
                      <a:pt x="695" y="884"/>
                      <a:pt x="900" y="679"/>
                      <a:pt x="900" y="442"/>
                    </a:cubicBezTo>
                    <a:cubicBezTo>
                      <a:pt x="900" y="189"/>
                      <a:pt x="695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2579900" y="1310175"/>
                <a:ext cx="138150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1428" extrusionOk="0">
                    <a:moveTo>
                      <a:pt x="5405" y="1"/>
                    </a:moveTo>
                    <a:cubicBezTo>
                      <a:pt x="5393" y="1"/>
                      <a:pt x="5380" y="3"/>
                      <a:pt x="5368" y="7"/>
                    </a:cubicBezTo>
                    <a:cubicBezTo>
                      <a:pt x="3469" y="1045"/>
                      <a:pt x="1787" y="1226"/>
                      <a:pt x="862" y="1226"/>
                    </a:cubicBezTo>
                    <a:cubicBezTo>
                      <a:pt x="395" y="1226"/>
                      <a:pt x="122" y="1180"/>
                      <a:pt x="111" y="1175"/>
                    </a:cubicBezTo>
                    <a:cubicBezTo>
                      <a:pt x="64" y="1175"/>
                      <a:pt x="17" y="1206"/>
                      <a:pt x="1" y="1254"/>
                    </a:cubicBezTo>
                    <a:cubicBezTo>
                      <a:pt x="1" y="1317"/>
                      <a:pt x="32" y="1364"/>
                      <a:pt x="80" y="1380"/>
                    </a:cubicBezTo>
                    <a:cubicBezTo>
                      <a:pt x="96" y="1380"/>
                      <a:pt x="380" y="1427"/>
                      <a:pt x="869" y="1427"/>
                    </a:cubicBezTo>
                    <a:cubicBezTo>
                      <a:pt x="1816" y="1427"/>
                      <a:pt x="3537" y="1238"/>
                      <a:pt x="5463" y="180"/>
                    </a:cubicBezTo>
                    <a:cubicBezTo>
                      <a:pt x="5510" y="165"/>
                      <a:pt x="5526" y="101"/>
                      <a:pt x="5494" y="54"/>
                    </a:cubicBezTo>
                    <a:cubicBezTo>
                      <a:pt x="5482" y="19"/>
                      <a:pt x="5444" y="1"/>
                      <a:pt x="5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" name="Google Shape;168;p13"/>
            <p:cNvGrpSpPr/>
            <p:nvPr/>
          </p:nvGrpSpPr>
          <p:grpSpPr>
            <a:xfrm>
              <a:off x="149722" y="169042"/>
              <a:ext cx="819059" cy="484429"/>
              <a:chOff x="1179586" y="3966425"/>
              <a:chExt cx="501444" cy="296596"/>
            </a:xfrm>
          </p:grpSpPr>
          <p:sp>
            <p:nvSpPr>
              <p:cNvPr id="169" name="Google Shape;169;p13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13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" name="Google Shape;171;p13"/>
          <p:cNvGrpSpPr/>
          <p:nvPr/>
        </p:nvGrpSpPr>
        <p:grpSpPr>
          <a:xfrm>
            <a:off x="-313861" y="66742"/>
            <a:ext cx="12254809" cy="7228772"/>
            <a:chOff x="-235396" y="50056"/>
            <a:chExt cx="9191107" cy="5421579"/>
          </a:xfrm>
        </p:grpSpPr>
        <p:grpSp>
          <p:nvGrpSpPr>
            <p:cNvPr id="172" name="Google Shape;172;p13"/>
            <p:cNvGrpSpPr/>
            <p:nvPr/>
          </p:nvGrpSpPr>
          <p:grpSpPr>
            <a:xfrm>
              <a:off x="3" y="50056"/>
              <a:ext cx="8955707" cy="5069864"/>
              <a:chOff x="3" y="50056"/>
              <a:chExt cx="8955707" cy="5069864"/>
            </a:xfrm>
          </p:grpSpPr>
          <p:sp>
            <p:nvSpPr>
              <p:cNvPr id="173" name="Google Shape;173;p13"/>
              <p:cNvSpPr/>
              <p:nvPr/>
            </p:nvSpPr>
            <p:spPr>
              <a:xfrm>
                <a:off x="6321249" y="5005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3" y="1456045"/>
                <a:ext cx="329112" cy="340814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64" extrusionOk="0">
                    <a:moveTo>
                      <a:pt x="979" y="0"/>
                    </a:moveTo>
                    <a:cubicBezTo>
                      <a:pt x="916" y="0"/>
                      <a:pt x="884" y="48"/>
                      <a:pt x="869" y="95"/>
                    </a:cubicBezTo>
                    <a:lnTo>
                      <a:pt x="869" y="663"/>
                    </a:lnTo>
                    <a:lnTo>
                      <a:pt x="537" y="300"/>
                    </a:lnTo>
                    <a:cubicBezTo>
                      <a:pt x="511" y="283"/>
                      <a:pt x="480" y="270"/>
                      <a:pt x="453" y="270"/>
                    </a:cubicBezTo>
                    <a:cubicBezTo>
                      <a:pt x="430" y="270"/>
                      <a:pt x="409" y="279"/>
                      <a:pt x="395" y="300"/>
                    </a:cubicBezTo>
                    <a:cubicBezTo>
                      <a:pt x="348" y="332"/>
                      <a:pt x="348" y="395"/>
                      <a:pt x="379" y="442"/>
                    </a:cubicBezTo>
                    <a:lnTo>
                      <a:pt x="726" y="805"/>
                    </a:lnTo>
                    <a:lnTo>
                      <a:pt x="95" y="805"/>
                    </a:lnTo>
                    <a:cubicBezTo>
                      <a:pt x="48" y="805"/>
                      <a:pt x="0" y="853"/>
                      <a:pt x="0" y="900"/>
                    </a:cubicBezTo>
                    <a:cubicBezTo>
                      <a:pt x="0" y="963"/>
                      <a:pt x="48" y="1011"/>
                      <a:pt x="95" y="1011"/>
                    </a:cubicBezTo>
                    <a:lnTo>
                      <a:pt x="679" y="1011"/>
                    </a:lnTo>
                    <a:lnTo>
                      <a:pt x="221" y="1311"/>
                    </a:lnTo>
                    <a:cubicBezTo>
                      <a:pt x="174" y="1342"/>
                      <a:pt x="158" y="1405"/>
                      <a:pt x="190" y="1453"/>
                    </a:cubicBezTo>
                    <a:cubicBezTo>
                      <a:pt x="221" y="1468"/>
                      <a:pt x="253" y="1484"/>
                      <a:pt x="284" y="1484"/>
                    </a:cubicBezTo>
                    <a:cubicBezTo>
                      <a:pt x="300" y="1484"/>
                      <a:pt x="316" y="1484"/>
                      <a:pt x="332" y="1468"/>
                    </a:cubicBezTo>
                    <a:lnTo>
                      <a:pt x="853" y="1121"/>
                    </a:lnTo>
                    <a:lnTo>
                      <a:pt x="853" y="1753"/>
                    </a:lnTo>
                    <a:cubicBezTo>
                      <a:pt x="853" y="1816"/>
                      <a:pt x="884" y="1863"/>
                      <a:pt x="947" y="1863"/>
                    </a:cubicBezTo>
                    <a:cubicBezTo>
                      <a:pt x="995" y="1863"/>
                      <a:pt x="1042" y="1816"/>
                      <a:pt x="1042" y="1768"/>
                    </a:cubicBezTo>
                    <a:lnTo>
                      <a:pt x="1058" y="1153"/>
                    </a:lnTo>
                    <a:lnTo>
                      <a:pt x="1405" y="1547"/>
                    </a:lnTo>
                    <a:cubicBezTo>
                      <a:pt x="1437" y="1563"/>
                      <a:pt x="1453" y="1579"/>
                      <a:pt x="1484" y="1579"/>
                    </a:cubicBezTo>
                    <a:cubicBezTo>
                      <a:pt x="1500" y="1579"/>
                      <a:pt x="1532" y="1563"/>
                      <a:pt x="1547" y="1547"/>
                    </a:cubicBezTo>
                    <a:cubicBezTo>
                      <a:pt x="1595" y="1516"/>
                      <a:pt x="1595" y="1453"/>
                      <a:pt x="1563" y="1405"/>
                    </a:cubicBezTo>
                    <a:lnTo>
                      <a:pt x="1184" y="1011"/>
                    </a:lnTo>
                    <a:lnTo>
                      <a:pt x="1689" y="1011"/>
                    </a:lnTo>
                    <a:cubicBezTo>
                      <a:pt x="1753" y="1011"/>
                      <a:pt x="1800" y="963"/>
                      <a:pt x="1800" y="916"/>
                    </a:cubicBezTo>
                    <a:cubicBezTo>
                      <a:pt x="1800" y="853"/>
                      <a:pt x="1753" y="805"/>
                      <a:pt x="1689" y="805"/>
                    </a:cubicBezTo>
                    <a:lnTo>
                      <a:pt x="1311" y="805"/>
                    </a:lnTo>
                    <a:lnTo>
                      <a:pt x="1721" y="537"/>
                    </a:lnTo>
                    <a:cubicBezTo>
                      <a:pt x="1768" y="505"/>
                      <a:pt x="1768" y="442"/>
                      <a:pt x="1737" y="395"/>
                    </a:cubicBezTo>
                    <a:cubicBezTo>
                      <a:pt x="1719" y="369"/>
                      <a:pt x="1692" y="357"/>
                      <a:pt x="1666" y="357"/>
                    </a:cubicBezTo>
                    <a:cubicBezTo>
                      <a:pt x="1645" y="357"/>
                      <a:pt x="1625" y="365"/>
                      <a:pt x="1610" y="379"/>
                    </a:cubicBezTo>
                    <a:lnTo>
                      <a:pt x="1058" y="742"/>
                    </a:lnTo>
                    <a:lnTo>
                      <a:pt x="1074" y="111"/>
                    </a:lnTo>
                    <a:cubicBezTo>
                      <a:pt x="1074" y="48"/>
                      <a:pt x="1026" y="0"/>
                      <a:pt x="97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4369873" y="4715660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8687119" y="479299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7" name="Google Shape;177;p13"/>
            <p:cNvSpPr/>
            <p:nvPr/>
          </p:nvSpPr>
          <p:spPr>
            <a:xfrm>
              <a:off x="7823602" y="3935747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3"/>
            <p:cNvSpPr/>
            <p:nvPr/>
          </p:nvSpPr>
          <p:spPr>
            <a:xfrm rot="-10602819" flipH="1">
              <a:off x="-162698" y="28806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5571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286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p15"/>
          <p:cNvGrpSpPr/>
          <p:nvPr/>
        </p:nvGrpSpPr>
        <p:grpSpPr>
          <a:xfrm>
            <a:off x="316738" y="54347"/>
            <a:ext cx="11723705" cy="6702000"/>
            <a:chOff x="237553" y="40760"/>
            <a:chExt cx="8792779" cy="5026500"/>
          </a:xfrm>
        </p:grpSpPr>
        <p:sp>
          <p:nvSpPr>
            <p:cNvPr id="195" name="Google Shape;195;p15"/>
            <p:cNvSpPr/>
            <p:nvPr/>
          </p:nvSpPr>
          <p:spPr>
            <a:xfrm>
              <a:off x="489824" y="45123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862607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5723344" y="481768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237553" y="194195"/>
              <a:ext cx="329112" cy="340814"/>
            </a:xfrm>
            <a:custGeom>
              <a:avLst/>
              <a:gdLst/>
              <a:ahLst/>
              <a:cxnLst/>
              <a:rect l="l" t="t" r="r" b="b"/>
              <a:pathLst>
                <a:path w="1800" h="1864" extrusionOk="0">
                  <a:moveTo>
                    <a:pt x="979" y="0"/>
                  </a:moveTo>
                  <a:cubicBezTo>
                    <a:pt x="916" y="0"/>
                    <a:pt x="884" y="48"/>
                    <a:pt x="869" y="95"/>
                  </a:cubicBezTo>
                  <a:lnTo>
                    <a:pt x="869" y="663"/>
                  </a:lnTo>
                  <a:lnTo>
                    <a:pt x="537" y="300"/>
                  </a:lnTo>
                  <a:cubicBezTo>
                    <a:pt x="511" y="283"/>
                    <a:pt x="480" y="270"/>
                    <a:pt x="453" y="270"/>
                  </a:cubicBezTo>
                  <a:cubicBezTo>
                    <a:pt x="430" y="270"/>
                    <a:pt x="409" y="279"/>
                    <a:pt x="395" y="300"/>
                  </a:cubicBezTo>
                  <a:cubicBezTo>
                    <a:pt x="348" y="332"/>
                    <a:pt x="348" y="395"/>
                    <a:pt x="379" y="442"/>
                  </a:cubicBezTo>
                  <a:lnTo>
                    <a:pt x="726" y="805"/>
                  </a:lnTo>
                  <a:lnTo>
                    <a:pt x="95" y="805"/>
                  </a:lnTo>
                  <a:cubicBezTo>
                    <a:pt x="48" y="805"/>
                    <a:pt x="0" y="853"/>
                    <a:pt x="0" y="900"/>
                  </a:cubicBezTo>
                  <a:cubicBezTo>
                    <a:pt x="0" y="963"/>
                    <a:pt x="48" y="1011"/>
                    <a:pt x="95" y="1011"/>
                  </a:cubicBezTo>
                  <a:lnTo>
                    <a:pt x="679" y="1011"/>
                  </a:lnTo>
                  <a:lnTo>
                    <a:pt x="221" y="1311"/>
                  </a:lnTo>
                  <a:cubicBezTo>
                    <a:pt x="174" y="1342"/>
                    <a:pt x="158" y="1405"/>
                    <a:pt x="190" y="1453"/>
                  </a:cubicBezTo>
                  <a:cubicBezTo>
                    <a:pt x="221" y="1468"/>
                    <a:pt x="253" y="1484"/>
                    <a:pt x="284" y="1484"/>
                  </a:cubicBezTo>
                  <a:cubicBezTo>
                    <a:pt x="300" y="1484"/>
                    <a:pt x="316" y="1484"/>
                    <a:pt x="332" y="1468"/>
                  </a:cubicBezTo>
                  <a:lnTo>
                    <a:pt x="853" y="1121"/>
                  </a:lnTo>
                  <a:lnTo>
                    <a:pt x="853" y="1753"/>
                  </a:lnTo>
                  <a:cubicBezTo>
                    <a:pt x="853" y="1816"/>
                    <a:pt x="884" y="1863"/>
                    <a:pt x="947" y="1863"/>
                  </a:cubicBezTo>
                  <a:cubicBezTo>
                    <a:pt x="995" y="1863"/>
                    <a:pt x="1042" y="1816"/>
                    <a:pt x="1042" y="1768"/>
                  </a:cubicBezTo>
                  <a:lnTo>
                    <a:pt x="1058" y="1153"/>
                  </a:lnTo>
                  <a:lnTo>
                    <a:pt x="1405" y="1547"/>
                  </a:lnTo>
                  <a:cubicBezTo>
                    <a:pt x="1437" y="1563"/>
                    <a:pt x="1453" y="1579"/>
                    <a:pt x="1484" y="1579"/>
                  </a:cubicBezTo>
                  <a:cubicBezTo>
                    <a:pt x="1500" y="1579"/>
                    <a:pt x="1532" y="1563"/>
                    <a:pt x="1547" y="1547"/>
                  </a:cubicBezTo>
                  <a:cubicBezTo>
                    <a:pt x="1595" y="1516"/>
                    <a:pt x="1595" y="1453"/>
                    <a:pt x="1563" y="1405"/>
                  </a:cubicBezTo>
                  <a:lnTo>
                    <a:pt x="1184" y="1011"/>
                  </a:lnTo>
                  <a:lnTo>
                    <a:pt x="1689" y="1011"/>
                  </a:lnTo>
                  <a:cubicBezTo>
                    <a:pt x="1753" y="1011"/>
                    <a:pt x="1800" y="963"/>
                    <a:pt x="1800" y="916"/>
                  </a:cubicBezTo>
                  <a:cubicBezTo>
                    <a:pt x="1800" y="853"/>
                    <a:pt x="1753" y="805"/>
                    <a:pt x="1689" y="805"/>
                  </a:cubicBezTo>
                  <a:lnTo>
                    <a:pt x="1311" y="805"/>
                  </a:lnTo>
                  <a:lnTo>
                    <a:pt x="1721" y="537"/>
                  </a:lnTo>
                  <a:cubicBezTo>
                    <a:pt x="1768" y="505"/>
                    <a:pt x="1768" y="442"/>
                    <a:pt x="1737" y="395"/>
                  </a:cubicBezTo>
                  <a:cubicBezTo>
                    <a:pt x="1719" y="369"/>
                    <a:pt x="1692" y="357"/>
                    <a:pt x="1666" y="357"/>
                  </a:cubicBezTo>
                  <a:cubicBezTo>
                    <a:pt x="1645" y="357"/>
                    <a:pt x="1625" y="365"/>
                    <a:pt x="1610" y="379"/>
                  </a:cubicBezTo>
                  <a:lnTo>
                    <a:pt x="1058" y="742"/>
                  </a:lnTo>
                  <a:lnTo>
                    <a:pt x="1074" y="111"/>
                  </a:lnTo>
                  <a:cubicBezTo>
                    <a:pt x="1074" y="48"/>
                    <a:pt x="1026" y="0"/>
                    <a:pt x="9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9" name="Google Shape;199;p1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5"/>
          <p:cNvSpPr txBox="1">
            <a:spLocks noGrp="1"/>
          </p:cNvSpPr>
          <p:nvPr>
            <p:ph type="subTitle" idx="1"/>
          </p:nvPr>
        </p:nvSpPr>
        <p:spPr>
          <a:xfrm>
            <a:off x="960000" y="1687067"/>
            <a:ext cx="5560800" cy="44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01" name="Google Shape;201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5"/>
          <p:cNvSpPr>
            <a:spLocks noGrp="1"/>
          </p:cNvSpPr>
          <p:nvPr>
            <p:ph type="pic" idx="2"/>
          </p:nvPr>
        </p:nvSpPr>
        <p:spPr>
          <a:xfrm>
            <a:off x="7332800" y="1860167"/>
            <a:ext cx="3899200" cy="3899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3" name="Google Shape;203;p15"/>
          <p:cNvSpPr/>
          <p:nvPr/>
        </p:nvSpPr>
        <p:spPr>
          <a:xfrm rot="-10602819" flipH="1">
            <a:off x="-807231" y="4250007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673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9B6788-EA7D-69E9-9619-35CE039563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8D42C1-B902-FAAC-2C4C-94B7EDC74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86B54A-6EE1-4B0C-948D-E69617E947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4391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205;p16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06" name="Google Shape;206;p16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6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6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" name="Google Shape;209;p1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10" name="Google Shape;210;p16"/>
          <p:cNvSpPr txBox="1">
            <a:spLocks noGrp="1"/>
          </p:cNvSpPr>
          <p:nvPr>
            <p:ph type="subTitle" idx="1"/>
          </p:nvPr>
        </p:nvSpPr>
        <p:spPr>
          <a:xfrm>
            <a:off x="6512767" y="182462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6"/>
          <p:cNvSpPr txBox="1">
            <a:spLocks noGrp="1"/>
          </p:cNvSpPr>
          <p:nvPr>
            <p:ph type="subTitle" idx="2"/>
          </p:nvPr>
        </p:nvSpPr>
        <p:spPr>
          <a:xfrm>
            <a:off x="6512767" y="333229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16"/>
          <p:cNvSpPr txBox="1">
            <a:spLocks noGrp="1"/>
          </p:cNvSpPr>
          <p:nvPr>
            <p:ph type="subTitle" idx="3"/>
          </p:nvPr>
        </p:nvSpPr>
        <p:spPr>
          <a:xfrm>
            <a:off x="6512767" y="483996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16"/>
          <p:cNvSpPr/>
          <p:nvPr/>
        </p:nvSpPr>
        <p:spPr>
          <a:xfrm>
            <a:off x="4022537" y="6144663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6"/>
          <p:cNvSpPr/>
          <p:nvPr/>
        </p:nvSpPr>
        <p:spPr>
          <a:xfrm rot="-10602819" flipH="1">
            <a:off x="-354215" y="4325374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" name="Google Shape;216;p16"/>
          <p:cNvGrpSpPr/>
          <p:nvPr/>
        </p:nvGrpSpPr>
        <p:grpSpPr>
          <a:xfrm>
            <a:off x="256830" y="233257"/>
            <a:ext cx="1092079" cy="645905"/>
            <a:chOff x="1179586" y="3966425"/>
            <a:chExt cx="501444" cy="296596"/>
          </a:xfrm>
        </p:grpSpPr>
        <p:sp>
          <p:nvSpPr>
            <p:cNvPr id="217" name="Google Shape;217;p16"/>
            <p:cNvSpPr/>
            <p:nvPr/>
          </p:nvSpPr>
          <p:spPr>
            <a:xfrm>
              <a:off x="1179586" y="3973450"/>
              <a:ext cx="501444" cy="283107"/>
            </a:xfrm>
            <a:custGeom>
              <a:avLst/>
              <a:gdLst/>
              <a:ahLst/>
              <a:cxnLst/>
              <a:rect l="l" t="t" r="r" b="b"/>
              <a:pathLst>
                <a:path w="7138" h="4030" extrusionOk="0">
                  <a:moveTo>
                    <a:pt x="4359" y="0"/>
                  </a:moveTo>
                  <a:cubicBezTo>
                    <a:pt x="4033" y="0"/>
                    <a:pt x="3742" y="176"/>
                    <a:pt x="3541" y="411"/>
                  </a:cubicBezTo>
                  <a:lnTo>
                    <a:pt x="3541" y="411"/>
                  </a:lnTo>
                  <a:cubicBezTo>
                    <a:pt x="3406" y="297"/>
                    <a:pt x="3229" y="193"/>
                    <a:pt x="3001" y="112"/>
                  </a:cubicBezTo>
                  <a:cubicBezTo>
                    <a:pt x="2807" y="44"/>
                    <a:pt x="2645" y="15"/>
                    <a:pt x="2508" y="15"/>
                  </a:cubicBezTo>
                  <a:cubicBezTo>
                    <a:pt x="1690" y="15"/>
                    <a:pt x="1817" y="1059"/>
                    <a:pt x="1817" y="1059"/>
                  </a:cubicBezTo>
                  <a:cubicBezTo>
                    <a:pt x="1729" y="1003"/>
                    <a:pt x="1633" y="978"/>
                    <a:pt x="1535" y="978"/>
                  </a:cubicBezTo>
                  <a:cubicBezTo>
                    <a:pt x="828" y="978"/>
                    <a:pt x="1" y="2294"/>
                    <a:pt x="902" y="3001"/>
                  </a:cubicBezTo>
                  <a:cubicBezTo>
                    <a:pt x="1192" y="3221"/>
                    <a:pt x="1469" y="3322"/>
                    <a:pt x="1706" y="3339"/>
                  </a:cubicBezTo>
                  <a:lnTo>
                    <a:pt x="1706" y="3339"/>
                  </a:lnTo>
                  <a:cubicBezTo>
                    <a:pt x="1781" y="3696"/>
                    <a:pt x="2032" y="4010"/>
                    <a:pt x="2575" y="4027"/>
                  </a:cubicBezTo>
                  <a:cubicBezTo>
                    <a:pt x="2627" y="4028"/>
                    <a:pt x="2677" y="4029"/>
                    <a:pt x="2726" y="4029"/>
                  </a:cubicBezTo>
                  <a:cubicBezTo>
                    <a:pt x="3414" y="4029"/>
                    <a:pt x="3884" y="3872"/>
                    <a:pt x="4157" y="3636"/>
                  </a:cubicBezTo>
                  <a:lnTo>
                    <a:pt x="4157" y="3636"/>
                  </a:lnTo>
                  <a:cubicBezTo>
                    <a:pt x="4214" y="3717"/>
                    <a:pt x="4285" y="3795"/>
                    <a:pt x="4375" y="3869"/>
                  </a:cubicBezTo>
                  <a:cubicBezTo>
                    <a:pt x="4502" y="3972"/>
                    <a:pt x="4658" y="4018"/>
                    <a:pt x="4827" y="4018"/>
                  </a:cubicBezTo>
                  <a:cubicBezTo>
                    <a:pt x="5771" y="4018"/>
                    <a:pt x="7137" y="2594"/>
                    <a:pt x="6348" y="1738"/>
                  </a:cubicBezTo>
                  <a:cubicBezTo>
                    <a:pt x="6128" y="1495"/>
                    <a:pt x="5890" y="1404"/>
                    <a:pt x="5666" y="1404"/>
                  </a:cubicBezTo>
                  <a:cubicBezTo>
                    <a:pt x="5646" y="1404"/>
                    <a:pt x="5626" y="1404"/>
                    <a:pt x="5605" y="1406"/>
                  </a:cubicBezTo>
                  <a:lnTo>
                    <a:pt x="5605" y="1406"/>
                  </a:lnTo>
                  <a:cubicBezTo>
                    <a:pt x="5621" y="990"/>
                    <a:pt x="5421" y="507"/>
                    <a:pt x="4911" y="175"/>
                  </a:cubicBezTo>
                  <a:cubicBezTo>
                    <a:pt x="4723" y="52"/>
                    <a:pt x="4535" y="0"/>
                    <a:pt x="4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6"/>
            <p:cNvSpPr/>
            <p:nvPr/>
          </p:nvSpPr>
          <p:spPr>
            <a:xfrm>
              <a:off x="1196306" y="3966425"/>
              <a:ext cx="463650" cy="296596"/>
            </a:xfrm>
            <a:custGeom>
              <a:avLst/>
              <a:gdLst/>
              <a:ahLst/>
              <a:cxnLst/>
              <a:rect l="l" t="t" r="r" b="b"/>
              <a:pathLst>
                <a:path w="6600" h="4222" extrusionOk="0">
                  <a:moveTo>
                    <a:pt x="3316" y="654"/>
                  </a:moveTo>
                  <a:cubicBezTo>
                    <a:pt x="3521" y="875"/>
                    <a:pt x="3568" y="1080"/>
                    <a:pt x="3568" y="1175"/>
                  </a:cubicBezTo>
                  <a:cubicBezTo>
                    <a:pt x="3568" y="1333"/>
                    <a:pt x="3521" y="1475"/>
                    <a:pt x="3426" y="1522"/>
                  </a:cubicBezTo>
                  <a:cubicBezTo>
                    <a:pt x="3408" y="1529"/>
                    <a:pt x="3391" y="1533"/>
                    <a:pt x="3373" y="1533"/>
                  </a:cubicBezTo>
                  <a:cubicBezTo>
                    <a:pt x="3313" y="1533"/>
                    <a:pt x="3258" y="1496"/>
                    <a:pt x="3221" y="1459"/>
                  </a:cubicBezTo>
                  <a:cubicBezTo>
                    <a:pt x="3047" y="1317"/>
                    <a:pt x="3079" y="970"/>
                    <a:pt x="3316" y="654"/>
                  </a:cubicBezTo>
                  <a:close/>
                  <a:moveTo>
                    <a:pt x="5257" y="1633"/>
                  </a:moveTo>
                  <a:cubicBezTo>
                    <a:pt x="5257" y="1649"/>
                    <a:pt x="5242" y="1680"/>
                    <a:pt x="5242" y="1712"/>
                  </a:cubicBezTo>
                  <a:cubicBezTo>
                    <a:pt x="5163" y="2012"/>
                    <a:pt x="4957" y="2217"/>
                    <a:pt x="4705" y="2248"/>
                  </a:cubicBezTo>
                  <a:cubicBezTo>
                    <a:pt x="4686" y="2253"/>
                    <a:pt x="4669" y="2255"/>
                    <a:pt x="4654" y="2255"/>
                  </a:cubicBezTo>
                  <a:cubicBezTo>
                    <a:pt x="4618" y="2255"/>
                    <a:pt x="4594" y="2244"/>
                    <a:pt x="4594" y="2233"/>
                  </a:cubicBezTo>
                  <a:cubicBezTo>
                    <a:pt x="4563" y="2154"/>
                    <a:pt x="4689" y="1901"/>
                    <a:pt x="4989" y="1743"/>
                  </a:cubicBezTo>
                  <a:cubicBezTo>
                    <a:pt x="5052" y="1696"/>
                    <a:pt x="5147" y="1649"/>
                    <a:pt x="5257" y="1633"/>
                  </a:cubicBezTo>
                  <a:close/>
                  <a:moveTo>
                    <a:pt x="1863" y="2454"/>
                  </a:moveTo>
                  <a:cubicBezTo>
                    <a:pt x="1895" y="2454"/>
                    <a:pt x="1927" y="2485"/>
                    <a:pt x="1990" y="2548"/>
                  </a:cubicBezTo>
                  <a:cubicBezTo>
                    <a:pt x="2148" y="2769"/>
                    <a:pt x="2163" y="3022"/>
                    <a:pt x="1990" y="3180"/>
                  </a:cubicBezTo>
                  <a:cubicBezTo>
                    <a:pt x="1895" y="3274"/>
                    <a:pt x="1737" y="3338"/>
                    <a:pt x="1548" y="3338"/>
                  </a:cubicBezTo>
                  <a:cubicBezTo>
                    <a:pt x="1500" y="2943"/>
                    <a:pt x="1658" y="2533"/>
                    <a:pt x="1816" y="2469"/>
                  </a:cubicBezTo>
                  <a:cubicBezTo>
                    <a:pt x="1832" y="2469"/>
                    <a:pt x="1848" y="2454"/>
                    <a:pt x="1863" y="2454"/>
                  </a:cubicBezTo>
                  <a:close/>
                  <a:moveTo>
                    <a:pt x="3994" y="2769"/>
                  </a:moveTo>
                  <a:cubicBezTo>
                    <a:pt x="4010" y="2769"/>
                    <a:pt x="4042" y="2801"/>
                    <a:pt x="4073" y="2896"/>
                  </a:cubicBezTo>
                  <a:cubicBezTo>
                    <a:pt x="4137" y="3132"/>
                    <a:pt x="4105" y="3353"/>
                    <a:pt x="3963" y="3543"/>
                  </a:cubicBezTo>
                  <a:cubicBezTo>
                    <a:pt x="3963" y="3559"/>
                    <a:pt x="3947" y="3559"/>
                    <a:pt x="3931" y="3574"/>
                  </a:cubicBezTo>
                  <a:cubicBezTo>
                    <a:pt x="3805" y="3322"/>
                    <a:pt x="3821" y="3069"/>
                    <a:pt x="3884" y="2927"/>
                  </a:cubicBezTo>
                  <a:cubicBezTo>
                    <a:pt x="3916" y="2817"/>
                    <a:pt x="3979" y="2769"/>
                    <a:pt x="3994" y="2769"/>
                  </a:cubicBezTo>
                  <a:close/>
                  <a:moveTo>
                    <a:pt x="4129" y="197"/>
                  </a:moveTo>
                  <a:cubicBezTo>
                    <a:pt x="4287" y="197"/>
                    <a:pt x="4456" y="243"/>
                    <a:pt x="4626" y="354"/>
                  </a:cubicBezTo>
                  <a:cubicBezTo>
                    <a:pt x="5084" y="670"/>
                    <a:pt x="5257" y="1080"/>
                    <a:pt x="5273" y="1428"/>
                  </a:cubicBezTo>
                  <a:cubicBezTo>
                    <a:pt x="5147" y="1443"/>
                    <a:pt x="5005" y="1491"/>
                    <a:pt x="4878" y="1570"/>
                  </a:cubicBezTo>
                  <a:cubicBezTo>
                    <a:pt x="4547" y="1759"/>
                    <a:pt x="4342" y="2091"/>
                    <a:pt x="4405" y="2296"/>
                  </a:cubicBezTo>
                  <a:cubicBezTo>
                    <a:pt x="4419" y="2338"/>
                    <a:pt x="4471" y="2443"/>
                    <a:pt x="4660" y="2443"/>
                  </a:cubicBezTo>
                  <a:cubicBezTo>
                    <a:pt x="4684" y="2443"/>
                    <a:pt x="4709" y="2441"/>
                    <a:pt x="4736" y="2438"/>
                  </a:cubicBezTo>
                  <a:cubicBezTo>
                    <a:pt x="5068" y="2406"/>
                    <a:pt x="5336" y="2138"/>
                    <a:pt x="5431" y="1743"/>
                  </a:cubicBezTo>
                  <a:cubicBezTo>
                    <a:pt x="5447" y="1712"/>
                    <a:pt x="5463" y="1664"/>
                    <a:pt x="5463" y="1601"/>
                  </a:cubicBezTo>
                  <a:cubicBezTo>
                    <a:pt x="5636" y="1617"/>
                    <a:pt x="5841" y="1696"/>
                    <a:pt x="6047" y="1917"/>
                  </a:cubicBezTo>
                  <a:cubicBezTo>
                    <a:pt x="6457" y="2375"/>
                    <a:pt x="6189" y="2975"/>
                    <a:pt x="5794" y="3401"/>
                  </a:cubicBezTo>
                  <a:cubicBezTo>
                    <a:pt x="5461" y="3745"/>
                    <a:pt x="4978" y="4014"/>
                    <a:pt x="4588" y="4014"/>
                  </a:cubicBezTo>
                  <a:cubicBezTo>
                    <a:pt x="4441" y="4014"/>
                    <a:pt x="4307" y="3976"/>
                    <a:pt x="4200" y="3890"/>
                  </a:cubicBezTo>
                  <a:cubicBezTo>
                    <a:pt x="4152" y="3843"/>
                    <a:pt x="4105" y="3795"/>
                    <a:pt x="4058" y="3748"/>
                  </a:cubicBezTo>
                  <a:cubicBezTo>
                    <a:pt x="4073" y="3716"/>
                    <a:pt x="4105" y="3685"/>
                    <a:pt x="4121" y="3669"/>
                  </a:cubicBezTo>
                  <a:cubicBezTo>
                    <a:pt x="4310" y="3432"/>
                    <a:pt x="4358" y="3148"/>
                    <a:pt x="4263" y="2848"/>
                  </a:cubicBezTo>
                  <a:cubicBezTo>
                    <a:pt x="4200" y="2611"/>
                    <a:pt x="4073" y="2580"/>
                    <a:pt x="4010" y="2564"/>
                  </a:cubicBezTo>
                  <a:cubicBezTo>
                    <a:pt x="3884" y="2564"/>
                    <a:pt x="3758" y="2675"/>
                    <a:pt x="3695" y="2848"/>
                  </a:cubicBezTo>
                  <a:cubicBezTo>
                    <a:pt x="3600" y="3085"/>
                    <a:pt x="3616" y="3417"/>
                    <a:pt x="3789" y="3716"/>
                  </a:cubicBezTo>
                  <a:cubicBezTo>
                    <a:pt x="3508" y="3924"/>
                    <a:pt x="3047" y="4034"/>
                    <a:pt x="2457" y="4034"/>
                  </a:cubicBezTo>
                  <a:cubicBezTo>
                    <a:pt x="2418" y="4034"/>
                    <a:pt x="2378" y="4033"/>
                    <a:pt x="2337" y="4032"/>
                  </a:cubicBezTo>
                  <a:cubicBezTo>
                    <a:pt x="1879" y="4016"/>
                    <a:pt x="1674" y="3780"/>
                    <a:pt x="1595" y="3543"/>
                  </a:cubicBezTo>
                  <a:cubicBezTo>
                    <a:pt x="1832" y="3527"/>
                    <a:pt x="2006" y="3448"/>
                    <a:pt x="2132" y="3322"/>
                  </a:cubicBezTo>
                  <a:cubicBezTo>
                    <a:pt x="2369" y="3085"/>
                    <a:pt x="2384" y="2738"/>
                    <a:pt x="2148" y="2422"/>
                  </a:cubicBezTo>
                  <a:cubicBezTo>
                    <a:pt x="2054" y="2300"/>
                    <a:pt x="1955" y="2267"/>
                    <a:pt x="1873" y="2267"/>
                  </a:cubicBezTo>
                  <a:cubicBezTo>
                    <a:pt x="1817" y="2267"/>
                    <a:pt x="1769" y="2283"/>
                    <a:pt x="1737" y="2296"/>
                  </a:cubicBezTo>
                  <a:cubicBezTo>
                    <a:pt x="1485" y="2406"/>
                    <a:pt x="1311" y="2880"/>
                    <a:pt x="1358" y="3322"/>
                  </a:cubicBezTo>
                  <a:cubicBezTo>
                    <a:pt x="1169" y="3290"/>
                    <a:pt x="948" y="3180"/>
                    <a:pt x="727" y="3022"/>
                  </a:cubicBezTo>
                  <a:cubicBezTo>
                    <a:pt x="238" y="2643"/>
                    <a:pt x="301" y="2043"/>
                    <a:pt x="601" y="1633"/>
                  </a:cubicBezTo>
                  <a:cubicBezTo>
                    <a:pt x="781" y="1380"/>
                    <a:pt x="1054" y="1173"/>
                    <a:pt x="1306" y="1173"/>
                  </a:cubicBezTo>
                  <a:cubicBezTo>
                    <a:pt x="1384" y="1173"/>
                    <a:pt x="1461" y="1193"/>
                    <a:pt x="1532" y="1238"/>
                  </a:cubicBezTo>
                  <a:cubicBezTo>
                    <a:pt x="1548" y="1254"/>
                    <a:pt x="1564" y="1262"/>
                    <a:pt x="1579" y="1262"/>
                  </a:cubicBezTo>
                  <a:cubicBezTo>
                    <a:pt x="1595" y="1262"/>
                    <a:pt x="1611" y="1254"/>
                    <a:pt x="1627" y="1238"/>
                  </a:cubicBezTo>
                  <a:cubicBezTo>
                    <a:pt x="1658" y="1222"/>
                    <a:pt x="1674" y="1191"/>
                    <a:pt x="1674" y="1143"/>
                  </a:cubicBezTo>
                  <a:cubicBezTo>
                    <a:pt x="1674" y="1143"/>
                    <a:pt x="1611" y="575"/>
                    <a:pt x="1911" y="323"/>
                  </a:cubicBezTo>
                  <a:cubicBezTo>
                    <a:pt x="2008" y="249"/>
                    <a:pt x="2127" y="214"/>
                    <a:pt x="2270" y="214"/>
                  </a:cubicBezTo>
                  <a:cubicBezTo>
                    <a:pt x="2406" y="214"/>
                    <a:pt x="2564" y="246"/>
                    <a:pt x="2747" y="307"/>
                  </a:cubicBezTo>
                  <a:cubicBezTo>
                    <a:pt x="2921" y="370"/>
                    <a:pt x="3063" y="449"/>
                    <a:pt x="3174" y="528"/>
                  </a:cubicBezTo>
                  <a:cubicBezTo>
                    <a:pt x="2905" y="875"/>
                    <a:pt x="2795" y="1349"/>
                    <a:pt x="3095" y="1617"/>
                  </a:cubicBezTo>
                  <a:cubicBezTo>
                    <a:pt x="3178" y="1690"/>
                    <a:pt x="3274" y="1728"/>
                    <a:pt x="3371" y="1728"/>
                  </a:cubicBezTo>
                  <a:cubicBezTo>
                    <a:pt x="3422" y="1728"/>
                    <a:pt x="3472" y="1718"/>
                    <a:pt x="3521" y="1696"/>
                  </a:cubicBezTo>
                  <a:cubicBezTo>
                    <a:pt x="3679" y="1617"/>
                    <a:pt x="3789" y="1396"/>
                    <a:pt x="3774" y="1159"/>
                  </a:cubicBezTo>
                  <a:cubicBezTo>
                    <a:pt x="3758" y="1049"/>
                    <a:pt x="3710" y="765"/>
                    <a:pt x="3442" y="496"/>
                  </a:cubicBezTo>
                  <a:cubicBezTo>
                    <a:pt x="3620" y="328"/>
                    <a:pt x="3861" y="197"/>
                    <a:pt x="4129" y="197"/>
                  </a:cubicBezTo>
                  <a:close/>
                  <a:moveTo>
                    <a:pt x="4130" y="0"/>
                  </a:moveTo>
                  <a:cubicBezTo>
                    <a:pt x="3809" y="0"/>
                    <a:pt x="3515" y="155"/>
                    <a:pt x="3300" y="370"/>
                  </a:cubicBezTo>
                  <a:cubicBezTo>
                    <a:pt x="3174" y="291"/>
                    <a:pt x="3000" y="196"/>
                    <a:pt x="2795" y="133"/>
                  </a:cubicBezTo>
                  <a:cubicBezTo>
                    <a:pt x="2601" y="61"/>
                    <a:pt x="2424" y="26"/>
                    <a:pt x="2266" y="26"/>
                  </a:cubicBezTo>
                  <a:cubicBezTo>
                    <a:pt x="2076" y="26"/>
                    <a:pt x="1914" y="77"/>
                    <a:pt x="1785" y="181"/>
                  </a:cubicBezTo>
                  <a:cubicBezTo>
                    <a:pt x="1516" y="402"/>
                    <a:pt x="1469" y="780"/>
                    <a:pt x="1469" y="1017"/>
                  </a:cubicBezTo>
                  <a:cubicBezTo>
                    <a:pt x="1408" y="999"/>
                    <a:pt x="1346" y="991"/>
                    <a:pt x="1284" y="991"/>
                  </a:cubicBezTo>
                  <a:cubicBezTo>
                    <a:pt x="962" y="991"/>
                    <a:pt x="639" y="1218"/>
                    <a:pt x="427" y="1522"/>
                  </a:cubicBezTo>
                  <a:cubicBezTo>
                    <a:pt x="80" y="2012"/>
                    <a:pt x="1" y="2722"/>
                    <a:pt x="601" y="3180"/>
                  </a:cubicBezTo>
                  <a:cubicBezTo>
                    <a:pt x="885" y="3385"/>
                    <a:pt x="1153" y="3495"/>
                    <a:pt x="1390" y="3527"/>
                  </a:cubicBezTo>
                  <a:cubicBezTo>
                    <a:pt x="1500" y="3953"/>
                    <a:pt x="1848" y="4206"/>
                    <a:pt x="2321" y="4222"/>
                  </a:cubicBezTo>
                  <a:lnTo>
                    <a:pt x="2479" y="4222"/>
                  </a:lnTo>
                  <a:cubicBezTo>
                    <a:pt x="3095" y="4222"/>
                    <a:pt x="3584" y="4111"/>
                    <a:pt x="3900" y="3874"/>
                  </a:cubicBezTo>
                  <a:cubicBezTo>
                    <a:pt x="3963" y="3937"/>
                    <a:pt x="4010" y="3985"/>
                    <a:pt x="4073" y="4048"/>
                  </a:cubicBezTo>
                  <a:cubicBezTo>
                    <a:pt x="4219" y="4165"/>
                    <a:pt x="4395" y="4217"/>
                    <a:pt x="4584" y="4217"/>
                  </a:cubicBezTo>
                  <a:cubicBezTo>
                    <a:pt x="5033" y="4217"/>
                    <a:pt x="5559" y="3927"/>
                    <a:pt x="5936" y="3527"/>
                  </a:cubicBezTo>
                  <a:cubicBezTo>
                    <a:pt x="6504" y="2927"/>
                    <a:pt x="6599" y="2233"/>
                    <a:pt x="6189" y="1775"/>
                  </a:cubicBezTo>
                  <a:cubicBezTo>
                    <a:pt x="5983" y="1554"/>
                    <a:pt x="5731" y="1428"/>
                    <a:pt x="5463" y="1412"/>
                  </a:cubicBezTo>
                  <a:cubicBezTo>
                    <a:pt x="5447" y="1017"/>
                    <a:pt x="5257" y="544"/>
                    <a:pt x="4736" y="196"/>
                  </a:cubicBezTo>
                  <a:cubicBezTo>
                    <a:pt x="4532" y="58"/>
                    <a:pt x="4326" y="0"/>
                    <a:pt x="4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39120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" name="Google Shape;220;p17"/>
          <p:cNvGrpSpPr/>
          <p:nvPr/>
        </p:nvGrpSpPr>
        <p:grpSpPr>
          <a:xfrm>
            <a:off x="107626" y="54347"/>
            <a:ext cx="6288772" cy="6803879"/>
            <a:chOff x="80719" y="40760"/>
            <a:chExt cx="4716579" cy="5102909"/>
          </a:xfrm>
        </p:grpSpPr>
        <p:sp>
          <p:nvSpPr>
            <p:cNvPr id="221" name="Google Shape;221;p17"/>
            <p:cNvSpPr/>
            <p:nvPr/>
          </p:nvSpPr>
          <p:spPr>
            <a:xfrm>
              <a:off x="80719" y="11576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41591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4346724" y="47107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4" name="Google Shape;224;p1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7"/>
          <p:cNvSpPr txBox="1">
            <a:spLocks noGrp="1"/>
          </p:cNvSpPr>
          <p:nvPr>
            <p:ph type="subTitle" idx="1"/>
          </p:nvPr>
        </p:nvSpPr>
        <p:spPr>
          <a:xfrm>
            <a:off x="2055285" y="159214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7"/>
          <p:cNvSpPr txBox="1">
            <a:spLocks noGrp="1"/>
          </p:cNvSpPr>
          <p:nvPr>
            <p:ph type="subTitle" idx="2"/>
          </p:nvPr>
        </p:nvSpPr>
        <p:spPr>
          <a:xfrm>
            <a:off x="2055285" y="3155109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17"/>
          <p:cNvSpPr txBox="1">
            <a:spLocks noGrp="1"/>
          </p:cNvSpPr>
          <p:nvPr>
            <p:ph type="subTitle" idx="3"/>
          </p:nvPr>
        </p:nvSpPr>
        <p:spPr>
          <a:xfrm>
            <a:off x="7207519" y="1592185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17"/>
          <p:cNvSpPr txBox="1">
            <a:spLocks noGrp="1"/>
          </p:cNvSpPr>
          <p:nvPr>
            <p:ph type="subTitle" idx="4"/>
          </p:nvPr>
        </p:nvSpPr>
        <p:spPr>
          <a:xfrm>
            <a:off x="2055285" y="4718076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17"/>
          <p:cNvSpPr txBox="1">
            <a:spLocks noGrp="1"/>
          </p:cNvSpPr>
          <p:nvPr>
            <p:ph type="subTitle" idx="5"/>
          </p:nvPr>
        </p:nvSpPr>
        <p:spPr>
          <a:xfrm>
            <a:off x="7207519" y="4718081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17"/>
          <p:cNvSpPr txBox="1">
            <a:spLocks noGrp="1"/>
          </p:cNvSpPr>
          <p:nvPr>
            <p:ph type="subTitle" idx="6"/>
          </p:nvPr>
        </p:nvSpPr>
        <p:spPr>
          <a:xfrm>
            <a:off x="7207519" y="315513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2" name="Google Shape;232;p17"/>
          <p:cNvGrpSpPr/>
          <p:nvPr/>
        </p:nvGrpSpPr>
        <p:grpSpPr>
          <a:xfrm>
            <a:off x="252769" y="142067"/>
            <a:ext cx="11352401" cy="6488328"/>
            <a:chOff x="189576" y="106550"/>
            <a:chExt cx="8514301" cy="4866246"/>
          </a:xfrm>
        </p:grpSpPr>
        <p:sp>
          <p:nvSpPr>
            <p:cNvPr id="233" name="Google Shape;233;p17"/>
            <p:cNvSpPr/>
            <p:nvPr/>
          </p:nvSpPr>
          <p:spPr>
            <a:xfrm>
              <a:off x="8306414" y="193200"/>
              <a:ext cx="397463" cy="399389"/>
            </a:xfrm>
            <a:custGeom>
              <a:avLst/>
              <a:gdLst/>
              <a:ahLst/>
              <a:cxnLst/>
              <a:rect l="l" t="t" r="r" b="b"/>
              <a:pathLst>
                <a:path w="5494" h="5521" extrusionOk="0">
                  <a:moveTo>
                    <a:pt x="1986" y="0"/>
                  </a:moveTo>
                  <a:cubicBezTo>
                    <a:pt x="1739" y="0"/>
                    <a:pt x="1752" y="1967"/>
                    <a:pt x="1752" y="1967"/>
                  </a:cubicBezTo>
                  <a:cubicBezTo>
                    <a:pt x="1752" y="1967"/>
                    <a:pt x="300" y="2567"/>
                    <a:pt x="142" y="2803"/>
                  </a:cubicBezTo>
                  <a:cubicBezTo>
                    <a:pt x="0" y="3056"/>
                    <a:pt x="1642" y="3672"/>
                    <a:pt x="1642" y="3672"/>
                  </a:cubicBezTo>
                  <a:cubicBezTo>
                    <a:pt x="1642" y="3672"/>
                    <a:pt x="1547" y="5045"/>
                    <a:pt x="1831" y="5487"/>
                  </a:cubicBezTo>
                  <a:cubicBezTo>
                    <a:pt x="1845" y="5510"/>
                    <a:pt x="1864" y="5520"/>
                    <a:pt x="1889" y="5520"/>
                  </a:cubicBezTo>
                  <a:cubicBezTo>
                    <a:pt x="2193" y="5520"/>
                    <a:pt x="3284" y="3972"/>
                    <a:pt x="3284" y="3972"/>
                  </a:cubicBezTo>
                  <a:cubicBezTo>
                    <a:pt x="3284" y="3972"/>
                    <a:pt x="4504" y="4267"/>
                    <a:pt x="5009" y="4267"/>
                  </a:cubicBezTo>
                  <a:cubicBezTo>
                    <a:pt x="5064" y="4267"/>
                    <a:pt x="5111" y="4263"/>
                    <a:pt x="5146" y="4256"/>
                  </a:cubicBezTo>
                  <a:cubicBezTo>
                    <a:pt x="5494" y="4177"/>
                    <a:pt x="4215" y="2772"/>
                    <a:pt x="4215" y="2772"/>
                  </a:cubicBezTo>
                  <a:cubicBezTo>
                    <a:pt x="4215" y="2772"/>
                    <a:pt x="4988" y="1209"/>
                    <a:pt x="4957" y="1067"/>
                  </a:cubicBezTo>
                  <a:cubicBezTo>
                    <a:pt x="4952" y="1047"/>
                    <a:pt x="4916" y="1038"/>
                    <a:pt x="4857" y="1038"/>
                  </a:cubicBezTo>
                  <a:cubicBezTo>
                    <a:pt x="4502" y="1038"/>
                    <a:pt x="3331" y="1351"/>
                    <a:pt x="3331" y="1351"/>
                  </a:cubicBezTo>
                  <a:cubicBezTo>
                    <a:pt x="3331" y="1351"/>
                    <a:pt x="2352" y="325"/>
                    <a:pt x="2037" y="25"/>
                  </a:cubicBezTo>
                  <a:cubicBezTo>
                    <a:pt x="2019" y="8"/>
                    <a:pt x="2002" y="0"/>
                    <a:pt x="1986" y="0"/>
                  </a:cubicBezTo>
                  <a:close/>
                </a:path>
              </a:pathLst>
            </a:custGeom>
            <a:solidFill>
              <a:srgbClr val="DEB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" name="Google Shape;234;p17"/>
            <p:cNvGrpSpPr/>
            <p:nvPr/>
          </p:nvGrpSpPr>
          <p:grpSpPr>
            <a:xfrm>
              <a:off x="189576" y="106550"/>
              <a:ext cx="773734" cy="572688"/>
              <a:chOff x="3179042" y="3205618"/>
              <a:chExt cx="424802" cy="314439"/>
            </a:xfrm>
          </p:grpSpPr>
          <p:grpSp>
            <p:nvGrpSpPr>
              <p:cNvPr id="235" name="Google Shape;235;p17"/>
              <p:cNvGrpSpPr/>
              <p:nvPr/>
            </p:nvGrpSpPr>
            <p:grpSpPr>
              <a:xfrm>
                <a:off x="3179042" y="3205618"/>
                <a:ext cx="424802" cy="314439"/>
                <a:chOff x="3179042" y="3205618"/>
                <a:chExt cx="424802" cy="314439"/>
              </a:xfrm>
            </p:grpSpPr>
            <p:sp>
              <p:nvSpPr>
                <p:cNvPr id="236" name="Google Shape;236;p17"/>
                <p:cNvSpPr/>
                <p:nvPr/>
              </p:nvSpPr>
              <p:spPr>
                <a:xfrm>
                  <a:off x="3179042" y="3207093"/>
                  <a:ext cx="424802" cy="30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7" h="4394" extrusionOk="0">
                      <a:moveTo>
                        <a:pt x="2586" y="0"/>
                      </a:moveTo>
                      <a:cubicBezTo>
                        <a:pt x="2433" y="0"/>
                        <a:pt x="2293" y="10"/>
                        <a:pt x="2179" y="35"/>
                      </a:cubicBezTo>
                      <a:cubicBezTo>
                        <a:pt x="1721" y="129"/>
                        <a:pt x="538" y="1724"/>
                        <a:pt x="269" y="2008"/>
                      </a:cubicBezTo>
                      <a:cubicBezTo>
                        <a:pt x="1" y="2276"/>
                        <a:pt x="1627" y="4060"/>
                        <a:pt x="2006" y="4328"/>
                      </a:cubicBezTo>
                      <a:cubicBezTo>
                        <a:pt x="2075" y="4379"/>
                        <a:pt x="2367" y="4394"/>
                        <a:pt x="2692" y="4394"/>
                      </a:cubicBezTo>
                      <a:cubicBezTo>
                        <a:pt x="3179" y="4394"/>
                        <a:pt x="3742" y="4360"/>
                        <a:pt x="3742" y="4360"/>
                      </a:cubicBezTo>
                      <a:cubicBezTo>
                        <a:pt x="3756" y="4370"/>
                        <a:pt x="3774" y="4374"/>
                        <a:pt x="3795" y="4374"/>
                      </a:cubicBezTo>
                      <a:cubicBezTo>
                        <a:pt x="4201" y="4374"/>
                        <a:pt x="5739" y="2539"/>
                        <a:pt x="5889" y="2434"/>
                      </a:cubicBezTo>
                      <a:cubicBezTo>
                        <a:pt x="6047" y="2323"/>
                        <a:pt x="4642" y="603"/>
                        <a:pt x="4137" y="177"/>
                      </a:cubicBezTo>
                      <a:lnTo>
                        <a:pt x="4137" y="161"/>
                      </a:lnTo>
                      <a:lnTo>
                        <a:pt x="4121" y="161"/>
                      </a:lnTo>
                      <a:cubicBezTo>
                        <a:pt x="4042" y="113"/>
                        <a:pt x="3995" y="82"/>
                        <a:pt x="3979" y="82"/>
                      </a:cubicBezTo>
                      <a:cubicBezTo>
                        <a:pt x="3963" y="82"/>
                        <a:pt x="3931" y="98"/>
                        <a:pt x="3900" y="129"/>
                      </a:cubicBezTo>
                      <a:cubicBezTo>
                        <a:pt x="3583" y="82"/>
                        <a:pt x="3031" y="0"/>
                        <a:pt x="25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17"/>
                <p:cNvSpPr/>
                <p:nvPr/>
              </p:nvSpPr>
              <p:spPr>
                <a:xfrm>
                  <a:off x="3190141" y="3205618"/>
                  <a:ext cx="276223" cy="314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2" h="4476" extrusionOk="0">
                      <a:moveTo>
                        <a:pt x="3821" y="0"/>
                      </a:moveTo>
                      <a:cubicBezTo>
                        <a:pt x="3797" y="0"/>
                        <a:pt x="3773" y="8"/>
                        <a:pt x="3758" y="24"/>
                      </a:cubicBezTo>
                      <a:cubicBezTo>
                        <a:pt x="3742" y="40"/>
                        <a:pt x="2148" y="1602"/>
                        <a:pt x="1690" y="2076"/>
                      </a:cubicBezTo>
                      <a:lnTo>
                        <a:pt x="111" y="1918"/>
                      </a:lnTo>
                      <a:cubicBezTo>
                        <a:pt x="64" y="1918"/>
                        <a:pt x="17" y="1966"/>
                        <a:pt x="17" y="2013"/>
                      </a:cubicBezTo>
                      <a:cubicBezTo>
                        <a:pt x="1" y="2060"/>
                        <a:pt x="48" y="2123"/>
                        <a:pt x="95" y="2123"/>
                      </a:cubicBezTo>
                      <a:lnTo>
                        <a:pt x="1611" y="2265"/>
                      </a:lnTo>
                      <a:cubicBezTo>
                        <a:pt x="1721" y="2692"/>
                        <a:pt x="3079" y="4033"/>
                        <a:pt x="3521" y="4444"/>
                      </a:cubicBezTo>
                      <a:cubicBezTo>
                        <a:pt x="3537" y="4460"/>
                        <a:pt x="3552" y="4475"/>
                        <a:pt x="3584" y="4475"/>
                      </a:cubicBezTo>
                      <a:cubicBezTo>
                        <a:pt x="3616" y="4475"/>
                        <a:pt x="3631" y="4460"/>
                        <a:pt x="3647" y="4444"/>
                      </a:cubicBezTo>
                      <a:cubicBezTo>
                        <a:pt x="3694" y="4396"/>
                        <a:pt x="3694" y="4333"/>
                        <a:pt x="3647" y="4302"/>
                      </a:cubicBezTo>
                      <a:cubicBezTo>
                        <a:pt x="2779" y="3465"/>
                        <a:pt x="1848" y="2439"/>
                        <a:pt x="1800" y="2218"/>
                      </a:cubicBezTo>
                      <a:cubicBezTo>
                        <a:pt x="2242" y="1776"/>
                        <a:pt x="3868" y="182"/>
                        <a:pt x="3884" y="166"/>
                      </a:cubicBezTo>
                      <a:cubicBezTo>
                        <a:pt x="3931" y="134"/>
                        <a:pt x="3931" y="71"/>
                        <a:pt x="3884" y="24"/>
                      </a:cubicBezTo>
                      <a:cubicBezTo>
                        <a:pt x="3868" y="8"/>
                        <a:pt x="3844" y="0"/>
                        <a:pt x="38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17"/>
                <p:cNvSpPr/>
                <p:nvPr/>
              </p:nvSpPr>
              <p:spPr>
                <a:xfrm>
                  <a:off x="3347642" y="3341832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8"/>
                        <a:pt x="48" y="453"/>
                      </a:cubicBezTo>
                      <a:cubicBezTo>
                        <a:pt x="75" y="617"/>
                        <a:pt x="233" y="746"/>
                        <a:pt x="409" y="746"/>
                      </a:cubicBezTo>
                      <a:cubicBezTo>
                        <a:pt x="436" y="746"/>
                        <a:pt x="463" y="743"/>
                        <a:pt x="490" y="737"/>
                      </a:cubicBezTo>
                      <a:cubicBezTo>
                        <a:pt x="679" y="690"/>
                        <a:pt x="821" y="500"/>
                        <a:pt x="774" y="295"/>
                      </a:cubicBezTo>
                      <a:cubicBezTo>
                        <a:pt x="733" y="119"/>
                        <a:pt x="588" y="1"/>
                        <a:pt x="4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17"/>
                <p:cNvSpPr/>
                <p:nvPr/>
              </p:nvSpPr>
              <p:spPr>
                <a:xfrm>
                  <a:off x="3316591" y="3225428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27" y="42"/>
                        <a:pt x="0" y="247"/>
                        <a:pt x="32" y="452"/>
                      </a:cubicBezTo>
                      <a:cubicBezTo>
                        <a:pt x="72" y="628"/>
                        <a:pt x="229" y="746"/>
                        <a:pt x="393" y="746"/>
                      </a:cubicBezTo>
                      <a:cubicBezTo>
                        <a:pt x="420" y="746"/>
                        <a:pt x="447" y="743"/>
                        <a:pt x="474" y="736"/>
                      </a:cubicBezTo>
                      <a:cubicBezTo>
                        <a:pt x="679" y="705"/>
                        <a:pt x="821" y="500"/>
                        <a:pt x="774" y="294"/>
                      </a:cubicBezTo>
                      <a:cubicBezTo>
                        <a:pt x="733" y="118"/>
                        <a:pt x="588" y="0"/>
                        <a:pt x="41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17"/>
                <p:cNvSpPr/>
                <p:nvPr/>
              </p:nvSpPr>
              <p:spPr>
                <a:xfrm>
                  <a:off x="3263342" y="3281979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43" y="42"/>
                        <a:pt x="1" y="247"/>
                        <a:pt x="48" y="452"/>
                      </a:cubicBezTo>
                      <a:cubicBezTo>
                        <a:pt x="89" y="628"/>
                        <a:pt x="234" y="746"/>
                        <a:pt x="404" y="746"/>
                      </a:cubicBezTo>
                      <a:cubicBezTo>
                        <a:pt x="432" y="746"/>
                        <a:pt x="461" y="743"/>
                        <a:pt x="490" y="736"/>
                      </a:cubicBezTo>
                      <a:cubicBezTo>
                        <a:pt x="695" y="705"/>
                        <a:pt x="821" y="500"/>
                        <a:pt x="774" y="294"/>
                      </a:cubicBezTo>
                      <a:cubicBezTo>
                        <a:pt x="747" y="118"/>
                        <a:pt x="592" y="0"/>
                        <a:pt x="4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17"/>
                <p:cNvSpPr/>
                <p:nvPr/>
              </p:nvSpPr>
              <p:spPr>
                <a:xfrm>
                  <a:off x="3276619" y="3407657"/>
                  <a:ext cx="57745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4" y="2"/>
                        <a:pt x="332" y="5"/>
                      </a:cubicBezTo>
                      <a:cubicBezTo>
                        <a:pt x="127" y="52"/>
                        <a:pt x="1" y="242"/>
                        <a:pt x="48" y="447"/>
                      </a:cubicBezTo>
                      <a:cubicBezTo>
                        <a:pt x="77" y="631"/>
                        <a:pt x="245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80" y="700"/>
                        <a:pt x="822" y="510"/>
                        <a:pt x="774" y="305"/>
                      </a:cubicBezTo>
                      <a:cubicBezTo>
                        <a:pt x="732" y="121"/>
                        <a:pt x="575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17"/>
                <p:cNvSpPr/>
                <p:nvPr/>
              </p:nvSpPr>
              <p:spPr>
                <a:xfrm>
                  <a:off x="3429694" y="3259780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7"/>
                        <a:pt x="48" y="453"/>
                      </a:cubicBezTo>
                      <a:cubicBezTo>
                        <a:pt x="75" y="629"/>
                        <a:pt x="230" y="747"/>
                        <a:pt x="403" y="747"/>
                      </a:cubicBezTo>
                      <a:cubicBezTo>
                        <a:pt x="431" y="747"/>
                        <a:pt x="461" y="743"/>
                        <a:pt x="490" y="737"/>
                      </a:cubicBezTo>
                      <a:cubicBezTo>
                        <a:pt x="695" y="705"/>
                        <a:pt x="821" y="500"/>
                        <a:pt x="774" y="295"/>
                      </a:cubicBezTo>
                      <a:cubicBezTo>
                        <a:pt x="747" y="119"/>
                        <a:pt x="592" y="1"/>
                        <a:pt x="4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17"/>
                <p:cNvSpPr/>
                <p:nvPr/>
              </p:nvSpPr>
              <p:spPr>
                <a:xfrm>
                  <a:off x="3429694" y="3340779"/>
                  <a:ext cx="57746" cy="5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7" extrusionOk="0">
                      <a:moveTo>
                        <a:pt x="412" y="1"/>
                      </a:moveTo>
                      <a:cubicBezTo>
                        <a:pt x="385" y="1"/>
                        <a:pt x="359" y="4"/>
                        <a:pt x="332" y="10"/>
                      </a:cubicBezTo>
                      <a:cubicBezTo>
                        <a:pt x="127" y="57"/>
                        <a:pt x="0" y="247"/>
                        <a:pt x="48" y="452"/>
                      </a:cubicBezTo>
                      <a:cubicBezTo>
                        <a:pt x="76" y="636"/>
                        <a:pt x="244" y="757"/>
                        <a:pt x="427" y="757"/>
                      </a:cubicBezTo>
                      <a:cubicBezTo>
                        <a:pt x="448" y="757"/>
                        <a:pt x="469" y="755"/>
                        <a:pt x="490" y="752"/>
                      </a:cubicBezTo>
                      <a:cubicBezTo>
                        <a:pt x="695" y="705"/>
                        <a:pt x="821" y="499"/>
                        <a:pt x="774" y="310"/>
                      </a:cubicBezTo>
                      <a:cubicBezTo>
                        <a:pt x="746" y="132"/>
                        <a:pt x="588" y="1"/>
                        <a:pt x="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17"/>
                <p:cNvSpPr/>
                <p:nvPr/>
              </p:nvSpPr>
              <p:spPr>
                <a:xfrm>
                  <a:off x="3429694" y="3423182"/>
                  <a:ext cx="57746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3" y="2"/>
                        <a:pt x="332" y="5"/>
                      </a:cubicBezTo>
                      <a:cubicBezTo>
                        <a:pt x="127" y="52"/>
                        <a:pt x="0" y="242"/>
                        <a:pt x="48" y="447"/>
                      </a:cubicBezTo>
                      <a:cubicBezTo>
                        <a:pt x="76" y="631"/>
                        <a:pt x="244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95" y="700"/>
                        <a:pt x="821" y="510"/>
                        <a:pt x="774" y="305"/>
                      </a:cubicBezTo>
                      <a:cubicBezTo>
                        <a:pt x="745" y="121"/>
                        <a:pt x="577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5" name="Google Shape;245;p17"/>
              <p:cNvSpPr/>
              <p:nvPr/>
            </p:nvSpPr>
            <p:spPr>
              <a:xfrm>
                <a:off x="3512870" y="3341270"/>
                <a:ext cx="58799" cy="5282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752" extrusionOk="0">
                    <a:moveTo>
                      <a:pt x="424" y="0"/>
                    </a:moveTo>
                    <a:cubicBezTo>
                      <a:pt x="336" y="0"/>
                      <a:pt x="247" y="32"/>
                      <a:pt x="174" y="98"/>
                    </a:cubicBezTo>
                    <a:cubicBezTo>
                      <a:pt x="16" y="240"/>
                      <a:pt x="0" y="477"/>
                      <a:pt x="142" y="634"/>
                    </a:cubicBezTo>
                    <a:cubicBezTo>
                      <a:pt x="220" y="712"/>
                      <a:pt x="325" y="752"/>
                      <a:pt x="430" y="752"/>
                    </a:cubicBezTo>
                    <a:cubicBezTo>
                      <a:pt x="519" y="752"/>
                      <a:pt x="607" y="724"/>
                      <a:pt x="679" y="666"/>
                    </a:cubicBezTo>
                    <a:cubicBezTo>
                      <a:pt x="821" y="524"/>
                      <a:pt x="837" y="287"/>
                      <a:pt x="695" y="129"/>
                    </a:cubicBezTo>
                    <a:cubicBezTo>
                      <a:pt x="627" y="44"/>
                      <a:pt x="526" y="0"/>
                      <a:pt x="424" y="0"/>
                    </a:cubicBezTo>
                    <a:close/>
                  </a:path>
                </a:pathLst>
              </a:custGeom>
              <a:solidFill>
                <a:srgbClr val="4039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6" name="Google Shape;246;p17"/>
            <p:cNvGrpSpPr/>
            <p:nvPr/>
          </p:nvGrpSpPr>
          <p:grpSpPr>
            <a:xfrm>
              <a:off x="247797" y="4488367"/>
              <a:ext cx="819059" cy="484429"/>
              <a:chOff x="1179586" y="3966425"/>
              <a:chExt cx="501444" cy="296596"/>
            </a:xfrm>
          </p:grpSpPr>
          <p:sp>
            <p:nvSpPr>
              <p:cNvPr id="247" name="Google Shape;247;p17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17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924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18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8"/>
          <p:cNvSpPr txBox="1">
            <a:spLocks noGrp="1"/>
          </p:cNvSpPr>
          <p:nvPr>
            <p:ph type="ctrTitle"/>
          </p:nvPr>
        </p:nvSpPr>
        <p:spPr>
          <a:xfrm>
            <a:off x="4945229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2" name="Google Shape;252;p18"/>
          <p:cNvSpPr txBox="1">
            <a:spLocks noGrp="1"/>
          </p:cNvSpPr>
          <p:nvPr>
            <p:ph type="subTitle" idx="1"/>
          </p:nvPr>
        </p:nvSpPr>
        <p:spPr>
          <a:xfrm>
            <a:off x="4982200" y="3171072"/>
            <a:ext cx="572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253" name="Google Shape;253;p18"/>
          <p:cNvGrpSpPr/>
          <p:nvPr/>
        </p:nvGrpSpPr>
        <p:grpSpPr>
          <a:xfrm>
            <a:off x="193633" y="146862"/>
            <a:ext cx="11817583" cy="638564"/>
            <a:chOff x="145224" y="110146"/>
            <a:chExt cx="8863187" cy="478923"/>
          </a:xfrm>
        </p:grpSpPr>
        <p:sp>
          <p:nvSpPr>
            <p:cNvPr id="254" name="Google Shape;254;p18"/>
            <p:cNvSpPr/>
            <p:nvPr/>
          </p:nvSpPr>
          <p:spPr>
            <a:xfrm>
              <a:off x="145224" y="1561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8"/>
            <p:cNvSpPr/>
            <p:nvPr/>
          </p:nvSpPr>
          <p:spPr>
            <a:xfrm>
              <a:off x="8739819" y="1101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6" name="Google Shape;256;p18"/>
          <p:cNvSpPr txBox="1"/>
          <p:nvPr/>
        </p:nvSpPr>
        <p:spPr>
          <a:xfrm>
            <a:off x="4982200" y="4570067"/>
            <a:ext cx="4778800" cy="6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CREDITS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: This template has been created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and includes icons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infographics &amp; images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and content by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Sandra Medina</a:t>
            </a:r>
            <a:endParaRPr sz="1333" b="1">
              <a:solidFill>
                <a:schemeClr val="dk1"/>
              </a:solidFill>
              <a:latin typeface="Source Sans 3"/>
              <a:ea typeface="Source Sans 3"/>
              <a:cs typeface="Source Sans 3"/>
              <a:sym typeface="Source Sans 3"/>
            </a:endParaRPr>
          </a:p>
        </p:txBody>
      </p:sp>
      <p:grpSp>
        <p:nvGrpSpPr>
          <p:cNvPr id="257" name="Google Shape;257;p18"/>
          <p:cNvGrpSpPr/>
          <p:nvPr/>
        </p:nvGrpSpPr>
        <p:grpSpPr>
          <a:xfrm>
            <a:off x="642548" y="146877"/>
            <a:ext cx="11594859" cy="6275116"/>
            <a:chOff x="481911" y="110157"/>
            <a:chExt cx="8696144" cy="4706337"/>
          </a:xfrm>
        </p:grpSpPr>
        <p:sp>
          <p:nvSpPr>
            <p:cNvPr id="258" name="Google Shape;258;p18"/>
            <p:cNvSpPr/>
            <p:nvPr/>
          </p:nvSpPr>
          <p:spPr>
            <a:xfrm>
              <a:off x="481911" y="4400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" name="Google Shape;259;p18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260" name="Google Shape;260;p18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18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18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18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18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18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18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18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18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18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18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1" name="Google Shape;271;p18"/>
          <p:cNvGrpSpPr/>
          <p:nvPr/>
        </p:nvGrpSpPr>
        <p:grpSpPr>
          <a:xfrm>
            <a:off x="953467" y="4569319"/>
            <a:ext cx="10965276" cy="3150703"/>
            <a:chOff x="715100" y="3426989"/>
            <a:chExt cx="8223957" cy="2363027"/>
          </a:xfrm>
        </p:grpSpPr>
        <p:sp>
          <p:nvSpPr>
            <p:cNvPr id="272" name="Google Shape;272;p18"/>
            <p:cNvSpPr/>
            <p:nvPr/>
          </p:nvSpPr>
          <p:spPr>
            <a:xfrm>
              <a:off x="8534798" y="36221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8"/>
            <p:cNvSpPr/>
            <p:nvPr/>
          </p:nvSpPr>
          <p:spPr>
            <a:xfrm>
              <a:off x="7320752" y="455306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8"/>
            <p:cNvSpPr/>
            <p:nvPr/>
          </p:nvSpPr>
          <p:spPr>
            <a:xfrm rot="3110361">
              <a:off x="1534230" y="3326164"/>
              <a:ext cx="989969" cy="2564677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3536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1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grpSp>
        <p:nvGrpSpPr>
          <p:cNvPr id="277" name="Google Shape;277;p19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78" name="Google Shape;278;p19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9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9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" name="Google Shape;281;p19"/>
          <p:cNvGrpSpPr/>
          <p:nvPr/>
        </p:nvGrpSpPr>
        <p:grpSpPr>
          <a:xfrm>
            <a:off x="841166" y="939921"/>
            <a:ext cx="9745417" cy="5167947"/>
            <a:chOff x="630874" y="704941"/>
            <a:chExt cx="7309063" cy="3875960"/>
          </a:xfrm>
        </p:grpSpPr>
        <p:sp>
          <p:nvSpPr>
            <p:cNvPr id="282" name="Google Shape;282;p19"/>
            <p:cNvSpPr/>
            <p:nvPr/>
          </p:nvSpPr>
          <p:spPr>
            <a:xfrm>
              <a:off x="7836740" y="107856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9"/>
            <p:cNvSpPr/>
            <p:nvPr/>
          </p:nvSpPr>
          <p:spPr>
            <a:xfrm>
              <a:off x="1211219" y="70494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9"/>
            <p:cNvSpPr/>
            <p:nvPr/>
          </p:nvSpPr>
          <p:spPr>
            <a:xfrm>
              <a:off x="4559520" y="4451148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9"/>
            <p:cNvSpPr/>
            <p:nvPr/>
          </p:nvSpPr>
          <p:spPr>
            <a:xfrm>
              <a:off x="630874" y="41480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59828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0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20"/>
          <p:cNvSpPr/>
          <p:nvPr/>
        </p:nvSpPr>
        <p:spPr>
          <a:xfrm>
            <a:off x="11368698" y="61446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20"/>
          <p:cNvGrpSpPr/>
          <p:nvPr/>
        </p:nvGrpSpPr>
        <p:grpSpPr>
          <a:xfrm>
            <a:off x="1596526" y="1330667"/>
            <a:ext cx="9296236" cy="4641367"/>
            <a:chOff x="1197394" y="998000"/>
            <a:chExt cx="6972177" cy="3481025"/>
          </a:xfrm>
        </p:grpSpPr>
        <p:sp>
          <p:nvSpPr>
            <p:cNvPr id="290" name="Google Shape;290;p20"/>
            <p:cNvSpPr/>
            <p:nvPr/>
          </p:nvSpPr>
          <p:spPr>
            <a:xfrm>
              <a:off x="8066373" y="99800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63" y="196"/>
                  </a:moveTo>
                  <a:cubicBezTo>
                    <a:pt x="867" y="196"/>
                    <a:pt x="972" y="230"/>
                    <a:pt x="1058" y="303"/>
                  </a:cubicBezTo>
                  <a:cubicBezTo>
                    <a:pt x="1153" y="382"/>
                    <a:pt x="1216" y="492"/>
                    <a:pt x="1247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7" y="1167"/>
                    <a:pt x="551" y="1133"/>
                    <a:pt x="458" y="1060"/>
                  </a:cubicBezTo>
                  <a:cubicBezTo>
                    <a:pt x="253" y="902"/>
                    <a:pt x="206" y="603"/>
                    <a:pt x="379" y="382"/>
                  </a:cubicBezTo>
                  <a:cubicBezTo>
                    <a:pt x="471" y="262"/>
                    <a:pt x="617" y="196"/>
                    <a:pt x="763" y="196"/>
                  </a:cubicBezTo>
                  <a:close/>
                  <a:moveTo>
                    <a:pt x="771" y="0"/>
                  </a:moveTo>
                  <a:cubicBezTo>
                    <a:pt x="565" y="0"/>
                    <a:pt x="361" y="95"/>
                    <a:pt x="221" y="271"/>
                  </a:cubicBezTo>
                  <a:cubicBezTo>
                    <a:pt x="0" y="555"/>
                    <a:pt x="48" y="997"/>
                    <a:pt x="348" y="1218"/>
                  </a:cubicBezTo>
                  <a:cubicBezTo>
                    <a:pt x="471" y="1316"/>
                    <a:pt x="617" y="1363"/>
                    <a:pt x="760" y="1363"/>
                  </a:cubicBezTo>
                  <a:cubicBezTo>
                    <a:pt x="964" y="1363"/>
                    <a:pt x="1165" y="1268"/>
                    <a:pt x="1295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1" y="47"/>
                    <a:pt x="915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0"/>
            <p:cNvSpPr/>
            <p:nvPr/>
          </p:nvSpPr>
          <p:spPr>
            <a:xfrm>
              <a:off x="1197394" y="196119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7939920" y="4349273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116297" y="139163"/>
            <a:ext cx="11784251" cy="6294096"/>
            <a:chOff x="87223" y="104372"/>
            <a:chExt cx="8838188" cy="4720572"/>
          </a:xfrm>
        </p:grpSpPr>
        <p:grpSp>
          <p:nvGrpSpPr>
            <p:cNvPr id="294" name="Google Shape;294;p20"/>
            <p:cNvGrpSpPr/>
            <p:nvPr/>
          </p:nvGrpSpPr>
          <p:grpSpPr>
            <a:xfrm>
              <a:off x="87223" y="104372"/>
              <a:ext cx="8838188" cy="404259"/>
              <a:chOff x="87223" y="104372"/>
              <a:chExt cx="8838188" cy="404259"/>
            </a:xfrm>
          </p:grpSpPr>
          <p:sp>
            <p:nvSpPr>
              <p:cNvPr id="295" name="Google Shape;295;p20"/>
              <p:cNvSpPr/>
              <p:nvPr/>
            </p:nvSpPr>
            <p:spPr>
              <a:xfrm>
                <a:off x="8656819" y="181709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0"/>
              <p:cNvSpPr/>
              <p:nvPr/>
            </p:nvSpPr>
            <p:spPr>
              <a:xfrm>
                <a:off x="87223" y="1043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7" name="Google Shape;297;p20"/>
            <p:cNvSpPr/>
            <p:nvPr/>
          </p:nvSpPr>
          <p:spPr>
            <a:xfrm>
              <a:off x="4190424" y="439205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164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1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045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18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522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13" name="Google Shape;413;p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14" name="Google Shape;414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5" name="Google Shape;415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6" name="Google Shape;416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7" name="Google Shape;417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8" name="Google Shape;418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9" name="Google Shape;419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0" name="Google Shape;420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2" name="Google Shape;422;p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3" name="Google Shape;423;p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4" name="Google Shape;424;p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5" name="Google Shape;425;p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9" name="Google Shape;429;p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430" name="Google Shape;430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38" name="Google Shape;438;p9"/>
          <p:cNvSpPr txBox="1">
            <a:spLocks noGrp="1"/>
          </p:cNvSpPr>
          <p:nvPr>
            <p:ph type="title"/>
          </p:nvPr>
        </p:nvSpPr>
        <p:spPr>
          <a:xfrm>
            <a:off x="3016400" y="2172867"/>
            <a:ext cx="61592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7333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9"/>
          <p:cNvSpPr txBox="1">
            <a:spLocks noGrp="1"/>
          </p:cNvSpPr>
          <p:nvPr>
            <p:ph type="subTitle" idx="1"/>
          </p:nvPr>
        </p:nvSpPr>
        <p:spPr>
          <a:xfrm>
            <a:off x="3017600" y="3224333"/>
            <a:ext cx="6156800" cy="1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440" name="Google Shape;440;p9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441" name="Google Shape;441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" name="Google Shape;465;p9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466" name="Google Shape;466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7195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F13505-0D83-6A1B-F798-C4E03C2BA3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01EA7E-62D0-DBA8-F943-C4E1532D3A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27CD88C-3E4C-64E8-0A79-611ACB46AA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843235D-4F50-73E8-51B5-34D3439992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A85393-E171-4522-60C9-2282DE8177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F4A1F1-9ACA-3E3D-A52A-A683CF9D2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8981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1782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2051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43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5710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41146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79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868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1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19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8731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9E1E22-22BC-E124-FFE1-1D44BD6D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DD4A35-E9C8-C7BA-0CF3-CD2C3648F67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99A6EC-166D-627F-FB9F-EAF2743D32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9EE7D-E26B-6C42-6F71-F4C8722A5B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6FAB28-8E61-4BBC-FB12-7577C825B2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D8953A-84AA-E5D1-4BF1-DC0A2D409A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52457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57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4273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626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9741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784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5921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822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206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6" name="Google Shape;2826;p30"/>
          <p:cNvGrpSpPr/>
          <p:nvPr/>
        </p:nvGrpSpPr>
        <p:grpSpPr>
          <a:xfrm>
            <a:off x="-87266" y="6057767"/>
            <a:ext cx="12314881" cy="852224"/>
            <a:chOff x="-65450" y="4543325"/>
            <a:chExt cx="9236161" cy="639168"/>
          </a:xfrm>
        </p:grpSpPr>
        <p:sp>
          <p:nvSpPr>
            <p:cNvPr id="2827" name="Google Shape;2827;p30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-65450" y="4708221"/>
              <a:ext cx="9209483" cy="474080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9" name="Google Shape;2829;p30"/>
          <p:cNvGrpSpPr/>
          <p:nvPr/>
        </p:nvGrpSpPr>
        <p:grpSpPr>
          <a:xfrm>
            <a:off x="10496702" y="4537105"/>
            <a:ext cx="1780415" cy="2241084"/>
            <a:chOff x="7872526" y="3402828"/>
            <a:chExt cx="1335311" cy="1680813"/>
          </a:xfrm>
        </p:grpSpPr>
        <p:grpSp>
          <p:nvGrpSpPr>
            <p:cNvPr id="2830" name="Google Shape;2830;p30"/>
            <p:cNvGrpSpPr/>
            <p:nvPr/>
          </p:nvGrpSpPr>
          <p:grpSpPr>
            <a:xfrm>
              <a:off x="8664427" y="3402828"/>
              <a:ext cx="327274" cy="689532"/>
              <a:chOff x="8794977" y="4409753"/>
              <a:chExt cx="327274" cy="689532"/>
            </a:xfrm>
          </p:grpSpPr>
          <p:sp>
            <p:nvSpPr>
              <p:cNvPr id="2831" name="Google Shape;2831;p30"/>
              <p:cNvSpPr/>
              <p:nvPr/>
            </p:nvSpPr>
            <p:spPr>
              <a:xfrm>
                <a:off x="8797314" y="4502818"/>
                <a:ext cx="115008" cy="86774"/>
              </a:xfrm>
              <a:custGeom>
                <a:avLst/>
                <a:gdLst/>
                <a:ahLst/>
                <a:cxnLst/>
                <a:rect l="l" t="t" r="r" b="b"/>
                <a:pathLst>
                  <a:path w="5709" h="4308" extrusionOk="0">
                    <a:moveTo>
                      <a:pt x="2111" y="0"/>
                    </a:moveTo>
                    <a:cubicBezTo>
                      <a:pt x="1312" y="0"/>
                      <a:pt x="342" y="217"/>
                      <a:pt x="151" y="1224"/>
                    </a:cubicBezTo>
                    <a:cubicBezTo>
                      <a:pt x="1" y="2037"/>
                      <a:pt x="767" y="2327"/>
                      <a:pt x="1561" y="2327"/>
                    </a:cubicBezTo>
                    <a:cubicBezTo>
                      <a:pt x="1756" y="2327"/>
                      <a:pt x="1953" y="2309"/>
                      <a:pt x="2138" y="2278"/>
                    </a:cubicBezTo>
                    <a:lnTo>
                      <a:pt x="2138" y="2278"/>
                    </a:lnTo>
                    <a:cubicBezTo>
                      <a:pt x="1834" y="2948"/>
                      <a:pt x="1710" y="3830"/>
                      <a:pt x="2286" y="4226"/>
                    </a:cubicBezTo>
                    <a:cubicBezTo>
                      <a:pt x="2374" y="4282"/>
                      <a:pt x="2470" y="4308"/>
                      <a:pt x="2572" y="4308"/>
                    </a:cubicBezTo>
                    <a:cubicBezTo>
                      <a:pt x="3756" y="4308"/>
                      <a:pt x="5708" y="830"/>
                      <a:pt x="3220" y="123"/>
                    </a:cubicBezTo>
                    <a:cubicBezTo>
                      <a:pt x="3220" y="123"/>
                      <a:pt x="2714" y="0"/>
                      <a:pt x="2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30"/>
              <p:cNvSpPr/>
              <p:nvPr/>
            </p:nvSpPr>
            <p:spPr>
              <a:xfrm>
                <a:off x="8794977" y="4498567"/>
                <a:ext cx="98126" cy="9477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05" extrusionOk="0">
                    <a:moveTo>
                      <a:pt x="2969" y="1836"/>
                    </a:moveTo>
                    <a:cubicBezTo>
                      <a:pt x="3036" y="1869"/>
                      <a:pt x="3036" y="1902"/>
                      <a:pt x="3036" y="1902"/>
                    </a:cubicBezTo>
                    <a:cubicBezTo>
                      <a:pt x="3036" y="1969"/>
                      <a:pt x="2903" y="2069"/>
                      <a:pt x="2669" y="2136"/>
                    </a:cubicBezTo>
                    <a:cubicBezTo>
                      <a:pt x="2836" y="1936"/>
                      <a:pt x="2936" y="1836"/>
                      <a:pt x="2969" y="1836"/>
                    </a:cubicBezTo>
                    <a:close/>
                    <a:moveTo>
                      <a:pt x="2235" y="435"/>
                    </a:moveTo>
                    <a:cubicBezTo>
                      <a:pt x="2803" y="435"/>
                      <a:pt x="3303" y="535"/>
                      <a:pt x="3303" y="535"/>
                    </a:cubicBezTo>
                    <a:cubicBezTo>
                      <a:pt x="4270" y="835"/>
                      <a:pt x="4404" y="1569"/>
                      <a:pt x="4304" y="2136"/>
                    </a:cubicBezTo>
                    <a:cubicBezTo>
                      <a:pt x="4170" y="3203"/>
                      <a:pt x="3270" y="4304"/>
                      <a:pt x="2702" y="4304"/>
                    </a:cubicBezTo>
                    <a:cubicBezTo>
                      <a:pt x="2636" y="4304"/>
                      <a:pt x="2602" y="4271"/>
                      <a:pt x="2536" y="4237"/>
                    </a:cubicBezTo>
                    <a:cubicBezTo>
                      <a:pt x="2069" y="3937"/>
                      <a:pt x="2169" y="3237"/>
                      <a:pt x="2402" y="2670"/>
                    </a:cubicBezTo>
                    <a:cubicBezTo>
                      <a:pt x="2769" y="2603"/>
                      <a:pt x="3336" y="2403"/>
                      <a:pt x="3436" y="2002"/>
                    </a:cubicBezTo>
                    <a:cubicBezTo>
                      <a:pt x="3470" y="1902"/>
                      <a:pt x="3470" y="1702"/>
                      <a:pt x="3236" y="1502"/>
                    </a:cubicBezTo>
                    <a:cubicBezTo>
                      <a:pt x="3169" y="1435"/>
                      <a:pt x="3103" y="1435"/>
                      <a:pt x="3003" y="1435"/>
                    </a:cubicBezTo>
                    <a:cubicBezTo>
                      <a:pt x="2669" y="1435"/>
                      <a:pt x="2336" y="1836"/>
                      <a:pt x="2135" y="2303"/>
                    </a:cubicBezTo>
                    <a:cubicBezTo>
                      <a:pt x="1969" y="2303"/>
                      <a:pt x="1802" y="2336"/>
                      <a:pt x="1668" y="2336"/>
                    </a:cubicBezTo>
                    <a:cubicBezTo>
                      <a:pt x="1135" y="2336"/>
                      <a:pt x="734" y="2203"/>
                      <a:pt x="568" y="1969"/>
                    </a:cubicBezTo>
                    <a:cubicBezTo>
                      <a:pt x="468" y="1869"/>
                      <a:pt x="434" y="1702"/>
                      <a:pt x="468" y="1502"/>
                    </a:cubicBezTo>
                    <a:cubicBezTo>
                      <a:pt x="601" y="801"/>
                      <a:pt x="1201" y="435"/>
                      <a:pt x="2235" y="435"/>
                    </a:cubicBezTo>
                    <a:close/>
                    <a:moveTo>
                      <a:pt x="2235" y="1"/>
                    </a:moveTo>
                    <a:cubicBezTo>
                      <a:pt x="1001" y="1"/>
                      <a:pt x="234" y="501"/>
                      <a:pt x="67" y="1402"/>
                    </a:cubicBezTo>
                    <a:cubicBezTo>
                      <a:pt x="1" y="1735"/>
                      <a:pt x="67" y="2036"/>
                      <a:pt x="234" y="2236"/>
                    </a:cubicBezTo>
                    <a:cubicBezTo>
                      <a:pt x="601" y="2670"/>
                      <a:pt x="1268" y="2736"/>
                      <a:pt x="1668" y="2736"/>
                    </a:cubicBezTo>
                    <a:lnTo>
                      <a:pt x="1935" y="2736"/>
                    </a:lnTo>
                    <a:cubicBezTo>
                      <a:pt x="1702" y="3437"/>
                      <a:pt x="1702" y="4204"/>
                      <a:pt x="2302" y="4604"/>
                    </a:cubicBezTo>
                    <a:cubicBezTo>
                      <a:pt x="2436" y="4671"/>
                      <a:pt x="2569" y="4704"/>
                      <a:pt x="2702" y="4704"/>
                    </a:cubicBezTo>
                    <a:cubicBezTo>
                      <a:pt x="3503" y="4704"/>
                      <a:pt x="4570" y="3437"/>
                      <a:pt x="4737" y="2203"/>
                    </a:cubicBezTo>
                    <a:cubicBezTo>
                      <a:pt x="4871" y="1168"/>
                      <a:pt x="4370" y="435"/>
                      <a:pt x="3403" y="134"/>
                    </a:cubicBezTo>
                    <a:cubicBezTo>
                      <a:pt x="3370" y="134"/>
                      <a:pt x="28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30"/>
              <p:cNvSpPr/>
              <p:nvPr/>
            </p:nvSpPr>
            <p:spPr>
              <a:xfrm>
                <a:off x="8867556" y="4414326"/>
                <a:ext cx="102216" cy="86673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4303" extrusionOk="0">
                    <a:moveTo>
                      <a:pt x="1929" y="1"/>
                    </a:moveTo>
                    <a:cubicBezTo>
                      <a:pt x="1878" y="1"/>
                      <a:pt x="1825" y="5"/>
                      <a:pt x="1768" y="13"/>
                    </a:cubicBezTo>
                    <a:cubicBezTo>
                      <a:pt x="0" y="247"/>
                      <a:pt x="500" y="3015"/>
                      <a:pt x="500" y="3015"/>
                    </a:cubicBezTo>
                    <a:cubicBezTo>
                      <a:pt x="719" y="3958"/>
                      <a:pt x="1358" y="4303"/>
                      <a:pt x="2073" y="4303"/>
                    </a:cubicBezTo>
                    <a:cubicBezTo>
                      <a:pt x="3434" y="4303"/>
                      <a:pt x="5074" y="3058"/>
                      <a:pt x="4637" y="2315"/>
                    </a:cubicBezTo>
                    <a:cubicBezTo>
                      <a:pt x="4437" y="1975"/>
                      <a:pt x="4079" y="1848"/>
                      <a:pt x="3683" y="1848"/>
                    </a:cubicBezTo>
                    <a:cubicBezTo>
                      <a:pt x="3354" y="1848"/>
                      <a:pt x="3000" y="1936"/>
                      <a:pt x="2689" y="2062"/>
                    </a:cubicBezTo>
                    <a:lnTo>
                      <a:pt x="2689" y="2062"/>
                    </a:lnTo>
                    <a:cubicBezTo>
                      <a:pt x="2898" y="1179"/>
                      <a:pt x="2802" y="1"/>
                      <a:pt x="19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30"/>
              <p:cNvSpPr/>
              <p:nvPr/>
            </p:nvSpPr>
            <p:spPr>
              <a:xfrm>
                <a:off x="8867556" y="4409753"/>
                <a:ext cx="100806" cy="95556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744" extrusionOk="0">
                    <a:moveTo>
                      <a:pt x="2335" y="2675"/>
                    </a:moveTo>
                    <a:cubicBezTo>
                      <a:pt x="2235" y="2942"/>
                      <a:pt x="2135" y="3042"/>
                      <a:pt x="2102" y="3042"/>
                    </a:cubicBezTo>
                    <a:cubicBezTo>
                      <a:pt x="2102" y="3042"/>
                      <a:pt x="2068" y="3009"/>
                      <a:pt x="2035" y="2976"/>
                    </a:cubicBezTo>
                    <a:cubicBezTo>
                      <a:pt x="2035" y="2942"/>
                      <a:pt x="2135" y="2809"/>
                      <a:pt x="2335" y="2675"/>
                    </a:cubicBezTo>
                    <a:close/>
                    <a:moveTo>
                      <a:pt x="1935" y="407"/>
                    </a:moveTo>
                    <a:cubicBezTo>
                      <a:pt x="2102" y="407"/>
                      <a:pt x="2235" y="474"/>
                      <a:pt x="2368" y="607"/>
                    </a:cubicBezTo>
                    <a:cubicBezTo>
                      <a:pt x="2602" y="941"/>
                      <a:pt x="2635" y="1608"/>
                      <a:pt x="2502" y="2142"/>
                    </a:cubicBezTo>
                    <a:cubicBezTo>
                      <a:pt x="2135" y="2308"/>
                      <a:pt x="1701" y="2575"/>
                      <a:pt x="1635" y="2875"/>
                    </a:cubicBezTo>
                    <a:cubicBezTo>
                      <a:pt x="1601" y="2976"/>
                      <a:pt x="1601" y="3109"/>
                      <a:pt x="1668" y="3209"/>
                    </a:cubicBezTo>
                    <a:cubicBezTo>
                      <a:pt x="1835" y="3409"/>
                      <a:pt x="1968" y="3443"/>
                      <a:pt x="2102" y="3443"/>
                    </a:cubicBezTo>
                    <a:cubicBezTo>
                      <a:pt x="2535" y="3443"/>
                      <a:pt x="2769" y="2775"/>
                      <a:pt x="2869" y="2442"/>
                    </a:cubicBezTo>
                    <a:cubicBezTo>
                      <a:pt x="3136" y="2342"/>
                      <a:pt x="3436" y="2275"/>
                      <a:pt x="3669" y="2275"/>
                    </a:cubicBezTo>
                    <a:cubicBezTo>
                      <a:pt x="4036" y="2275"/>
                      <a:pt x="4303" y="2408"/>
                      <a:pt x="4470" y="2642"/>
                    </a:cubicBezTo>
                    <a:cubicBezTo>
                      <a:pt x="4537" y="2775"/>
                      <a:pt x="4503" y="2909"/>
                      <a:pt x="4403" y="3109"/>
                    </a:cubicBezTo>
                    <a:cubicBezTo>
                      <a:pt x="4070" y="3676"/>
                      <a:pt x="3002" y="4310"/>
                      <a:pt x="2068" y="4310"/>
                    </a:cubicBezTo>
                    <a:cubicBezTo>
                      <a:pt x="1334" y="4310"/>
                      <a:pt x="901" y="3943"/>
                      <a:pt x="734" y="3209"/>
                    </a:cubicBezTo>
                    <a:cubicBezTo>
                      <a:pt x="701" y="3209"/>
                      <a:pt x="434" y="1675"/>
                      <a:pt x="1034" y="874"/>
                    </a:cubicBezTo>
                    <a:cubicBezTo>
                      <a:pt x="1201" y="641"/>
                      <a:pt x="1468" y="474"/>
                      <a:pt x="1801" y="440"/>
                    </a:cubicBezTo>
                    <a:cubicBezTo>
                      <a:pt x="1835" y="440"/>
                      <a:pt x="1901" y="407"/>
                      <a:pt x="1935" y="407"/>
                    </a:cubicBezTo>
                    <a:close/>
                    <a:moveTo>
                      <a:pt x="1909" y="1"/>
                    </a:moveTo>
                    <a:cubicBezTo>
                      <a:pt x="1864" y="1"/>
                      <a:pt x="1817" y="3"/>
                      <a:pt x="1768" y="7"/>
                    </a:cubicBezTo>
                    <a:cubicBezTo>
                      <a:pt x="1301" y="73"/>
                      <a:pt x="934" y="274"/>
                      <a:pt x="701" y="641"/>
                    </a:cubicBezTo>
                    <a:cubicBezTo>
                      <a:pt x="0" y="1575"/>
                      <a:pt x="300" y="3209"/>
                      <a:pt x="300" y="3309"/>
                    </a:cubicBezTo>
                    <a:cubicBezTo>
                      <a:pt x="534" y="4210"/>
                      <a:pt x="1134" y="4743"/>
                      <a:pt x="2068" y="4743"/>
                    </a:cubicBezTo>
                    <a:cubicBezTo>
                      <a:pt x="3169" y="4743"/>
                      <a:pt x="4370" y="3976"/>
                      <a:pt x="4770" y="3309"/>
                    </a:cubicBezTo>
                    <a:cubicBezTo>
                      <a:pt x="5004" y="2909"/>
                      <a:pt x="4937" y="2609"/>
                      <a:pt x="4804" y="2442"/>
                    </a:cubicBezTo>
                    <a:cubicBezTo>
                      <a:pt x="4603" y="2075"/>
                      <a:pt x="4203" y="1875"/>
                      <a:pt x="3669" y="1875"/>
                    </a:cubicBezTo>
                    <a:cubicBezTo>
                      <a:pt x="3436" y="1875"/>
                      <a:pt x="3169" y="1908"/>
                      <a:pt x="2969" y="1975"/>
                    </a:cubicBezTo>
                    <a:cubicBezTo>
                      <a:pt x="3036" y="1408"/>
                      <a:pt x="3002" y="774"/>
                      <a:pt x="2669" y="374"/>
                    </a:cubicBezTo>
                    <a:cubicBezTo>
                      <a:pt x="2493" y="110"/>
                      <a:pt x="2240" y="1"/>
                      <a:pt x="190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30"/>
              <p:cNvSpPr/>
              <p:nvPr/>
            </p:nvSpPr>
            <p:spPr>
              <a:xfrm>
                <a:off x="8892414" y="4510775"/>
                <a:ext cx="90068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44" extrusionOk="0">
                    <a:moveTo>
                      <a:pt x="1947" y="1"/>
                    </a:moveTo>
                    <a:cubicBezTo>
                      <a:pt x="1003" y="1"/>
                      <a:pt x="327" y="559"/>
                      <a:pt x="301" y="929"/>
                    </a:cubicBezTo>
                    <a:cubicBezTo>
                      <a:pt x="301" y="929"/>
                      <a:pt x="0" y="2531"/>
                      <a:pt x="1201" y="3198"/>
                    </a:cubicBezTo>
                    <a:cubicBezTo>
                      <a:pt x="1825" y="3535"/>
                      <a:pt x="2516" y="3744"/>
                      <a:pt x="3082" y="3744"/>
                    </a:cubicBezTo>
                    <a:cubicBezTo>
                      <a:pt x="3637" y="3744"/>
                      <a:pt x="4071" y="3543"/>
                      <a:pt x="4203" y="3064"/>
                    </a:cubicBezTo>
                    <a:cubicBezTo>
                      <a:pt x="4470" y="2097"/>
                      <a:pt x="4070" y="529"/>
                      <a:pt x="2736" y="129"/>
                    </a:cubicBezTo>
                    <a:cubicBezTo>
                      <a:pt x="2459" y="39"/>
                      <a:pt x="2194" y="1"/>
                      <a:pt x="1947" y="1"/>
                    </a:cubicBezTo>
                    <a:close/>
                  </a:path>
                </a:pathLst>
              </a:custGeom>
              <a:solidFill>
                <a:srgbClr val="ECD6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30"/>
              <p:cNvSpPr/>
              <p:nvPr/>
            </p:nvSpPr>
            <p:spPr>
              <a:xfrm>
                <a:off x="8901821" y="4511339"/>
                <a:ext cx="34952" cy="47053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2336" extrusionOk="0">
                    <a:moveTo>
                      <a:pt x="1735" y="1"/>
                    </a:moveTo>
                    <a:lnTo>
                      <a:pt x="0" y="2336"/>
                    </a:lnTo>
                    <a:cubicBezTo>
                      <a:pt x="0" y="2336"/>
                      <a:pt x="1668" y="434"/>
                      <a:pt x="17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30"/>
              <p:cNvSpPr/>
              <p:nvPr/>
            </p:nvSpPr>
            <p:spPr>
              <a:xfrm>
                <a:off x="8897107" y="4506645"/>
                <a:ext cx="4371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1969" y="0"/>
                    </a:moveTo>
                    <a:cubicBezTo>
                      <a:pt x="1869" y="0"/>
                      <a:pt x="1769" y="67"/>
                      <a:pt x="1769" y="200"/>
                    </a:cubicBezTo>
                    <a:cubicBezTo>
                      <a:pt x="1735" y="434"/>
                      <a:pt x="868" y="1535"/>
                      <a:pt x="68" y="2435"/>
                    </a:cubicBezTo>
                    <a:cubicBezTo>
                      <a:pt x="1" y="2502"/>
                      <a:pt x="1" y="2635"/>
                      <a:pt x="101" y="2702"/>
                    </a:cubicBezTo>
                    <a:cubicBezTo>
                      <a:pt x="134" y="2736"/>
                      <a:pt x="168" y="2769"/>
                      <a:pt x="234" y="2769"/>
                    </a:cubicBezTo>
                    <a:cubicBezTo>
                      <a:pt x="301" y="2769"/>
                      <a:pt x="334" y="2736"/>
                      <a:pt x="401" y="2702"/>
                    </a:cubicBezTo>
                    <a:cubicBezTo>
                      <a:pt x="801" y="2235"/>
                      <a:pt x="2102" y="734"/>
                      <a:pt x="2169" y="234"/>
                    </a:cubicBezTo>
                    <a:cubicBezTo>
                      <a:pt x="2169" y="134"/>
                      <a:pt x="2102" y="34"/>
                      <a:pt x="196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30"/>
              <p:cNvSpPr/>
              <p:nvPr/>
            </p:nvSpPr>
            <p:spPr>
              <a:xfrm>
                <a:off x="8919286" y="4518731"/>
                <a:ext cx="39666" cy="57124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836" extrusionOk="0">
                    <a:moveTo>
                      <a:pt x="1969" y="1"/>
                    </a:moveTo>
                    <a:lnTo>
                      <a:pt x="1" y="2836"/>
                    </a:lnTo>
                    <a:cubicBezTo>
                      <a:pt x="1" y="2836"/>
                      <a:pt x="1902" y="568"/>
                      <a:pt x="19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30"/>
              <p:cNvSpPr/>
              <p:nvPr/>
            </p:nvSpPr>
            <p:spPr>
              <a:xfrm>
                <a:off x="8914592" y="4514562"/>
                <a:ext cx="48388" cy="6534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3244" extrusionOk="0">
                    <a:moveTo>
                      <a:pt x="2183" y="1"/>
                    </a:moveTo>
                    <a:cubicBezTo>
                      <a:pt x="2077" y="1"/>
                      <a:pt x="2002" y="88"/>
                      <a:pt x="2002" y="174"/>
                    </a:cubicBezTo>
                    <a:cubicBezTo>
                      <a:pt x="1968" y="541"/>
                      <a:pt x="867" y="1976"/>
                      <a:pt x="100" y="2910"/>
                    </a:cubicBezTo>
                    <a:cubicBezTo>
                      <a:pt x="0" y="3010"/>
                      <a:pt x="33" y="3110"/>
                      <a:pt x="100" y="3210"/>
                    </a:cubicBezTo>
                    <a:cubicBezTo>
                      <a:pt x="134" y="3243"/>
                      <a:pt x="200" y="3243"/>
                      <a:pt x="234" y="3243"/>
                    </a:cubicBezTo>
                    <a:cubicBezTo>
                      <a:pt x="300" y="3243"/>
                      <a:pt x="367" y="3210"/>
                      <a:pt x="400" y="3176"/>
                    </a:cubicBezTo>
                    <a:cubicBezTo>
                      <a:pt x="734" y="2776"/>
                      <a:pt x="2335" y="841"/>
                      <a:pt x="2402" y="208"/>
                    </a:cubicBezTo>
                    <a:cubicBezTo>
                      <a:pt x="2402" y="108"/>
                      <a:pt x="2335" y="7"/>
                      <a:pt x="2235" y="7"/>
                    </a:cubicBezTo>
                    <a:cubicBezTo>
                      <a:pt x="2217" y="3"/>
                      <a:pt x="2200" y="1"/>
                      <a:pt x="218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30"/>
              <p:cNvSpPr/>
              <p:nvPr/>
            </p:nvSpPr>
            <p:spPr>
              <a:xfrm>
                <a:off x="8799691" y="4474878"/>
                <a:ext cx="65189" cy="2102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044" extrusionOk="0">
                    <a:moveTo>
                      <a:pt x="1369" y="1"/>
                    </a:moveTo>
                    <a:cubicBezTo>
                      <a:pt x="993" y="1"/>
                      <a:pt x="576" y="84"/>
                      <a:pt x="133" y="310"/>
                    </a:cubicBezTo>
                    <a:cubicBezTo>
                      <a:pt x="33" y="376"/>
                      <a:pt x="0" y="510"/>
                      <a:pt x="67" y="610"/>
                    </a:cubicBezTo>
                    <a:cubicBezTo>
                      <a:pt x="88" y="674"/>
                      <a:pt x="152" y="711"/>
                      <a:pt x="221" y="711"/>
                    </a:cubicBezTo>
                    <a:cubicBezTo>
                      <a:pt x="259" y="711"/>
                      <a:pt x="298" y="700"/>
                      <a:pt x="334" y="677"/>
                    </a:cubicBezTo>
                    <a:cubicBezTo>
                      <a:pt x="708" y="481"/>
                      <a:pt x="1061" y="408"/>
                      <a:pt x="1377" y="408"/>
                    </a:cubicBezTo>
                    <a:cubicBezTo>
                      <a:pt x="2247" y="408"/>
                      <a:pt x="2844" y="952"/>
                      <a:pt x="2869" y="977"/>
                    </a:cubicBezTo>
                    <a:cubicBezTo>
                      <a:pt x="2902" y="1043"/>
                      <a:pt x="2969" y="1043"/>
                      <a:pt x="3036" y="1043"/>
                    </a:cubicBezTo>
                    <a:cubicBezTo>
                      <a:pt x="3069" y="1043"/>
                      <a:pt x="3136" y="1010"/>
                      <a:pt x="3169" y="977"/>
                    </a:cubicBezTo>
                    <a:cubicBezTo>
                      <a:pt x="3236" y="910"/>
                      <a:pt x="3236" y="777"/>
                      <a:pt x="3169" y="677"/>
                    </a:cubicBezTo>
                    <a:cubicBezTo>
                      <a:pt x="3169" y="677"/>
                      <a:pt x="2438" y="1"/>
                      <a:pt x="13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30"/>
              <p:cNvSpPr/>
              <p:nvPr/>
            </p:nvSpPr>
            <p:spPr>
              <a:xfrm>
                <a:off x="8942129" y="4535532"/>
                <a:ext cx="30943" cy="45039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2236" extrusionOk="0">
                    <a:moveTo>
                      <a:pt x="1535" y="1"/>
                    </a:moveTo>
                    <a:lnTo>
                      <a:pt x="1" y="2236"/>
                    </a:lnTo>
                    <a:cubicBezTo>
                      <a:pt x="1" y="2236"/>
                      <a:pt x="1502" y="701"/>
                      <a:pt x="1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30"/>
              <p:cNvSpPr/>
              <p:nvPr/>
            </p:nvSpPr>
            <p:spPr>
              <a:xfrm>
                <a:off x="8937436" y="4530838"/>
                <a:ext cx="39666" cy="5376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669" extrusionOk="0">
                    <a:moveTo>
                      <a:pt x="1768" y="0"/>
                    </a:moveTo>
                    <a:cubicBezTo>
                      <a:pt x="1668" y="0"/>
                      <a:pt x="1568" y="100"/>
                      <a:pt x="1568" y="200"/>
                    </a:cubicBezTo>
                    <a:cubicBezTo>
                      <a:pt x="1535" y="667"/>
                      <a:pt x="634" y="1735"/>
                      <a:pt x="67" y="2335"/>
                    </a:cubicBezTo>
                    <a:cubicBezTo>
                      <a:pt x="0" y="2402"/>
                      <a:pt x="0" y="2535"/>
                      <a:pt x="67" y="2602"/>
                    </a:cubicBezTo>
                    <a:cubicBezTo>
                      <a:pt x="100" y="2669"/>
                      <a:pt x="167" y="2669"/>
                      <a:pt x="234" y="2669"/>
                    </a:cubicBezTo>
                    <a:cubicBezTo>
                      <a:pt x="267" y="2669"/>
                      <a:pt x="334" y="2669"/>
                      <a:pt x="367" y="2602"/>
                    </a:cubicBezTo>
                    <a:cubicBezTo>
                      <a:pt x="534" y="2435"/>
                      <a:pt x="1935" y="1001"/>
                      <a:pt x="1968" y="234"/>
                    </a:cubicBezTo>
                    <a:cubicBezTo>
                      <a:pt x="1968" y="133"/>
                      <a:pt x="1902" y="33"/>
                      <a:pt x="176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30"/>
              <p:cNvSpPr/>
              <p:nvPr/>
            </p:nvSpPr>
            <p:spPr>
              <a:xfrm>
                <a:off x="8829927" y="4427762"/>
                <a:ext cx="43695" cy="62099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083" extrusionOk="0">
                    <a:moveTo>
                      <a:pt x="855" y="1"/>
                    </a:moveTo>
                    <a:cubicBezTo>
                      <a:pt x="774" y="1"/>
                      <a:pt x="692" y="38"/>
                      <a:pt x="667" y="113"/>
                    </a:cubicBezTo>
                    <a:cubicBezTo>
                      <a:pt x="667" y="147"/>
                      <a:pt x="0" y="1748"/>
                      <a:pt x="1801" y="3049"/>
                    </a:cubicBezTo>
                    <a:cubicBezTo>
                      <a:pt x="1835" y="3082"/>
                      <a:pt x="1868" y="3082"/>
                      <a:pt x="1901" y="3082"/>
                    </a:cubicBezTo>
                    <a:cubicBezTo>
                      <a:pt x="1968" y="3082"/>
                      <a:pt x="2035" y="3049"/>
                      <a:pt x="2102" y="2982"/>
                    </a:cubicBezTo>
                    <a:cubicBezTo>
                      <a:pt x="2168" y="2915"/>
                      <a:pt x="2135" y="2782"/>
                      <a:pt x="2035" y="2715"/>
                    </a:cubicBezTo>
                    <a:cubicBezTo>
                      <a:pt x="534" y="1615"/>
                      <a:pt x="1034" y="347"/>
                      <a:pt x="1034" y="280"/>
                    </a:cubicBezTo>
                    <a:cubicBezTo>
                      <a:pt x="1101" y="180"/>
                      <a:pt x="1034" y="47"/>
                      <a:pt x="934" y="13"/>
                    </a:cubicBezTo>
                    <a:cubicBezTo>
                      <a:pt x="909" y="5"/>
                      <a:pt x="882" y="1"/>
                      <a:pt x="85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30"/>
              <p:cNvSpPr/>
              <p:nvPr/>
            </p:nvSpPr>
            <p:spPr>
              <a:xfrm>
                <a:off x="8840664" y="4608775"/>
                <a:ext cx="281587" cy="490510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24352" extrusionOk="0">
                    <a:moveTo>
                      <a:pt x="7840" y="1"/>
                    </a:moveTo>
                    <a:cubicBezTo>
                      <a:pt x="7706" y="1"/>
                      <a:pt x="7606" y="101"/>
                      <a:pt x="7606" y="201"/>
                    </a:cubicBezTo>
                    <a:cubicBezTo>
                      <a:pt x="7606" y="334"/>
                      <a:pt x="7706" y="434"/>
                      <a:pt x="7840" y="434"/>
                    </a:cubicBezTo>
                    <a:cubicBezTo>
                      <a:pt x="7840" y="434"/>
                      <a:pt x="8140" y="434"/>
                      <a:pt x="8574" y="601"/>
                    </a:cubicBezTo>
                    <a:lnTo>
                      <a:pt x="8640" y="601"/>
                    </a:lnTo>
                    <a:cubicBezTo>
                      <a:pt x="8707" y="601"/>
                      <a:pt x="8807" y="568"/>
                      <a:pt x="8840" y="468"/>
                    </a:cubicBezTo>
                    <a:cubicBezTo>
                      <a:pt x="8874" y="367"/>
                      <a:pt x="8807" y="267"/>
                      <a:pt x="8707" y="201"/>
                    </a:cubicBezTo>
                    <a:cubicBezTo>
                      <a:pt x="8240" y="1"/>
                      <a:pt x="7840" y="1"/>
                      <a:pt x="7840" y="1"/>
                    </a:cubicBezTo>
                    <a:close/>
                    <a:moveTo>
                      <a:pt x="9356" y="621"/>
                    </a:moveTo>
                    <a:cubicBezTo>
                      <a:pt x="9301" y="621"/>
                      <a:pt x="9244" y="646"/>
                      <a:pt x="9207" y="701"/>
                    </a:cubicBezTo>
                    <a:cubicBezTo>
                      <a:pt x="9107" y="801"/>
                      <a:pt x="9141" y="901"/>
                      <a:pt x="9207" y="1001"/>
                    </a:cubicBezTo>
                    <a:cubicBezTo>
                      <a:pt x="9408" y="1135"/>
                      <a:pt x="9608" y="1335"/>
                      <a:pt x="9741" y="1568"/>
                    </a:cubicBezTo>
                    <a:cubicBezTo>
                      <a:pt x="9808" y="1602"/>
                      <a:pt x="9841" y="1635"/>
                      <a:pt x="9908" y="1635"/>
                    </a:cubicBezTo>
                    <a:cubicBezTo>
                      <a:pt x="9975" y="1635"/>
                      <a:pt x="10008" y="1635"/>
                      <a:pt x="10041" y="1602"/>
                    </a:cubicBezTo>
                    <a:cubicBezTo>
                      <a:pt x="10141" y="1535"/>
                      <a:pt x="10175" y="1402"/>
                      <a:pt x="10108" y="1301"/>
                    </a:cubicBezTo>
                    <a:cubicBezTo>
                      <a:pt x="9908" y="1068"/>
                      <a:pt x="9708" y="834"/>
                      <a:pt x="9474" y="668"/>
                    </a:cubicBezTo>
                    <a:cubicBezTo>
                      <a:pt x="9444" y="638"/>
                      <a:pt x="9401" y="621"/>
                      <a:pt x="9356" y="621"/>
                    </a:cubicBezTo>
                    <a:close/>
                    <a:moveTo>
                      <a:pt x="10321" y="1956"/>
                    </a:moveTo>
                    <a:cubicBezTo>
                      <a:pt x="10294" y="1956"/>
                      <a:pt x="10267" y="1960"/>
                      <a:pt x="10242" y="1969"/>
                    </a:cubicBezTo>
                    <a:cubicBezTo>
                      <a:pt x="10141" y="2002"/>
                      <a:pt x="10108" y="2135"/>
                      <a:pt x="10141" y="2235"/>
                    </a:cubicBezTo>
                    <a:cubicBezTo>
                      <a:pt x="10242" y="2469"/>
                      <a:pt x="10308" y="2736"/>
                      <a:pt x="10375" y="3003"/>
                    </a:cubicBezTo>
                    <a:cubicBezTo>
                      <a:pt x="10408" y="3103"/>
                      <a:pt x="10508" y="3169"/>
                      <a:pt x="10575" y="3169"/>
                    </a:cubicBezTo>
                    <a:cubicBezTo>
                      <a:pt x="10608" y="3169"/>
                      <a:pt x="10608" y="3169"/>
                      <a:pt x="10642" y="3136"/>
                    </a:cubicBezTo>
                    <a:cubicBezTo>
                      <a:pt x="10742" y="3136"/>
                      <a:pt x="10809" y="3003"/>
                      <a:pt x="10775" y="2903"/>
                    </a:cubicBezTo>
                    <a:cubicBezTo>
                      <a:pt x="10709" y="2602"/>
                      <a:pt x="10642" y="2336"/>
                      <a:pt x="10508" y="2069"/>
                    </a:cubicBezTo>
                    <a:cubicBezTo>
                      <a:pt x="10483" y="1994"/>
                      <a:pt x="10402" y="1956"/>
                      <a:pt x="10321" y="1956"/>
                    </a:cubicBezTo>
                    <a:close/>
                    <a:moveTo>
                      <a:pt x="10750" y="3563"/>
                    </a:moveTo>
                    <a:cubicBezTo>
                      <a:pt x="10736" y="3563"/>
                      <a:pt x="10722" y="3565"/>
                      <a:pt x="10709" y="3570"/>
                    </a:cubicBezTo>
                    <a:cubicBezTo>
                      <a:pt x="10608" y="3570"/>
                      <a:pt x="10508" y="3670"/>
                      <a:pt x="10542" y="3803"/>
                    </a:cubicBezTo>
                    <a:cubicBezTo>
                      <a:pt x="10542" y="3970"/>
                      <a:pt x="10542" y="4137"/>
                      <a:pt x="10542" y="4337"/>
                    </a:cubicBezTo>
                    <a:cubicBezTo>
                      <a:pt x="10542" y="4404"/>
                      <a:pt x="10542" y="4504"/>
                      <a:pt x="10542" y="4570"/>
                    </a:cubicBezTo>
                    <a:cubicBezTo>
                      <a:pt x="10542" y="4704"/>
                      <a:pt x="10642" y="4804"/>
                      <a:pt x="10742" y="4804"/>
                    </a:cubicBezTo>
                    <a:cubicBezTo>
                      <a:pt x="10875" y="4804"/>
                      <a:pt x="10975" y="4737"/>
                      <a:pt x="10975" y="4604"/>
                    </a:cubicBezTo>
                    <a:cubicBezTo>
                      <a:pt x="10975" y="4504"/>
                      <a:pt x="10975" y="4437"/>
                      <a:pt x="10975" y="4337"/>
                    </a:cubicBezTo>
                    <a:cubicBezTo>
                      <a:pt x="10975" y="4137"/>
                      <a:pt x="10975" y="3937"/>
                      <a:pt x="10942" y="3737"/>
                    </a:cubicBezTo>
                    <a:cubicBezTo>
                      <a:pt x="10942" y="3650"/>
                      <a:pt x="10842" y="3563"/>
                      <a:pt x="10750" y="3563"/>
                    </a:cubicBezTo>
                    <a:close/>
                    <a:moveTo>
                      <a:pt x="9808" y="5304"/>
                    </a:moveTo>
                    <a:cubicBezTo>
                      <a:pt x="9474" y="5371"/>
                      <a:pt x="9207" y="5471"/>
                      <a:pt x="8941" y="5605"/>
                    </a:cubicBezTo>
                    <a:cubicBezTo>
                      <a:pt x="8840" y="5671"/>
                      <a:pt x="8807" y="5805"/>
                      <a:pt x="8874" y="5905"/>
                    </a:cubicBezTo>
                    <a:cubicBezTo>
                      <a:pt x="8907" y="5971"/>
                      <a:pt x="8974" y="6005"/>
                      <a:pt x="9041" y="6005"/>
                    </a:cubicBezTo>
                    <a:cubicBezTo>
                      <a:pt x="9107" y="6005"/>
                      <a:pt x="9141" y="6005"/>
                      <a:pt x="9174" y="5971"/>
                    </a:cubicBezTo>
                    <a:cubicBezTo>
                      <a:pt x="9374" y="5838"/>
                      <a:pt x="9608" y="5771"/>
                      <a:pt x="9875" y="5705"/>
                    </a:cubicBezTo>
                    <a:cubicBezTo>
                      <a:pt x="9975" y="5705"/>
                      <a:pt x="10075" y="5605"/>
                      <a:pt x="10041" y="5471"/>
                    </a:cubicBezTo>
                    <a:cubicBezTo>
                      <a:pt x="10008" y="5371"/>
                      <a:pt x="9908" y="5304"/>
                      <a:pt x="9808" y="5304"/>
                    </a:cubicBezTo>
                    <a:close/>
                    <a:moveTo>
                      <a:pt x="10675" y="5204"/>
                    </a:moveTo>
                    <a:cubicBezTo>
                      <a:pt x="10575" y="5204"/>
                      <a:pt x="10442" y="5271"/>
                      <a:pt x="10442" y="5371"/>
                    </a:cubicBezTo>
                    <a:cubicBezTo>
                      <a:pt x="10375" y="5638"/>
                      <a:pt x="10275" y="5871"/>
                      <a:pt x="10175" y="6105"/>
                    </a:cubicBezTo>
                    <a:cubicBezTo>
                      <a:pt x="10108" y="6205"/>
                      <a:pt x="10141" y="6338"/>
                      <a:pt x="10242" y="6405"/>
                    </a:cubicBezTo>
                    <a:lnTo>
                      <a:pt x="10342" y="6405"/>
                    </a:lnTo>
                    <a:cubicBezTo>
                      <a:pt x="10408" y="6405"/>
                      <a:pt x="10508" y="6372"/>
                      <a:pt x="10542" y="6305"/>
                    </a:cubicBezTo>
                    <a:cubicBezTo>
                      <a:pt x="10608" y="6105"/>
                      <a:pt x="10709" y="5938"/>
                      <a:pt x="10775" y="5738"/>
                    </a:cubicBezTo>
                    <a:cubicBezTo>
                      <a:pt x="10975" y="5771"/>
                      <a:pt x="11176" y="5838"/>
                      <a:pt x="11376" y="5905"/>
                    </a:cubicBezTo>
                    <a:cubicBezTo>
                      <a:pt x="11413" y="5923"/>
                      <a:pt x="11448" y="5932"/>
                      <a:pt x="11480" y="5932"/>
                    </a:cubicBezTo>
                    <a:cubicBezTo>
                      <a:pt x="11562" y="5932"/>
                      <a:pt x="11628" y="5877"/>
                      <a:pt x="11676" y="5805"/>
                    </a:cubicBezTo>
                    <a:cubicBezTo>
                      <a:pt x="11709" y="5705"/>
                      <a:pt x="11643" y="5571"/>
                      <a:pt x="11542" y="5538"/>
                    </a:cubicBezTo>
                    <a:cubicBezTo>
                      <a:pt x="11309" y="5438"/>
                      <a:pt x="11075" y="5371"/>
                      <a:pt x="10809" y="5304"/>
                    </a:cubicBezTo>
                    <a:cubicBezTo>
                      <a:pt x="10775" y="5271"/>
                      <a:pt x="10742" y="5238"/>
                      <a:pt x="10675" y="5204"/>
                    </a:cubicBezTo>
                    <a:close/>
                    <a:moveTo>
                      <a:pt x="12174" y="5942"/>
                    </a:moveTo>
                    <a:cubicBezTo>
                      <a:pt x="12119" y="5942"/>
                      <a:pt x="12064" y="5968"/>
                      <a:pt x="12009" y="6005"/>
                    </a:cubicBezTo>
                    <a:cubicBezTo>
                      <a:pt x="11943" y="6105"/>
                      <a:pt x="11976" y="6238"/>
                      <a:pt x="12043" y="6305"/>
                    </a:cubicBezTo>
                    <a:cubicBezTo>
                      <a:pt x="12243" y="6472"/>
                      <a:pt x="12410" y="6672"/>
                      <a:pt x="12577" y="6872"/>
                    </a:cubicBezTo>
                    <a:cubicBezTo>
                      <a:pt x="12610" y="6939"/>
                      <a:pt x="12677" y="6972"/>
                      <a:pt x="12743" y="6972"/>
                    </a:cubicBezTo>
                    <a:cubicBezTo>
                      <a:pt x="12777" y="6972"/>
                      <a:pt x="12843" y="6972"/>
                      <a:pt x="12877" y="6939"/>
                    </a:cubicBezTo>
                    <a:cubicBezTo>
                      <a:pt x="12943" y="6872"/>
                      <a:pt x="12977" y="6739"/>
                      <a:pt x="12910" y="6639"/>
                    </a:cubicBezTo>
                    <a:cubicBezTo>
                      <a:pt x="12743" y="6405"/>
                      <a:pt x="12543" y="6172"/>
                      <a:pt x="12310" y="6005"/>
                    </a:cubicBezTo>
                    <a:cubicBezTo>
                      <a:pt x="12264" y="5960"/>
                      <a:pt x="12219" y="5942"/>
                      <a:pt x="12174" y="5942"/>
                    </a:cubicBezTo>
                    <a:close/>
                    <a:moveTo>
                      <a:pt x="8494" y="6192"/>
                    </a:moveTo>
                    <a:cubicBezTo>
                      <a:pt x="8413" y="6192"/>
                      <a:pt x="8332" y="6230"/>
                      <a:pt x="8307" y="6305"/>
                    </a:cubicBezTo>
                    <a:cubicBezTo>
                      <a:pt x="8273" y="6438"/>
                      <a:pt x="8240" y="6572"/>
                      <a:pt x="8207" y="6672"/>
                    </a:cubicBezTo>
                    <a:cubicBezTo>
                      <a:pt x="8207" y="6739"/>
                      <a:pt x="8207" y="6772"/>
                      <a:pt x="8207" y="6805"/>
                    </a:cubicBezTo>
                    <a:cubicBezTo>
                      <a:pt x="8207" y="7006"/>
                      <a:pt x="8240" y="7172"/>
                      <a:pt x="8307" y="7306"/>
                    </a:cubicBezTo>
                    <a:cubicBezTo>
                      <a:pt x="8340" y="7372"/>
                      <a:pt x="8440" y="7406"/>
                      <a:pt x="8507" y="7406"/>
                    </a:cubicBezTo>
                    <a:lnTo>
                      <a:pt x="8607" y="7406"/>
                    </a:lnTo>
                    <a:cubicBezTo>
                      <a:pt x="8707" y="7339"/>
                      <a:pt x="8740" y="7206"/>
                      <a:pt x="8674" y="7106"/>
                    </a:cubicBezTo>
                    <a:cubicBezTo>
                      <a:pt x="8640" y="7039"/>
                      <a:pt x="8640" y="6939"/>
                      <a:pt x="8640" y="6805"/>
                    </a:cubicBezTo>
                    <a:cubicBezTo>
                      <a:pt x="8640" y="6772"/>
                      <a:pt x="8640" y="6739"/>
                      <a:pt x="8640" y="6705"/>
                    </a:cubicBezTo>
                    <a:cubicBezTo>
                      <a:pt x="8640" y="6639"/>
                      <a:pt x="8674" y="6539"/>
                      <a:pt x="8707" y="6472"/>
                    </a:cubicBezTo>
                    <a:cubicBezTo>
                      <a:pt x="8740" y="6372"/>
                      <a:pt x="8674" y="6238"/>
                      <a:pt x="8574" y="6205"/>
                    </a:cubicBezTo>
                    <a:cubicBezTo>
                      <a:pt x="8549" y="6197"/>
                      <a:pt x="8522" y="6192"/>
                      <a:pt x="8494" y="6192"/>
                    </a:cubicBezTo>
                    <a:close/>
                    <a:moveTo>
                      <a:pt x="9895" y="6692"/>
                    </a:moveTo>
                    <a:cubicBezTo>
                      <a:pt x="9835" y="6692"/>
                      <a:pt x="9778" y="6717"/>
                      <a:pt x="9741" y="6772"/>
                    </a:cubicBezTo>
                    <a:cubicBezTo>
                      <a:pt x="9541" y="6972"/>
                      <a:pt x="9341" y="7139"/>
                      <a:pt x="9141" y="7206"/>
                    </a:cubicBezTo>
                    <a:cubicBezTo>
                      <a:pt x="9041" y="7239"/>
                      <a:pt x="8974" y="7372"/>
                      <a:pt x="9041" y="7473"/>
                    </a:cubicBezTo>
                    <a:cubicBezTo>
                      <a:pt x="9074" y="7539"/>
                      <a:pt x="9141" y="7606"/>
                      <a:pt x="9241" y="7606"/>
                    </a:cubicBezTo>
                    <a:cubicBezTo>
                      <a:pt x="9241" y="7606"/>
                      <a:pt x="9274" y="7606"/>
                      <a:pt x="9308" y="7573"/>
                    </a:cubicBezTo>
                    <a:cubicBezTo>
                      <a:pt x="9541" y="7473"/>
                      <a:pt x="9808" y="7306"/>
                      <a:pt x="10041" y="7039"/>
                    </a:cubicBezTo>
                    <a:cubicBezTo>
                      <a:pt x="10108" y="6939"/>
                      <a:pt x="10108" y="6805"/>
                      <a:pt x="10041" y="6739"/>
                    </a:cubicBezTo>
                    <a:cubicBezTo>
                      <a:pt x="9996" y="6709"/>
                      <a:pt x="9945" y="6692"/>
                      <a:pt x="9895" y="6692"/>
                    </a:cubicBezTo>
                    <a:close/>
                    <a:moveTo>
                      <a:pt x="13137" y="7293"/>
                    </a:moveTo>
                    <a:cubicBezTo>
                      <a:pt x="13108" y="7293"/>
                      <a:pt x="13077" y="7297"/>
                      <a:pt x="13044" y="7306"/>
                    </a:cubicBezTo>
                    <a:cubicBezTo>
                      <a:pt x="12943" y="7339"/>
                      <a:pt x="12910" y="7473"/>
                      <a:pt x="12943" y="7573"/>
                    </a:cubicBezTo>
                    <a:cubicBezTo>
                      <a:pt x="13044" y="7806"/>
                      <a:pt x="13110" y="8073"/>
                      <a:pt x="13177" y="8340"/>
                    </a:cubicBezTo>
                    <a:cubicBezTo>
                      <a:pt x="13177" y="8440"/>
                      <a:pt x="13277" y="8507"/>
                      <a:pt x="13377" y="8507"/>
                    </a:cubicBezTo>
                    <a:lnTo>
                      <a:pt x="13410" y="8507"/>
                    </a:lnTo>
                    <a:cubicBezTo>
                      <a:pt x="13511" y="8473"/>
                      <a:pt x="13611" y="8373"/>
                      <a:pt x="13577" y="8240"/>
                    </a:cubicBezTo>
                    <a:cubicBezTo>
                      <a:pt x="13511" y="7973"/>
                      <a:pt x="13444" y="7673"/>
                      <a:pt x="13344" y="7406"/>
                    </a:cubicBezTo>
                    <a:cubicBezTo>
                      <a:pt x="13294" y="7331"/>
                      <a:pt x="13225" y="7293"/>
                      <a:pt x="13137" y="7293"/>
                    </a:cubicBezTo>
                    <a:close/>
                    <a:moveTo>
                      <a:pt x="13444" y="8907"/>
                    </a:moveTo>
                    <a:cubicBezTo>
                      <a:pt x="13344" y="8907"/>
                      <a:pt x="13244" y="9007"/>
                      <a:pt x="13244" y="9140"/>
                    </a:cubicBezTo>
                    <a:cubicBezTo>
                      <a:pt x="13277" y="9240"/>
                      <a:pt x="13277" y="9341"/>
                      <a:pt x="13277" y="9474"/>
                    </a:cubicBezTo>
                    <a:cubicBezTo>
                      <a:pt x="13277" y="9641"/>
                      <a:pt x="13277" y="9774"/>
                      <a:pt x="13244" y="9941"/>
                    </a:cubicBezTo>
                    <a:cubicBezTo>
                      <a:pt x="13244" y="10074"/>
                      <a:pt x="13344" y="10174"/>
                      <a:pt x="13444" y="10174"/>
                    </a:cubicBezTo>
                    <a:lnTo>
                      <a:pt x="13477" y="10174"/>
                    </a:lnTo>
                    <a:cubicBezTo>
                      <a:pt x="13577" y="10174"/>
                      <a:pt x="13677" y="10074"/>
                      <a:pt x="13677" y="9974"/>
                    </a:cubicBezTo>
                    <a:cubicBezTo>
                      <a:pt x="13677" y="9808"/>
                      <a:pt x="13677" y="9641"/>
                      <a:pt x="13677" y="9474"/>
                    </a:cubicBezTo>
                    <a:cubicBezTo>
                      <a:pt x="13677" y="9341"/>
                      <a:pt x="13677" y="9240"/>
                      <a:pt x="13677" y="9107"/>
                    </a:cubicBezTo>
                    <a:cubicBezTo>
                      <a:pt x="13677" y="9007"/>
                      <a:pt x="13577" y="8907"/>
                      <a:pt x="13444" y="8907"/>
                    </a:cubicBezTo>
                    <a:close/>
                    <a:moveTo>
                      <a:pt x="13444" y="10575"/>
                    </a:moveTo>
                    <a:cubicBezTo>
                      <a:pt x="13310" y="10575"/>
                      <a:pt x="13210" y="10641"/>
                      <a:pt x="13210" y="10775"/>
                    </a:cubicBezTo>
                    <a:cubicBezTo>
                      <a:pt x="13177" y="11042"/>
                      <a:pt x="13144" y="11309"/>
                      <a:pt x="13110" y="11575"/>
                    </a:cubicBezTo>
                    <a:cubicBezTo>
                      <a:pt x="13077" y="11676"/>
                      <a:pt x="13144" y="11809"/>
                      <a:pt x="13277" y="11809"/>
                    </a:cubicBezTo>
                    <a:lnTo>
                      <a:pt x="13310" y="11809"/>
                    </a:lnTo>
                    <a:cubicBezTo>
                      <a:pt x="13410" y="11809"/>
                      <a:pt x="13477" y="11742"/>
                      <a:pt x="13511" y="11642"/>
                    </a:cubicBezTo>
                    <a:cubicBezTo>
                      <a:pt x="13544" y="11375"/>
                      <a:pt x="13577" y="11108"/>
                      <a:pt x="13611" y="10808"/>
                    </a:cubicBezTo>
                    <a:cubicBezTo>
                      <a:pt x="13644" y="10675"/>
                      <a:pt x="13544" y="10575"/>
                      <a:pt x="13444" y="10575"/>
                    </a:cubicBezTo>
                    <a:close/>
                    <a:moveTo>
                      <a:pt x="13177" y="12209"/>
                    </a:moveTo>
                    <a:cubicBezTo>
                      <a:pt x="13077" y="12209"/>
                      <a:pt x="12943" y="12276"/>
                      <a:pt x="12910" y="12376"/>
                    </a:cubicBezTo>
                    <a:cubicBezTo>
                      <a:pt x="12843" y="12643"/>
                      <a:pt x="12777" y="12910"/>
                      <a:pt x="12677" y="13143"/>
                    </a:cubicBezTo>
                    <a:cubicBezTo>
                      <a:pt x="12643" y="13277"/>
                      <a:pt x="12710" y="13377"/>
                      <a:pt x="12810" y="13410"/>
                    </a:cubicBezTo>
                    <a:cubicBezTo>
                      <a:pt x="12843" y="13443"/>
                      <a:pt x="12843" y="13443"/>
                      <a:pt x="12877" y="13443"/>
                    </a:cubicBezTo>
                    <a:cubicBezTo>
                      <a:pt x="12977" y="13443"/>
                      <a:pt x="13044" y="13377"/>
                      <a:pt x="13077" y="13310"/>
                    </a:cubicBezTo>
                    <a:cubicBezTo>
                      <a:pt x="13177" y="13043"/>
                      <a:pt x="13244" y="12743"/>
                      <a:pt x="13344" y="12476"/>
                    </a:cubicBezTo>
                    <a:cubicBezTo>
                      <a:pt x="13344" y="12376"/>
                      <a:pt x="13277" y="12243"/>
                      <a:pt x="13177" y="12209"/>
                    </a:cubicBezTo>
                    <a:close/>
                    <a:moveTo>
                      <a:pt x="11227" y="13697"/>
                    </a:moveTo>
                    <a:cubicBezTo>
                      <a:pt x="11182" y="13697"/>
                      <a:pt x="11139" y="13714"/>
                      <a:pt x="11109" y="13744"/>
                    </a:cubicBezTo>
                    <a:cubicBezTo>
                      <a:pt x="10842" y="13944"/>
                      <a:pt x="10642" y="14211"/>
                      <a:pt x="10575" y="14511"/>
                    </a:cubicBezTo>
                    <a:cubicBezTo>
                      <a:pt x="10508" y="14611"/>
                      <a:pt x="10575" y="14744"/>
                      <a:pt x="10709" y="14778"/>
                    </a:cubicBezTo>
                    <a:lnTo>
                      <a:pt x="10742" y="14778"/>
                    </a:lnTo>
                    <a:cubicBezTo>
                      <a:pt x="10842" y="14778"/>
                      <a:pt x="10942" y="14711"/>
                      <a:pt x="10942" y="14644"/>
                    </a:cubicBezTo>
                    <a:cubicBezTo>
                      <a:pt x="11042" y="14411"/>
                      <a:pt x="11176" y="14211"/>
                      <a:pt x="11376" y="14044"/>
                    </a:cubicBezTo>
                    <a:cubicBezTo>
                      <a:pt x="11442" y="13977"/>
                      <a:pt x="11476" y="13844"/>
                      <a:pt x="11376" y="13777"/>
                    </a:cubicBezTo>
                    <a:cubicBezTo>
                      <a:pt x="11339" y="13722"/>
                      <a:pt x="11282" y="13697"/>
                      <a:pt x="11227" y="13697"/>
                    </a:cubicBezTo>
                    <a:close/>
                    <a:moveTo>
                      <a:pt x="11976" y="13377"/>
                    </a:moveTo>
                    <a:cubicBezTo>
                      <a:pt x="11876" y="13377"/>
                      <a:pt x="11776" y="13477"/>
                      <a:pt x="11776" y="13577"/>
                    </a:cubicBezTo>
                    <a:cubicBezTo>
                      <a:pt x="11776" y="13710"/>
                      <a:pt x="11876" y="13810"/>
                      <a:pt x="12009" y="13810"/>
                    </a:cubicBezTo>
                    <a:cubicBezTo>
                      <a:pt x="12143" y="13810"/>
                      <a:pt x="12243" y="13844"/>
                      <a:pt x="12376" y="13877"/>
                    </a:cubicBezTo>
                    <a:cubicBezTo>
                      <a:pt x="12376" y="13877"/>
                      <a:pt x="12376" y="13910"/>
                      <a:pt x="12376" y="13910"/>
                    </a:cubicBezTo>
                    <a:cubicBezTo>
                      <a:pt x="12243" y="14144"/>
                      <a:pt x="12110" y="14377"/>
                      <a:pt x="11976" y="14578"/>
                    </a:cubicBezTo>
                    <a:cubicBezTo>
                      <a:pt x="11909" y="14678"/>
                      <a:pt x="11909" y="14811"/>
                      <a:pt x="12009" y="14878"/>
                    </a:cubicBezTo>
                    <a:cubicBezTo>
                      <a:pt x="12043" y="14911"/>
                      <a:pt x="12076" y="14911"/>
                      <a:pt x="12143" y="14911"/>
                    </a:cubicBezTo>
                    <a:cubicBezTo>
                      <a:pt x="12210" y="14911"/>
                      <a:pt x="12276" y="14878"/>
                      <a:pt x="12310" y="14844"/>
                    </a:cubicBezTo>
                    <a:cubicBezTo>
                      <a:pt x="12443" y="14611"/>
                      <a:pt x="12610" y="14377"/>
                      <a:pt x="12743" y="14111"/>
                    </a:cubicBezTo>
                    <a:cubicBezTo>
                      <a:pt x="12777" y="14111"/>
                      <a:pt x="12843" y="14077"/>
                      <a:pt x="12910" y="14011"/>
                    </a:cubicBezTo>
                    <a:cubicBezTo>
                      <a:pt x="12977" y="13944"/>
                      <a:pt x="12977" y="13810"/>
                      <a:pt x="12877" y="13744"/>
                    </a:cubicBezTo>
                    <a:cubicBezTo>
                      <a:pt x="12610" y="13510"/>
                      <a:pt x="12310" y="13377"/>
                      <a:pt x="12009" y="13377"/>
                    </a:cubicBezTo>
                    <a:lnTo>
                      <a:pt x="11976" y="13577"/>
                    </a:lnTo>
                    <a:lnTo>
                      <a:pt x="11976" y="13377"/>
                    </a:lnTo>
                    <a:close/>
                    <a:moveTo>
                      <a:pt x="13232" y="14351"/>
                    </a:moveTo>
                    <a:cubicBezTo>
                      <a:pt x="13202" y="14351"/>
                      <a:pt x="13172" y="14359"/>
                      <a:pt x="13144" y="14377"/>
                    </a:cubicBezTo>
                    <a:cubicBezTo>
                      <a:pt x="13044" y="14411"/>
                      <a:pt x="12977" y="14544"/>
                      <a:pt x="13044" y="14644"/>
                    </a:cubicBezTo>
                    <a:cubicBezTo>
                      <a:pt x="13144" y="14878"/>
                      <a:pt x="13244" y="15111"/>
                      <a:pt x="13310" y="15378"/>
                    </a:cubicBezTo>
                    <a:cubicBezTo>
                      <a:pt x="13344" y="15478"/>
                      <a:pt x="13444" y="15545"/>
                      <a:pt x="13511" y="15545"/>
                    </a:cubicBezTo>
                    <a:lnTo>
                      <a:pt x="13577" y="15545"/>
                    </a:lnTo>
                    <a:cubicBezTo>
                      <a:pt x="13677" y="15512"/>
                      <a:pt x="13744" y="15378"/>
                      <a:pt x="13711" y="15278"/>
                    </a:cubicBezTo>
                    <a:cubicBezTo>
                      <a:pt x="13644" y="14978"/>
                      <a:pt x="13544" y="14711"/>
                      <a:pt x="13410" y="14478"/>
                    </a:cubicBezTo>
                    <a:cubicBezTo>
                      <a:pt x="13386" y="14405"/>
                      <a:pt x="13310" y="14351"/>
                      <a:pt x="13232" y="14351"/>
                    </a:cubicBezTo>
                    <a:close/>
                    <a:moveTo>
                      <a:pt x="11566" y="15108"/>
                    </a:moveTo>
                    <a:cubicBezTo>
                      <a:pt x="11524" y="15108"/>
                      <a:pt x="11481" y="15119"/>
                      <a:pt x="11442" y="15145"/>
                    </a:cubicBezTo>
                    <a:cubicBezTo>
                      <a:pt x="11242" y="15278"/>
                      <a:pt x="11142" y="15311"/>
                      <a:pt x="11075" y="15311"/>
                    </a:cubicBezTo>
                    <a:cubicBezTo>
                      <a:pt x="11042" y="15311"/>
                      <a:pt x="11009" y="15278"/>
                      <a:pt x="10975" y="15245"/>
                    </a:cubicBezTo>
                    <a:cubicBezTo>
                      <a:pt x="10939" y="15190"/>
                      <a:pt x="10882" y="15165"/>
                      <a:pt x="10821" y="15165"/>
                    </a:cubicBezTo>
                    <a:cubicBezTo>
                      <a:pt x="10772" y="15165"/>
                      <a:pt x="10720" y="15181"/>
                      <a:pt x="10675" y="15211"/>
                    </a:cubicBezTo>
                    <a:cubicBezTo>
                      <a:pt x="10608" y="15278"/>
                      <a:pt x="10575" y="15412"/>
                      <a:pt x="10642" y="15512"/>
                    </a:cubicBezTo>
                    <a:cubicBezTo>
                      <a:pt x="10742" y="15645"/>
                      <a:pt x="10909" y="15712"/>
                      <a:pt x="11075" y="15712"/>
                    </a:cubicBezTo>
                    <a:cubicBezTo>
                      <a:pt x="11276" y="15712"/>
                      <a:pt x="11476" y="15645"/>
                      <a:pt x="11676" y="15478"/>
                    </a:cubicBezTo>
                    <a:cubicBezTo>
                      <a:pt x="11776" y="15412"/>
                      <a:pt x="11809" y="15278"/>
                      <a:pt x="11743" y="15178"/>
                    </a:cubicBezTo>
                    <a:cubicBezTo>
                      <a:pt x="11701" y="15137"/>
                      <a:pt x="11635" y="15108"/>
                      <a:pt x="11566" y="15108"/>
                    </a:cubicBezTo>
                    <a:close/>
                    <a:moveTo>
                      <a:pt x="13696" y="15939"/>
                    </a:moveTo>
                    <a:cubicBezTo>
                      <a:pt x="13679" y="15939"/>
                      <a:pt x="13662" y="15941"/>
                      <a:pt x="13644" y="15945"/>
                    </a:cubicBezTo>
                    <a:cubicBezTo>
                      <a:pt x="13544" y="15979"/>
                      <a:pt x="13477" y="16079"/>
                      <a:pt x="13477" y="16179"/>
                    </a:cubicBezTo>
                    <a:cubicBezTo>
                      <a:pt x="13477" y="16245"/>
                      <a:pt x="13511" y="16279"/>
                      <a:pt x="13511" y="16346"/>
                    </a:cubicBezTo>
                    <a:cubicBezTo>
                      <a:pt x="13544" y="16546"/>
                      <a:pt x="13544" y="16746"/>
                      <a:pt x="13544" y="16979"/>
                    </a:cubicBezTo>
                    <a:cubicBezTo>
                      <a:pt x="13544" y="17079"/>
                      <a:pt x="13644" y="17179"/>
                      <a:pt x="13744" y="17179"/>
                    </a:cubicBezTo>
                    <a:cubicBezTo>
                      <a:pt x="13877" y="17179"/>
                      <a:pt x="13978" y="17113"/>
                      <a:pt x="13978" y="16979"/>
                    </a:cubicBezTo>
                    <a:lnTo>
                      <a:pt x="13978" y="16946"/>
                    </a:lnTo>
                    <a:cubicBezTo>
                      <a:pt x="13978" y="16712"/>
                      <a:pt x="13944" y="16512"/>
                      <a:pt x="13911" y="16279"/>
                    </a:cubicBezTo>
                    <a:cubicBezTo>
                      <a:pt x="13911" y="16245"/>
                      <a:pt x="13911" y="16179"/>
                      <a:pt x="13911" y="16112"/>
                    </a:cubicBezTo>
                    <a:cubicBezTo>
                      <a:pt x="13882" y="16025"/>
                      <a:pt x="13803" y="15939"/>
                      <a:pt x="13696" y="15939"/>
                    </a:cubicBezTo>
                    <a:close/>
                    <a:moveTo>
                      <a:pt x="368" y="17913"/>
                    </a:moveTo>
                    <a:cubicBezTo>
                      <a:pt x="201" y="17913"/>
                      <a:pt x="168" y="18047"/>
                      <a:pt x="134" y="18214"/>
                    </a:cubicBezTo>
                    <a:cubicBezTo>
                      <a:pt x="101" y="18314"/>
                      <a:pt x="168" y="18414"/>
                      <a:pt x="268" y="18447"/>
                    </a:cubicBezTo>
                    <a:cubicBezTo>
                      <a:pt x="301" y="18480"/>
                      <a:pt x="301" y="18480"/>
                      <a:pt x="334" y="18480"/>
                    </a:cubicBezTo>
                    <a:cubicBezTo>
                      <a:pt x="434" y="18480"/>
                      <a:pt x="501" y="18414"/>
                      <a:pt x="535" y="18314"/>
                    </a:cubicBezTo>
                    <a:cubicBezTo>
                      <a:pt x="535" y="18247"/>
                      <a:pt x="568" y="18214"/>
                      <a:pt x="568" y="18214"/>
                    </a:cubicBezTo>
                    <a:cubicBezTo>
                      <a:pt x="568" y="18180"/>
                      <a:pt x="601" y="18147"/>
                      <a:pt x="601" y="18113"/>
                    </a:cubicBezTo>
                    <a:cubicBezTo>
                      <a:pt x="601" y="18013"/>
                      <a:pt x="501" y="17913"/>
                      <a:pt x="368" y="17913"/>
                    </a:cubicBezTo>
                    <a:close/>
                    <a:moveTo>
                      <a:pt x="13659" y="17605"/>
                    </a:moveTo>
                    <a:cubicBezTo>
                      <a:pt x="13578" y="17605"/>
                      <a:pt x="13505" y="17669"/>
                      <a:pt x="13477" y="17780"/>
                    </a:cubicBezTo>
                    <a:cubicBezTo>
                      <a:pt x="13444" y="18047"/>
                      <a:pt x="13377" y="18280"/>
                      <a:pt x="13277" y="18547"/>
                    </a:cubicBezTo>
                    <a:cubicBezTo>
                      <a:pt x="13244" y="18681"/>
                      <a:pt x="13310" y="18781"/>
                      <a:pt x="13410" y="18814"/>
                    </a:cubicBezTo>
                    <a:lnTo>
                      <a:pt x="13477" y="18814"/>
                    </a:lnTo>
                    <a:cubicBezTo>
                      <a:pt x="13577" y="18814"/>
                      <a:pt x="13644" y="18781"/>
                      <a:pt x="13677" y="18681"/>
                    </a:cubicBezTo>
                    <a:cubicBezTo>
                      <a:pt x="13777" y="18414"/>
                      <a:pt x="13844" y="18113"/>
                      <a:pt x="13877" y="17847"/>
                    </a:cubicBezTo>
                    <a:cubicBezTo>
                      <a:pt x="13911" y="17747"/>
                      <a:pt x="13844" y="17613"/>
                      <a:pt x="13711" y="17613"/>
                    </a:cubicBezTo>
                    <a:cubicBezTo>
                      <a:pt x="13693" y="17607"/>
                      <a:pt x="13676" y="17605"/>
                      <a:pt x="13659" y="17605"/>
                    </a:cubicBezTo>
                    <a:close/>
                    <a:moveTo>
                      <a:pt x="201" y="18881"/>
                    </a:moveTo>
                    <a:cubicBezTo>
                      <a:pt x="101" y="18881"/>
                      <a:pt x="1" y="18947"/>
                      <a:pt x="1" y="19081"/>
                    </a:cubicBezTo>
                    <a:cubicBezTo>
                      <a:pt x="1" y="19114"/>
                      <a:pt x="1" y="19181"/>
                      <a:pt x="1" y="19214"/>
                    </a:cubicBezTo>
                    <a:cubicBezTo>
                      <a:pt x="1" y="19448"/>
                      <a:pt x="34" y="19715"/>
                      <a:pt x="68" y="19948"/>
                    </a:cubicBezTo>
                    <a:cubicBezTo>
                      <a:pt x="68" y="20048"/>
                      <a:pt x="168" y="20115"/>
                      <a:pt x="268" y="20115"/>
                    </a:cubicBezTo>
                    <a:lnTo>
                      <a:pt x="301" y="20115"/>
                    </a:lnTo>
                    <a:cubicBezTo>
                      <a:pt x="434" y="20082"/>
                      <a:pt x="501" y="19981"/>
                      <a:pt x="468" y="19881"/>
                    </a:cubicBezTo>
                    <a:cubicBezTo>
                      <a:pt x="434" y="19648"/>
                      <a:pt x="401" y="19448"/>
                      <a:pt x="401" y="19214"/>
                    </a:cubicBezTo>
                    <a:cubicBezTo>
                      <a:pt x="401" y="19181"/>
                      <a:pt x="401" y="19148"/>
                      <a:pt x="401" y="19081"/>
                    </a:cubicBezTo>
                    <a:cubicBezTo>
                      <a:pt x="434" y="18981"/>
                      <a:pt x="334" y="18881"/>
                      <a:pt x="201" y="18881"/>
                    </a:cubicBezTo>
                    <a:close/>
                    <a:moveTo>
                      <a:pt x="13161" y="19187"/>
                    </a:moveTo>
                    <a:cubicBezTo>
                      <a:pt x="13090" y="19187"/>
                      <a:pt x="13025" y="19242"/>
                      <a:pt x="12977" y="19314"/>
                    </a:cubicBezTo>
                    <a:cubicBezTo>
                      <a:pt x="12877" y="19548"/>
                      <a:pt x="12743" y="19781"/>
                      <a:pt x="12577" y="20015"/>
                    </a:cubicBezTo>
                    <a:cubicBezTo>
                      <a:pt x="12543" y="20115"/>
                      <a:pt x="12577" y="20248"/>
                      <a:pt x="12643" y="20315"/>
                    </a:cubicBezTo>
                    <a:cubicBezTo>
                      <a:pt x="12677" y="20315"/>
                      <a:pt x="12743" y="20348"/>
                      <a:pt x="12777" y="20348"/>
                    </a:cubicBezTo>
                    <a:cubicBezTo>
                      <a:pt x="12843" y="20348"/>
                      <a:pt x="12910" y="20315"/>
                      <a:pt x="12943" y="20248"/>
                    </a:cubicBezTo>
                    <a:cubicBezTo>
                      <a:pt x="13110" y="19981"/>
                      <a:pt x="13244" y="19748"/>
                      <a:pt x="13344" y="19481"/>
                    </a:cubicBezTo>
                    <a:cubicBezTo>
                      <a:pt x="13410" y="19381"/>
                      <a:pt x="13344" y="19248"/>
                      <a:pt x="13244" y="19214"/>
                    </a:cubicBezTo>
                    <a:cubicBezTo>
                      <a:pt x="13216" y="19196"/>
                      <a:pt x="13188" y="19187"/>
                      <a:pt x="13161" y="19187"/>
                    </a:cubicBezTo>
                    <a:close/>
                    <a:moveTo>
                      <a:pt x="514" y="20503"/>
                    </a:moveTo>
                    <a:cubicBezTo>
                      <a:pt x="487" y="20503"/>
                      <a:pt x="460" y="20507"/>
                      <a:pt x="434" y="20515"/>
                    </a:cubicBezTo>
                    <a:cubicBezTo>
                      <a:pt x="334" y="20549"/>
                      <a:pt x="268" y="20682"/>
                      <a:pt x="301" y="20782"/>
                    </a:cubicBezTo>
                    <a:cubicBezTo>
                      <a:pt x="434" y="21049"/>
                      <a:pt x="568" y="21316"/>
                      <a:pt x="735" y="21549"/>
                    </a:cubicBezTo>
                    <a:cubicBezTo>
                      <a:pt x="768" y="21616"/>
                      <a:pt x="835" y="21649"/>
                      <a:pt x="901" y="21649"/>
                    </a:cubicBezTo>
                    <a:cubicBezTo>
                      <a:pt x="935" y="21649"/>
                      <a:pt x="1002" y="21649"/>
                      <a:pt x="1035" y="21616"/>
                    </a:cubicBezTo>
                    <a:cubicBezTo>
                      <a:pt x="1135" y="21549"/>
                      <a:pt x="1135" y="21416"/>
                      <a:pt x="1068" y="21316"/>
                    </a:cubicBezTo>
                    <a:cubicBezTo>
                      <a:pt x="935" y="21116"/>
                      <a:pt x="801" y="20882"/>
                      <a:pt x="701" y="20615"/>
                    </a:cubicBezTo>
                    <a:cubicBezTo>
                      <a:pt x="676" y="20540"/>
                      <a:pt x="595" y="20503"/>
                      <a:pt x="514" y="20503"/>
                    </a:cubicBezTo>
                    <a:close/>
                    <a:moveTo>
                      <a:pt x="12291" y="20602"/>
                    </a:moveTo>
                    <a:cubicBezTo>
                      <a:pt x="12237" y="20602"/>
                      <a:pt x="12180" y="20627"/>
                      <a:pt x="12143" y="20682"/>
                    </a:cubicBezTo>
                    <a:cubicBezTo>
                      <a:pt x="11976" y="20915"/>
                      <a:pt x="11776" y="21116"/>
                      <a:pt x="11609" y="21316"/>
                    </a:cubicBezTo>
                    <a:cubicBezTo>
                      <a:pt x="11542" y="21382"/>
                      <a:pt x="11542" y="21516"/>
                      <a:pt x="11609" y="21616"/>
                    </a:cubicBezTo>
                    <a:cubicBezTo>
                      <a:pt x="11643" y="21649"/>
                      <a:pt x="11709" y="21649"/>
                      <a:pt x="11743" y="21649"/>
                    </a:cubicBezTo>
                    <a:cubicBezTo>
                      <a:pt x="11809" y="21649"/>
                      <a:pt x="11876" y="21649"/>
                      <a:pt x="11909" y="21583"/>
                    </a:cubicBezTo>
                    <a:cubicBezTo>
                      <a:pt x="12110" y="21382"/>
                      <a:pt x="12276" y="21149"/>
                      <a:pt x="12476" y="20949"/>
                    </a:cubicBezTo>
                    <a:cubicBezTo>
                      <a:pt x="12543" y="20849"/>
                      <a:pt x="12510" y="20715"/>
                      <a:pt x="12410" y="20649"/>
                    </a:cubicBezTo>
                    <a:cubicBezTo>
                      <a:pt x="12380" y="20619"/>
                      <a:pt x="12336" y="20602"/>
                      <a:pt x="12291" y="20602"/>
                    </a:cubicBezTo>
                    <a:close/>
                    <a:moveTo>
                      <a:pt x="11171" y="21833"/>
                    </a:moveTo>
                    <a:cubicBezTo>
                      <a:pt x="11117" y="21833"/>
                      <a:pt x="11059" y="21849"/>
                      <a:pt x="11009" y="21883"/>
                    </a:cubicBezTo>
                    <a:cubicBezTo>
                      <a:pt x="10809" y="22050"/>
                      <a:pt x="10608" y="22250"/>
                      <a:pt x="10408" y="22383"/>
                    </a:cubicBezTo>
                    <a:cubicBezTo>
                      <a:pt x="10308" y="22450"/>
                      <a:pt x="10275" y="22583"/>
                      <a:pt x="10342" y="22683"/>
                    </a:cubicBezTo>
                    <a:cubicBezTo>
                      <a:pt x="10375" y="22750"/>
                      <a:pt x="10442" y="22783"/>
                      <a:pt x="10508" y="22783"/>
                    </a:cubicBezTo>
                    <a:cubicBezTo>
                      <a:pt x="10575" y="22783"/>
                      <a:pt x="10608" y="22750"/>
                      <a:pt x="10642" y="22717"/>
                    </a:cubicBezTo>
                    <a:cubicBezTo>
                      <a:pt x="10875" y="22550"/>
                      <a:pt x="11075" y="22383"/>
                      <a:pt x="11309" y="22183"/>
                    </a:cubicBezTo>
                    <a:cubicBezTo>
                      <a:pt x="11376" y="22116"/>
                      <a:pt x="11409" y="21983"/>
                      <a:pt x="11309" y="21883"/>
                    </a:cubicBezTo>
                    <a:cubicBezTo>
                      <a:pt x="11276" y="21849"/>
                      <a:pt x="11226" y="21833"/>
                      <a:pt x="11171" y="21833"/>
                    </a:cubicBezTo>
                    <a:close/>
                    <a:moveTo>
                      <a:pt x="1439" y="21874"/>
                    </a:moveTo>
                    <a:cubicBezTo>
                      <a:pt x="1385" y="21874"/>
                      <a:pt x="1335" y="21900"/>
                      <a:pt x="1302" y="21950"/>
                    </a:cubicBezTo>
                    <a:cubicBezTo>
                      <a:pt x="1202" y="22016"/>
                      <a:pt x="1202" y="22150"/>
                      <a:pt x="1302" y="22216"/>
                    </a:cubicBezTo>
                    <a:cubicBezTo>
                      <a:pt x="1469" y="22417"/>
                      <a:pt x="1702" y="22617"/>
                      <a:pt x="1936" y="22817"/>
                    </a:cubicBezTo>
                    <a:cubicBezTo>
                      <a:pt x="1969" y="22850"/>
                      <a:pt x="2002" y="22850"/>
                      <a:pt x="2069" y="22850"/>
                    </a:cubicBezTo>
                    <a:cubicBezTo>
                      <a:pt x="2136" y="22850"/>
                      <a:pt x="2169" y="22817"/>
                      <a:pt x="2236" y="22783"/>
                    </a:cubicBezTo>
                    <a:cubicBezTo>
                      <a:pt x="2302" y="22683"/>
                      <a:pt x="2269" y="22550"/>
                      <a:pt x="2169" y="22483"/>
                    </a:cubicBezTo>
                    <a:cubicBezTo>
                      <a:pt x="1969" y="22316"/>
                      <a:pt x="1769" y="22116"/>
                      <a:pt x="1602" y="21950"/>
                    </a:cubicBezTo>
                    <a:cubicBezTo>
                      <a:pt x="1552" y="21900"/>
                      <a:pt x="1494" y="21874"/>
                      <a:pt x="1439" y="21874"/>
                    </a:cubicBezTo>
                    <a:close/>
                    <a:moveTo>
                      <a:pt x="9822" y="22815"/>
                    </a:moveTo>
                    <a:cubicBezTo>
                      <a:pt x="9783" y="22815"/>
                      <a:pt x="9743" y="22827"/>
                      <a:pt x="9708" y="22850"/>
                    </a:cubicBezTo>
                    <a:cubicBezTo>
                      <a:pt x="9474" y="22984"/>
                      <a:pt x="9241" y="23117"/>
                      <a:pt x="9007" y="23250"/>
                    </a:cubicBezTo>
                    <a:cubicBezTo>
                      <a:pt x="8907" y="23284"/>
                      <a:pt x="8840" y="23417"/>
                      <a:pt x="8907" y="23517"/>
                    </a:cubicBezTo>
                    <a:cubicBezTo>
                      <a:pt x="8941" y="23584"/>
                      <a:pt x="9007" y="23651"/>
                      <a:pt x="9107" y="23651"/>
                    </a:cubicBezTo>
                    <a:cubicBezTo>
                      <a:pt x="9141" y="23651"/>
                      <a:pt x="9141" y="23617"/>
                      <a:pt x="9174" y="23617"/>
                    </a:cubicBezTo>
                    <a:cubicBezTo>
                      <a:pt x="9441" y="23484"/>
                      <a:pt x="9708" y="23351"/>
                      <a:pt x="9941" y="23217"/>
                    </a:cubicBezTo>
                    <a:cubicBezTo>
                      <a:pt x="10041" y="23150"/>
                      <a:pt x="10075" y="23017"/>
                      <a:pt x="10008" y="22917"/>
                    </a:cubicBezTo>
                    <a:cubicBezTo>
                      <a:pt x="9965" y="22852"/>
                      <a:pt x="9894" y="22815"/>
                      <a:pt x="9822" y="22815"/>
                    </a:cubicBezTo>
                    <a:close/>
                    <a:moveTo>
                      <a:pt x="2746" y="22916"/>
                    </a:moveTo>
                    <a:cubicBezTo>
                      <a:pt x="2683" y="22916"/>
                      <a:pt x="2612" y="22952"/>
                      <a:pt x="2569" y="23017"/>
                    </a:cubicBezTo>
                    <a:cubicBezTo>
                      <a:pt x="2503" y="23117"/>
                      <a:pt x="2536" y="23217"/>
                      <a:pt x="2636" y="23284"/>
                    </a:cubicBezTo>
                    <a:cubicBezTo>
                      <a:pt x="2870" y="23417"/>
                      <a:pt x="3103" y="23584"/>
                      <a:pt x="3370" y="23717"/>
                    </a:cubicBezTo>
                    <a:lnTo>
                      <a:pt x="3470" y="23717"/>
                    </a:lnTo>
                    <a:cubicBezTo>
                      <a:pt x="3537" y="23717"/>
                      <a:pt x="3637" y="23684"/>
                      <a:pt x="3670" y="23617"/>
                    </a:cubicBezTo>
                    <a:cubicBezTo>
                      <a:pt x="3703" y="23517"/>
                      <a:pt x="3670" y="23384"/>
                      <a:pt x="3570" y="23317"/>
                    </a:cubicBezTo>
                    <a:cubicBezTo>
                      <a:pt x="3303" y="23217"/>
                      <a:pt x="3070" y="23084"/>
                      <a:pt x="2836" y="22950"/>
                    </a:cubicBezTo>
                    <a:cubicBezTo>
                      <a:pt x="2813" y="22927"/>
                      <a:pt x="2781" y="22916"/>
                      <a:pt x="2746" y="22916"/>
                    </a:cubicBezTo>
                    <a:close/>
                    <a:moveTo>
                      <a:pt x="8308" y="23542"/>
                    </a:moveTo>
                    <a:cubicBezTo>
                      <a:pt x="8286" y="23542"/>
                      <a:pt x="8264" y="23545"/>
                      <a:pt x="8240" y="23551"/>
                    </a:cubicBezTo>
                    <a:cubicBezTo>
                      <a:pt x="8007" y="23651"/>
                      <a:pt x="7740" y="23717"/>
                      <a:pt x="7473" y="23784"/>
                    </a:cubicBezTo>
                    <a:cubicBezTo>
                      <a:pt x="7373" y="23818"/>
                      <a:pt x="7306" y="23918"/>
                      <a:pt x="7306" y="24018"/>
                    </a:cubicBezTo>
                    <a:cubicBezTo>
                      <a:pt x="7339" y="24118"/>
                      <a:pt x="7439" y="24184"/>
                      <a:pt x="7540" y="24184"/>
                    </a:cubicBezTo>
                    <a:lnTo>
                      <a:pt x="7573" y="24184"/>
                    </a:lnTo>
                    <a:cubicBezTo>
                      <a:pt x="7840" y="24118"/>
                      <a:pt x="8107" y="24051"/>
                      <a:pt x="8407" y="23951"/>
                    </a:cubicBezTo>
                    <a:cubicBezTo>
                      <a:pt x="8507" y="23918"/>
                      <a:pt x="8574" y="23784"/>
                      <a:pt x="8507" y="23684"/>
                    </a:cubicBezTo>
                    <a:cubicBezTo>
                      <a:pt x="8479" y="23602"/>
                      <a:pt x="8407" y="23542"/>
                      <a:pt x="8308" y="23542"/>
                    </a:cubicBezTo>
                    <a:close/>
                    <a:moveTo>
                      <a:pt x="4248" y="23642"/>
                    </a:moveTo>
                    <a:cubicBezTo>
                      <a:pt x="4160" y="23642"/>
                      <a:pt x="4065" y="23702"/>
                      <a:pt x="4037" y="23784"/>
                    </a:cubicBezTo>
                    <a:cubicBezTo>
                      <a:pt x="4004" y="23884"/>
                      <a:pt x="4070" y="24018"/>
                      <a:pt x="4170" y="24051"/>
                    </a:cubicBezTo>
                    <a:cubicBezTo>
                      <a:pt x="4437" y="24151"/>
                      <a:pt x="4738" y="24218"/>
                      <a:pt x="5004" y="24251"/>
                    </a:cubicBezTo>
                    <a:lnTo>
                      <a:pt x="5038" y="24251"/>
                    </a:lnTo>
                    <a:cubicBezTo>
                      <a:pt x="5138" y="24251"/>
                      <a:pt x="5238" y="24184"/>
                      <a:pt x="5238" y="24084"/>
                    </a:cubicBezTo>
                    <a:cubicBezTo>
                      <a:pt x="5271" y="23984"/>
                      <a:pt x="5205" y="23884"/>
                      <a:pt x="5071" y="23851"/>
                    </a:cubicBezTo>
                    <a:cubicBezTo>
                      <a:pt x="4804" y="23818"/>
                      <a:pt x="4571" y="23751"/>
                      <a:pt x="4304" y="23651"/>
                    </a:cubicBezTo>
                    <a:cubicBezTo>
                      <a:pt x="4286" y="23645"/>
                      <a:pt x="4267" y="23642"/>
                      <a:pt x="4248" y="23642"/>
                    </a:cubicBezTo>
                    <a:close/>
                    <a:moveTo>
                      <a:pt x="6672" y="23918"/>
                    </a:moveTo>
                    <a:cubicBezTo>
                      <a:pt x="6405" y="23951"/>
                      <a:pt x="6139" y="23951"/>
                      <a:pt x="5872" y="23951"/>
                    </a:cubicBezTo>
                    <a:cubicBezTo>
                      <a:pt x="5772" y="23951"/>
                      <a:pt x="5672" y="24018"/>
                      <a:pt x="5672" y="24151"/>
                    </a:cubicBezTo>
                    <a:cubicBezTo>
                      <a:pt x="5672" y="24251"/>
                      <a:pt x="5738" y="24351"/>
                      <a:pt x="5872" y="24351"/>
                    </a:cubicBezTo>
                    <a:lnTo>
                      <a:pt x="6072" y="24351"/>
                    </a:lnTo>
                    <a:cubicBezTo>
                      <a:pt x="6305" y="24351"/>
                      <a:pt x="6505" y="24351"/>
                      <a:pt x="6739" y="24318"/>
                    </a:cubicBezTo>
                    <a:cubicBezTo>
                      <a:pt x="6839" y="24318"/>
                      <a:pt x="6906" y="24218"/>
                      <a:pt x="6906" y="24118"/>
                    </a:cubicBezTo>
                    <a:cubicBezTo>
                      <a:pt x="6906" y="23984"/>
                      <a:pt x="6772" y="23918"/>
                      <a:pt x="6672" y="2391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5" name="Google Shape;2845;p30"/>
            <p:cNvGrpSpPr/>
            <p:nvPr/>
          </p:nvGrpSpPr>
          <p:grpSpPr>
            <a:xfrm flipH="1">
              <a:off x="7872526" y="4134861"/>
              <a:ext cx="1335311" cy="948781"/>
              <a:chOff x="7491526" y="4134861"/>
              <a:chExt cx="1335311" cy="948781"/>
            </a:xfrm>
          </p:grpSpPr>
          <p:sp>
            <p:nvSpPr>
              <p:cNvPr id="2846" name="Google Shape;2846;p30"/>
              <p:cNvSpPr/>
              <p:nvPr/>
            </p:nvSpPr>
            <p:spPr>
              <a:xfrm>
                <a:off x="7589426" y="4558467"/>
                <a:ext cx="350886" cy="170547"/>
              </a:xfrm>
              <a:custGeom>
                <a:avLst/>
                <a:gdLst/>
                <a:ahLst/>
                <a:cxnLst/>
                <a:rect l="l" t="t" r="r" b="b"/>
                <a:pathLst>
                  <a:path w="17418" h="8467" extrusionOk="0">
                    <a:moveTo>
                      <a:pt x="4496" y="0"/>
                    </a:moveTo>
                    <a:cubicBezTo>
                      <a:pt x="1838" y="0"/>
                      <a:pt x="0" y="569"/>
                      <a:pt x="1012" y="1157"/>
                    </a:cubicBezTo>
                    <a:cubicBezTo>
                      <a:pt x="2679" y="2127"/>
                      <a:pt x="15085" y="8467"/>
                      <a:pt x="17114" y="8467"/>
                    </a:cubicBezTo>
                    <a:cubicBezTo>
                      <a:pt x="17318" y="8467"/>
                      <a:pt x="17417" y="8402"/>
                      <a:pt x="17390" y="8262"/>
                    </a:cubicBezTo>
                    <a:cubicBezTo>
                      <a:pt x="17390" y="8262"/>
                      <a:pt x="16289" y="3792"/>
                      <a:pt x="11519" y="1424"/>
                    </a:cubicBezTo>
                    <a:cubicBezTo>
                      <a:pt x="9364" y="376"/>
                      <a:pt x="6659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30"/>
              <p:cNvSpPr/>
              <p:nvPr/>
            </p:nvSpPr>
            <p:spPr>
              <a:xfrm>
                <a:off x="8531704" y="4318353"/>
                <a:ext cx="100141" cy="100813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5005" extrusionOk="0">
                    <a:moveTo>
                      <a:pt x="2669" y="601"/>
                    </a:moveTo>
                    <a:cubicBezTo>
                      <a:pt x="2736" y="801"/>
                      <a:pt x="2803" y="1101"/>
                      <a:pt x="2869" y="1302"/>
                    </a:cubicBezTo>
                    <a:cubicBezTo>
                      <a:pt x="2969" y="1802"/>
                      <a:pt x="3003" y="1935"/>
                      <a:pt x="3069" y="2002"/>
                    </a:cubicBezTo>
                    <a:cubicBezTo>
                      <a:pt x="3136" y="2069"/>
                      <a:pt x="3203" y="2136"/>
                      <a:pt x="3703" y="2302"/>
                    </a:cubicBezTo>
                    <a:cubicBezTo>
                      <a:pt x="3903" y="2369"/>
                      <a:pt x="4170" y="2469"/>
                      <a:pt x="4370" y="2536"/>
                    </a:cubicBezTo>
                    <a:cubicBezTo>
                      <a:pt x="4104" y="2669"/>
                      <a:pt x="3637" y="2869"/>
                      <a:pt x="3203" y="3003"/>
                    </a:cubicBezTo>
                    <a:cubicBezTo>
                      <a:pt x="3170" y="3003"/>
                      <a:pt x="3103" y="3070"/>
                      <a:pt x="3103" y="3103"/>
                    </a:cubicBezTo>
                    <a:cubicBezTo>
                      <a:pt x="2903" y="3570"/>
                      <a:pt x="2636" y="4137"/>
                      <a:pt x="2469" y="4404"/>
                    </a:cubicBezTo>
                    <a:cubicBezTo>
                      <a:pt x="2369" y="4104"/>
                      <a:pt x="2202" y="3537"/>
                      <a:pt x="2069" y="3036"/>
                    </a:cubicBezTo>
                    <a:cubicBezTo>
                      <a:pt x="2035" y="2936"/>
                      <a:pt x="2002" y="2903"/>
                      <a:pt x="1902" y="2869"/>
                    </a:cubicBezTo>
                    <a:cubicBezTo>
                      <a:pt x="1435" y="2769"/>
                      <a:pt x="868" y="2669"/>
                      <a:pt x="568" y="2569"/>
                    </a:cubicBezTo>
                    <a:cubicBezTo>
                      <a:pt x="868" y="2402"/>
                      <a:pt x="1502" y="2136"/>
                      <a:pt x="2035" y="1902"/>
                    </a:cubicBezTo>
                    <a:cubicBezTo>
                      <a:pt x="2069" y="1902"/>
                      <a:pt x="2135" y="1835"/>
                      <a:pt x="2135" y="1802"/>
                    </a:cubicBezTo>
                    <a:cubicBezTo>
                      <a:pt x="2302" y="1368"/>
                      <a:pt x="2536" y="868"/>
                      <a:pt x="2669" y="601"/>
                    </a:cubicBezTo>
                    <a:close/>
                    <a:moveTo>
                      <a:pt x="2703" y="1"/>
                    </a:moveTo>
                    <a:cubicBezTo>
                      <a:pt x="2569" y="1"/>
                      <a:pt x="2369" y="1"/>
                      <a:pt x="1769" y="1568"/>
                    </a:cubicBezTo>
                    <a:cubicBezTo>
                      <a:pt x="101" y="2236"/>
                      <a:pt x="34" y="2436"/>
                      <a:pt x="34" y="2536"/>
                    </a:cubicBezTo>
                    <a:cubicBezTo>
                      <a:pt x="1" y="2603"/>
                      <a:pt x="34" y="2703"/>
                      <a:pt x="67" y="2736"/>
                    </a:cubicBezTo>
                    <a:cubicBezTo>
                      <a:pt x="101" y="2803"/>
                      <a:pt x="234" y="2969"/>
                      <a:pt x="1702" y="3270"/>
                    </a:cubicBezTo>
                    <a:cubicBezTo>
                      <a:pt x="2135" y="5004"/>
                      <a:pt x="2269" y="5004"/>
                      <a:pt x="2436" y="5004"/>
                    </a:cubicBezTo>
                    <a:cubicBezTo>
                      <a:pt x="2436" y="5004"/>
                      <a:pt x="2436" y="5004"/>
                      <a:pt x="2469" y="4971"/>
                    </a:cubicBezTo>
                    <a:cubicBezTo>
                      <a:pt x="2569" y="4971"/>
                      <a:pt x="2736" y="4971"/>
                      <a:pt x="3436" y="3370"/>
                    </a:cubicBezTo>
                    <a:cubicBezTo>
                      <a:pt x="3870" y="3203"/>
                      <a:pt x="4704" y="2903"/>
                      <a:pt x="4871" y="2736"/>
                    </a:cubicBezTo>
                    <a:cubicBezTo>
                      <a:pt x="4937" y="2703"/>
                      <a:pt x="4971" y="2569"/>
                      <a:pt x="4971" y="2502"/>
                    </a:cubicBezTo>
                    <a:cubicBezTo>
                      <a:pt x="4937" y="2302"/>
                      <a:pt x="4704" y="2202"/>
                      <a:pt x="3837" y="1902"/>
                    </a:cubicBezTo>
                    <a:cubicBezTo>
                      <a:pt x="3670" y="1835"/>
                      <a:pt x="3470" y="1769"/>
                      <a:pt x="3403" y="1735"/>
                    </a:cubicBezTo>
                    <a:cubicBezTo>
                      <a:pt x="3370" y="1635"/>
                      <a:pt x="3303" y="1402"/>
                      <a:pt x="3270" y="1202"/>
                    </a:cubicBezTo>
                    <a:cubicBezTo>
                      <a:pt x="3103" y="601"/>
                      <a:pt x="3003" y="234"/>
                      <a:pt x="2903" y="101"/>
                    </a:cubicBezTo>
                    <a:cubicBezTo>
                      <a:pt x="2869" y="34"/>
                      <a:pt x="2769" y="1"/>
                      <a:pt x="270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30"/>
              <p:cNvSpPr/>
              <p:nvPr/>
            </p:nvSpPr>
            <p:spPr>
              <a:xfrm>
                <a:off x="7808694" y="4404305"/>
                <a:ext cx="202276" cy="596742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29626" extrusionOk="0">
                    <a:moveTo>
                      <a:pt x="224" y="1"/>
                    </a:moveTo>
                    <a:cubicBezTo>
                      <a:pt x="182" y="1"/>
                      <a:pt x="139" y="12"/>
                      <a:pt x="100" y="37"/>
                    </a:cubicBezTo>
                    <a:cubicBezTo>
                      <a:pt x="0" y="137"/>
                      <a:pt x="0" y="271"/>
                      <a:pt x="67" y="337"/>
                    </a:cubicBezTo>
                    <a:cubicBezTo>
                      <a:pt x="167" y="471"/>
                      <a:pt x="9607" y="12179"/>
                      <a:pt x="9207" y="29392"/>
                    </a:cubicBezTo>
                    <a:cubicBezTo>
                      <a:pt x="9207" y="29525"/>
                      <a:pt x="9274" y="29592"/>
                      <a:pt x="9407" y="29625"/>
                    </a:cubicBezTo>
                    <a:cubicBezTo>
                      <a:pt x="9507" y="29625"/>
                      <a:pt x="9607" y="29525"/>
                      <a:pt x="9607" y="29392"/>
                    </a:cubicBezTo>
                    <a:cubicBezTo>
                      <a:pt x="10041" y="12012"/>
                      <a:pt x="501" y="204"/>
                      <a:pt x="401" y="71"/>
                    </a:cubicBezTo>
                    <a:cubicBezTo>
                      <a:pt x="359" y="29"/>
                      <a:pt x="293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30"/>
              <p:cNvSpPr/>
              <p:nvPr/>
            </p:nvSpPr>
            <p:spPr>
              <a:xfrm>
                <a:off x="8003547" y="4270046"/>
                <a:ext cx="335354" cy="739048"/>
              </a:xfrm>
              <a:custGeom>
                <a:avLst/>
                <a:gdLst/>
                <a:ahLst/>
                <a:cxnLst/>
                <a:rect l="l" t="t" r="r" b="b"/>
                <a:pathLst>
                  <a:path w="16647" h="36691" extrusionOk="0">
                    <a:moveTo>
                      <a:pt x="16401" y="1"/>
                    </a:moveTo>
                    <a:cubicBezTo>
                      <a:pt x="16353" y="1"/>
                      <a:pt x="16309" y="19"/>
                      <a:pt x="16279" y="64"/>
                    </a:cubicBezTo>
                    <a:cubicBezTo>
                      <a:pt x="16112" y="198"/>
                      <a:pt x="1" y="14975"/>
                      <a:pt x="7473" y="36557"/>
                    </a:cubicBezTo>
                    <a:cubicBezTo>
                      <a:pt x="7473" y="36624"/>
                      <a:pt x="7573" y="36690"/>
                      <a:pt x="7640" y="36690"/>
                    </a:cubicBezTo>
                    <a:lnTo>
                      <a:pt x="7740" y="36690"/>
                    </a:lnTo>
                    <a:cubicBezTo>
                      <a:pt x="7840" y="36657"/>
                      <a:pt x="7907" y="36524"/>
                      <a:pt x="7840" y="36423"/>
                    </a:cubicBezTo>
                    <a:cubicBezTo>
                      <a:pt x="468" y="15108"/>
                      <a:pt x="16379" y="498"/>
                      <a:pt x="16546" y="364"/>
                    </a:cubicBezTo>
                    <a:cubicBezTo>
                      <a:pt x="16646" y="298"/>
                      <a:pt x="16646" y="164"/>
                      <a:pt x="16579" y="64"/>
                    </a:cubicBezTo>
                    <a:cubicBezTo>
                      <a:pt x="16525" y="27"/>
                      <a:pt x="16460" y="1"/>
                      <a:pt x="1640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30"/>
              <p:cNvSpPr/>
              <p:nvPr/>
            </p:nvSpPr>
            <p:spPr>
              <a:xfrm>
                <a:off x="8346923" y="4530426"/>
                <a:ext cx="101491" cy="461888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22931" extrusionOk="0">
                    <a:moveTo>
                      <a:pt x="4769" y="1"/>
                    </a:moveTo>
                    <a:cubicBezTo>
                      <a:pt x="4714" y="1"/>
                      <a:pt x="4659" y="26"/>
                      <a:pt x="4604" y="81"/>
                    </a:cubicBezTo>
                    <a:cubicBezTo>
                      <a:pt x="1568" y="4217"/>
                      <a:pt x="601" y="10155"/>
                      <a:pt x="301" y="14424"/>
                    </a:cubicBezTo>
                    <a:cubicBezTo>
                      <a:pt x="0" y="19028"/>
                      <a:pt x="401" y="22697"/>
                      <a:pt x="401" y="22764"/>
                    </a:cubicBezTo>
                    <a:cubicBezTo>
                      <a:pt x="434" y="22864"/>
                      <a:pt x="501" y="22930"/>
                      <a:pt x="601" y="22930"/>
                    </a:cubicBezTo>
                    <a:lnTo>
                      <a:pt x="634" y="22930"/>
                    </a:lnTo>
                    <a:cubicBezTo>
                      <a:pt x="768" y="22930"/>
                      <a:pt x="834" y="22830"/>
                      <a:pt x="834" y="22697"/>
                    </a:cubicBezTo>
                    <a:cubicBezTo>
                      <a:pt x="834" y="22664"/>
                      <a:pt x="401" y="19028"/>
                      <a:pt x="734" y="14458"/>
                    </a:cubicBezTo>
                    <a:cubicBezTo>
                      <a:pt x="1001" y="10255"/>
                      <a:pt x="1968" y="4384"/>
                      <a:pt x="4971" y="348"/>
                    </a:cubicBezTo>
                    <a:cubicBezTo>
                      <a:pt x="5037" y="247"/>
                      <a:pt x="5004" y="114"/>
                      <a:pt x="4904" y="47"/>
                    </a:cubicBezTo>
                    <a:cubicBezTo>
                      <a:pt x="4859" y="17"/>
                      <a:pt x="4814" y="1"/>
                      <a:pt x="47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30"/>
              <p:cNvSpPr/>
              <p:nvPr/>
            </p:nvSpPr>
            <p:spPr>
              <a:xfrm>
                <a:off x="7601674" y="4134861"/>
                <a:ext cx="408742" cy="349211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17337" extrusionOk="0">
                    <a:moveTo>
                      <a:pt x="10552" y="1"/>
                    </a:moveTo>
                    <a:cubicBezTo>
                      <a:pt x="10537" y="1"/>
                      <a:pt x="10524" y="2"/>
                      <a:pt x="10511" y="4"/>
                    </a:cubicBezTo>
                    <a:cubicBezTo>
                      <a:pt x="9277" y="204"/>
                      <a:pt x="10111" y="4073"/>
                      <a:pt x="10111" y="4073"/>
                    </a:cubicBezTo>
                    <a:cubicBezTo>
                      <a:pt x="10111" y="4073"/>
                      <a:pt x="7579" y="2257"/>
                      <a:pt x="6407" y="2257"/>
                    </a:cubicBezTo>
                    <a:cubicBezTo>
                      <a:pt x="5998" y="2257"/>
                      <a:pt x="5755" y="2478"/>
                      <a:pt x="5841" y="3072"/>
                    </a:cubicBezTo>
                    <a:cubicBezTo>
                      <a:pt x="6174" y="5407"/>
                      <a:pt x="6842" y="6909"/>
                      <a:pt x="6842" y="6909"/>
                    </a:cubicBezTo>
                    <a:cubicBezTo>
                      <a:pt x="6842" y="6909"/>
                      <a:pt x="4854" y="5863"/>
                      <a:pt x="3715" y="5863"/>
                    </a:cubicBezTo>
                    <a:cubicBezTo>
                      <a:pt x="3279" y="5863"/>
                      <a:pt x="2966" y="6016"/>
                      <a:pt x="2939" y="6442"/>
                    </a:cubicBezTo>
                    <a:cubicBezTo>
                      <a:pt x="2839" y="7943"/>
                      <a:pt x="4040" y="10011"/>
                      <a:pt x="4040" y="10011"/>
                    </a:cubicBezTo>
                    <a:cubicBezTo>
                      <a:pt x="4040" y="10011"/>
                      <a:pt x="2172" y="9200"/>
                      <a:pt x="1012" y="9200"/>
                    </a:cubicBezTo>
                    <a:cubicBezTo>
                      <a:pt x="411" y="9200"/>
                      <a:pt x="0" y="9417"/>
                      <a:pt x="137" y="10077"/>
                    </a:cubicBezTo>
                    <a:cubicBezTo>
                      <a:pt x="537" y="12012"/>
                      <a:pt x="4273" y="15748"/>
                      <a:pt x="4273" y="15748"/>
                    </a:cubicBezTo>
                    <a:cubicBezTo>
                      <a:pt x="4273" y="15748"/>
                      <a:pt x="5786" y="17337"/>
                      <a:pt x="8363" y="17337"/>
                    </a:cubicBezTo>
                    <a:cubicBezTo>
                      <a:pt x="9962" y="17337"/>
                      <a:pt x="11969" y="16726"/>
                      <a:pt x="14280" y="14747"/>
                    </a:cubicBezTo>
                    <a:cubicBezTo>
                      <a:pt x="20290" y="9597"/>
                      <a:pt x="11951" y="1"/>
                      <a:pt x="10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30"/>
              <p:cNvSpPr/>
              <p:nvPr/>
            </p:nvSpPr>
            <p:spPr>
              <a:xfrm>
                <a:off x="7664221" y="4237695"/>
                <a:ext cx="262771" cy="211698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10510" extrusionOk="0">
                    <a:moveTo>
                      <a:pt x="8673" y="2170"/>
                    </a:moveTo>
                    <a:cubicBezTo>
                      <a:pt x="8740" y="2204"/>
                      <a:pt x="8874" y="2337"/>
                      <a:pt x="9007" y="2537"/>
                    </a:cubicBezTo>
                    <a:cubicBezTo>
                      <a:pt x="9207" y="2804"/>
                      <a:pt x="9374" y="3104"/>
                      <a:pt x="9474" y="3471"/>
                    </a:cubicBezTo>
                    <a:cubicBezTo>
                      <a:pt x="9007" y="3205"/>
                      <a:pt x="8707" y="2771"/>
                      <a:pt x="8673" y="2304"/>
                    </a:cubicBezTo>
                    <a:cubicBezTo>
                      <a:pt x="8640" y="2237"/>
                      <a:pt x="8640" y="2204"/>
                      <a:pt x="8673" y="2170"/>
                    </a:cubicBezTo>
                    <a:close/>
                    <a:moveTo>
                      <a:pt x="6438" y="3171"/>
                    </a:moveTo>
                    <a:cubicBezTo>
                      <a:pt x="6639" y="3271"/>
                      <a:pt x="7006" y="3805"/>
                      <a:pt x="7239" y="4505"/>
                    </a:cubicBezTo>
                    <a:cubicBezTo>
                      <a:pt x="6772" y="4105"/>
                      <a:pt x="6438" y="3638"/>
                      <a:pt x="6405" y="3271"/>
                    </a:cubicBezTo>
                    <a:cubicBezTo>
                      <a:pt x="6405" y="3238"/>
                      <a:pt x="6405" y="3171"/>
                      <a:pt x="6438" y="3171"/>
                    </a:cubicBezTo>
                    <a:close/>
                    <a:moveTo>
                      <a:pt x="2102" y="7541"/>
                    </a:moveTo>
                    <a:cubicBezTo>
                      <a:pt x="2135" y="7541"/>
                      <a:pt x="2235" y="7574"/>
                      <a:pt x="2402" y="7808"/>
                    </a:cubicBezTo>
                    <a:cubicBezTo>
                      <a:pt x="2569" y="8041"/>
                      <a:pt x="2702" y="8442"/>
                      <a:pt x="2769" y="8842"/>
                    </a:cubicBezTo>
                    <a:cubicBezTo>
                      <a:pt x="2569" y="8708"/>
                      <a:pt x="2369" y="8542"/>
                      <a:pt x="2269" y="8342"/>
                    </a:cubicBezTo>
                    <a:cubicBezTo>
                      <a:pt x="2035" y="8075"/>
                      <a:pt x="1969" y="7774"/>
                      <a:pt x="2035" y="7608"/>
                    </a:cubicBezTo>
                    <a:cubicBezTo>
                      <a:pt x="2069" y="7541"/>
                      <a:pt x="2102" y="7541"/>
                      <a:pt x="2102" y="7541"/>
                    </a:cubicBezTo>
                    <a:close/>
                    <a:moveTo>
                      <a:pt x="11514" y="1"/>
                    </a:moveTo>
                    <a:cubicBezTo>
                      <a:pt x="11480" y="1"/>
                      <a:pt x="11444" y="12"/>
                      <a:pt x="11409" y="36"/>
                    </a:cubicBezTo>
                    <a:cubicBezTo>
                      <a:pt x="11309" y="102"/>
                      <a:pt x="11275" y="236"/>
                      <a:pt x="11342" y="336"/>
                    </a:cubicBezTo>
                    <a:cubicBezTo>
                      <a:pt x="11375" y="369"/>
                      <a:pt x="12776" y="2271"/>
                      <a:pt x="11609" y="3271"/>
                    </a:cubicBezTo>
                    <a:cubicBezTo>
                      <a:pt x="11259" y="3571"/>
                      <a:pt x="10833" y="3722"/>
                      <a:pt x="10403" y="3722"/>
                    </a:cubicBezTo>
                    <a:cubicBezTo>
                      <a:pt x="10260" y="3722"/>
                      <a:pt x="10116" y="3705"/>
                      <a:pt x="9974" y="3672"/>
                    </a:cubicBezTo>
                    <a:cubicBezTo>
                      <a:pt x="9774" y="2804"/>
                      <a:pt x="9274" y="2104"/>
                      <a:pt x="8940" y="1837"/>
                    </a:cubicBezTo>
                    <a:cubicBezTo>
                      <a:pt x="8803" y="1759"/>
                      <a:pt x="8690" y="1726"/>
                      <a:pt x="8599" y="1726"/>
                    </a:cubicBezTo>
                    <a:cubicBezTo>
                      <a:pt x="8534" y="1726"/>
                      <a:pt x="8481" y="1743"/>
                      <a:pt x="8440" y="1770"/>
                    </a:cubicBezTo>
                    <a:cubicBezTo>
                      <a:pt x="8306" y="1870"/>
                      <a:pt x="8206" y="2037"/>
                      <a:pt x="8240" y="2337"/>
                    </a:cubicBezTo>
                    <a:cubicBezTo>
                      <a:pt x="8306" y="3004"/>
                      <a:pt x="8773" y="3638"/>
                      <a:pt x="9507" y="3938"/>
                    </a:cubicBezTo>
                    <a:cubicBezTo>
                      <a:pt x="9541" y="3972"/>
                      <a:pt x="9574" y="3972"/>
                      <a:pt x="9607" y="3972"/>
                    </a:cubicBezTo>
                    <a:cubicBezTo>
                      <a:pt x="9674" y="4305"/>
                      <a:pt x="9674" y="4606"/>
                      <a:pt x="9607" y="4906"/>
                    </a:cubicBezTo>
                    <a:cubicBezTo>
                      <a:pt x="9546" y="5242"/>
                      <a:pt x="9373" y="5410"/>
                      <a:pt x="9036" y="5410"/>
                    </a:cubicBezTo>
                    <a:cubicBezTo>
                      <a:pt x="9006" y="5410"/>
                      <a:pt x="8974" y="5409"/>
                      <a:pt x="8940" y="5406"/>
                    </a:cubicBezTo>
                    <a:cubicBezTo>
                      <a:pt x="8607" y="5373"/>
                      <a:pt x="8173" y="5173"/>
                      <a:pt x="7806" y="4939"/>
                    </a:cubicBezTo>
                    <a:cubicBezTo>
                      <a:pt x="7573" y="3905"/>
                      <a:pt x="7039" y="3104"/>
                      <a:pt x="6672" y="2838"/>
                    </a:cubicBezTo>
                    <a:cubicBezTo>
                      <a:pt x="6565" y="2748"/>
                      <a:pt x="6467" y="2716"/>
                      <a:pt x="6384" y="2716"/>
                    </a:cubicBezTo>
                    <a:cubicBezTo>
                      <a:pt x="6312" y="2716"/>
                      <a:pt x="6251" y="2740"/>
                      <a:pt x="6205" y="2771"/>
                    </a:cubicBezTo>
                    <a:cubicBezTo>
                      <a:pt x="6072" y="2838"/>
                      <a:pt x="6005" y="3004"/>
                      <a:pt x="6005" y="3271"/>
                    </a:cubicBezTo>
                    <a:cubicBezTo>
                      <a:pt x="6005" y="3905"/>
                      <a:pt x="6672" y="4672"/>
                      <a:pt x="7439" y="5173"/>
                    </a:cubicBezTo>
                    <a:cubicBezTo>
                      <a:pt x="7506" y="5640"/>
                      <a:pt x="7539" y="6107"/>
                      <a:pt x="7439" y="6607"/>
                    </a:cubicBezTo>
                    <a:cubicBezTo>
                      <a:pt x="7344" y="7177"/>
                      <a:pt x="7038" y="7477"/>
                      <a:pt x="6551" y="7477"/>
                    </a:cubicBezTo>
                    <a:cubicBezTo>
                      <a:pt x="6525" y="7477"/>
                      <a:pt x="6499" y="7476"/>
                      <a:pt x="6472" y="7474"/>
                    </a:cubicBezTo>
                    <a:cubicBezTo>
                      <a:pt x="5905" y="7441"/>
                      <a:pt x="5238" y="7041"/>
                      <a:pt x="4771" y="6607"/>
                    </a:cubicBezTo>
                    <a:cubicBezTo>
                      <a:pt x="4737" y="5906"/>
                      <a:pt x="4537" y="5373"/>
                      <a:pt x="4370" y="5173"/>
                    </a:cubicBezTo>
                    <a:cubicBezTo>
                      <a:pt x="4297" y="5124"/>
                      <a:pt x="4224" y="5093"/>
                      <a:pt x="4151" y="5093"/>
                    </a:cubicBezTo>
                    <a:cubicBezTo>
                      <a:pt x="4124" y="5093"/>
                      <a:pt x="4097" y="5097"/>
                      <a:pt x="4070" y="5106"/>
                    </a:cubicBezTo>
                    <a:cubicBezTo>
                      <a:pt x="3870" y="5206"/>
                      <a:pt x="3837" y="5473"/>
                      <a:pt x="3837" y="5706"/>
                    </a:cubicBezTo>
                    <a:cubicBezTo>
                      <a:pt x="3870" y="6040"/>
                      <a:pt x="4070" y="6440"/>
                      <a:pt x="4370" y="6774"/>
                    </a:cubicBezTo>
                    <a:cubicBezTo>
                      <a:pt x="4370" y="7241"/>
                      <a:pt x="4337" y="7774"/>
                      <a:pt x="4137" y="8342"/>
                    </a:cubicBezTo>
                    <a:cubicBezTo>
                      <a:pt x="3970" y="8742"/>
                      <a:pt x="3737" y="8975"/>
                      <a:pt x="3436" y="9009"/>
                    </a:cubicBezTo>
                    <a:cubicBezTo>
                      <a:pt x="3403" y="9025"/>
                      <a:pt x="3361" y="9034"/>
                      <a:pt x="3315" y="9034"/>
                    </a:cubicBezTo>
                    <a:cubicBezTo>
                      <a:pt x="3270" y="9034"/>
                      <a:pt x="3220" y="9025"/>
                      <a:pt x="3169" y="9009"/>
                    </a:cubicBezTo>
                    <a:cubicBezTo>
                      <a:pt x="3169" y="8608"/>
                      <a:pt x="3069" y="8175"/>
                      <a:pt x="2869" y="7808"/>
                    </a:cubicBezTo>
                    <a:cubicBezTo>
                      <a:pt x="2769" y="7608"/>
                      <a:pt x="2469" y="7107"/>
                      <a:pt x="2102" y="7107"/>
                    </a:cubicBezTo>
                    <a:cubicBezTo>
                      <a:pt x="2002" y="7107"/>
                      <a:pt x="1802" y="7174"/>
                      <a:pt x="1668" y="7408"/>
                    </a:cubicBezTo>
                    <a:cubicBezTo>
                      <a:pt x="1502" y="7741"/>
                      <a:pt x="1602" y="8175"/>
                      <a:pt x="1902" y="8608"/>
                    </a:cubicBezTo>
                    <a:cubicBezTo>
                      <a:pt x="2135" y="8875"/>
                      <a:pt x="2436" y="9142"/>
                      <a:pt x="2736" y="9309"/>
                    </a:cubicBezTo>
                    <a:cubicBezTo>
                      <a:pt x="2736" y="9509"/>
                      <a:pt x="2669" y="9676"/>
                      <a:pt x="2536" y="9843"/>
                    </a:cubicBezTo>
                    <a:cubicBezTo>
                      <a:pt x="2436" y="9976"/>
                      <a:pt x="2269" y="10076"/>
                      <a:pt x="2102" y="10076"/>
                    </a:cubicBezTo>
                    <a:cubicBezTo>
                      <a:pt x="2089" y="10077"/>
                      <a:pt x="2076" y="10077"/>
                      <a:pt x="2063" y="10077"/>
                    </a:cubicBezTo>
                    <a:cubicBezTo>
                      <a:pt x="1436" y="10077"/>
                      <a:pt x="662" y="9302"/>
                      <a:pt x="401" y="8975"/>
                    </a:cubicBezTo>
                    <a:cubicBezTo>
                      <a:pt x="351" y="8942"/>
                      <a:pt x="292" y="8925"/>
                      <a:pt x="238" y="8925"/>
                    </a:cubicBezTo>
                    <a:cubicBezTo>
                      <a:pt x="184" y="8925"/>
                      <a:pt x="134" y="8942"/>
                      <a:pt x="101" y="8975"/>
                    </a:cubicBezTo>
                    <a:cubicBezTo>
                      <a:pt x="1" y="9042"/>
                      <a:pt x="1" y="9175"/>
                      <a:pt x="67" y="9276"/>
                    </a:cubicBezTo>
                    <a:cubicBezTo>
                      <a:pt x="101" y="9309"/>
                      <a:pt x="1168" y="10510"/>
                      <a:pt x="2069" y="10510"/>
                    </a:cubicBezTo>
                    <a:lnTo>
                      <a:pt x="2102" y="10510"/>
                    </a:lnTo>
                    <a:cubicBezTo>
                      <a:pt x="2436" y="10476"/>
                      <a:pt x="2669" y="10343"/>
                      <a:pt x="2869" y="10076"/>
                    </a:cubicBezTo>
                    <a:cubicBezTo>
                      <a:pt x="3036" y="9876"/>
                      <a:pt x="3103" y="9676"/>
                      <a:pt x="3136" y="9442"/>
                    </a:cubicBezTo>
                    <a:lnTo>
                      <a:pt x="3503" y="9442"/>
                    </a:lnTo>
                    <a:cubicBezTo>
                      <a:pt x="3837" y="9409"/>
                      <a:pt x="4237" y="9175"/>
                      <a:pt x="4504" y="8475"/>
                    </a:cubicBezTo>
                    <a:cubicBezTo>
                      <a:pt x="4671" y="8041"/>
                      <a:pt x="4737" y="7574"/>
                      <a:pt x="4771" y="7174"/>
                    </a:cubicBezTo>
                    <a:cubicBezTo>
                      <a:pt x="5271" y="7574"/>
                      <a:pt x="5871" y="7841"/>
                      <a:pt x="6438" y="7908"/>
                    </a:cubicBezTo>
                    <a:cubicBezTo>
                      <a:pt x="6466" y="7909"/>
                      <a:pt x="6493" y="7910"/>
                      <a:pt x="6520" y="7910"/>
                    </a:cubicBezTo>
                    <a:cubicBezTo>
                      <a:pt x="7243" y="7910"/>
                      <a:pt x="7744" y="7478"/>
                      <a:pt x="7873" y="6674"/>
                    </a:cubicBezTo>
                    <a:cubicBezTo>
                      <a:pt x="7940" y="6273"/>
                      <a:pt x="7940" y="5840"/>
                      <a:pt x="7873" y="5473"/>
                    </a:cubicBezTo>
                    <a:lnTo>
                      <a:pt x="7873" y="5473"/>
                    </a:lnTo>
                    <a:cubicBezTo>
                      <a:pt x="8240" y="5673"/>
                      <a:pt x="8607" y="5773"/>
                      <a:pt x="8907" y="5806"/>
                    </a:cubicBezTo>
                    <a:cubicBezTo>
                      <a:pt x="8962" y="5813"/>
                      <a:pt x="9015" y="5816"/>
                      <a:pt x="9067" y="5816"/>
                    </a:cubicBezTo>
                    <a:cubicBezTo>
                      <a:pt x="9578" y="5816"/>
                      <a:pt x="9920" y="5518"/>
                      <a:pt x="10041" y="4972"/>
                    </a:cubicBezTo>
                    <a:cubicBezTo>
                      <a:pt x="10074" y="4672"/>
                      <a:pt x="10074" y="4405"/>
                      <a:pt x="10041" y="4105"/>
                    </a:cubicBezTo>
                    <a:lnTo>
                      <a:pt x="10041" y="4105"/>
                    </a:lnTo>
                    <a:cubicBezTo>
                      <a:pt x="10165" y="4124"/>
                      <a:pt x="10287" y="4133"/>
                      <a:pt x="10408" y="4133"/>
                    </a:cubicBezTo>
                    <a:cubicBezTo>
                      <a:pt x="10940" y="4133"/>
                      <a:pt x="11441" y="3952"/>
                      <a:pt x="11876" y="3571"/>
                    </a:cubicBezTo>
                    <a:cubicBezTo>
                      <a:pt x="13043" y="2604"/>
                      <a:pt x="12276" y="870"/>
                      <a:pt x="11676" y="102"/>
                    </a:cubicBezTo>
                    <a:cubicBezTo>
                      <a:pt x="11632" y="38"/>
                      <a:pt x="11575" y="1"/>
                      <a:pt x="115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30"/>
              <p:cNvSpPr/>
              <p:nvPr/>
            </p:nvSpPr>
            <p:spPr>
              <a:xfrm>
                <a:off x="7745522" y="4612674"/>
                <a:ext cx="231849" cy="155238"/>
              </a:xfrm>
              <a:custGeom>
                <a:avLst/>
                <a:gdLst/>
                <a:ahLst/>
                <a:cxnLst/>
                <a:rect l="l" t="t" r="r" b="b"/>
                <a:pathLst>
                  <a:path w="11509" h="7707" extrusionOk="0">
                    <a:moveTo>
                      <a:pt x="234" y="1"/>
                    </a:moveTo>
                    <a:cubicBezTo>
                      <a:pt x="101" y="1"/>
                      <a:pt x="1" y="101"/>
                      <a:pt x="1" y="201"/>
                    </a:cubicBezTo>
                    <a:cubicBezTo>
                      <a:pt x="1" y="334"/>
                      <a:pt x="101" y="401"/>
                      <a:pt x="201" y="401"/>
                    </a:cubicBezTo>
                    <a:lnTo>
                      <a:pt x="234" y="401"/>
                    </a:lnTo>
                    <a:cubicBezTo>
                      <a:pt x="7006" y="401"/>
                      <a:pt x="11075" y="7539"/>
                      <a:pt x="11109" y="7606"/>
                    </a:cubicBezTo>
                    <a:cubicBezTo>
                      <a:pt x="11142" y="7673"/>
                      <a:pt x="11209" y="7706"/>
                      <a:pt x="11275" y="7706"/>
                    </a:cubicBezTo>
                    <a:cubicBezTo>
                      <a:pt x="11309" y="7706"/>
                      <a:pt x="11342" y="7706"/>
                      <a:pt x="11376" y="7673"/>
                    </a:cubicBezTo>
                    <a:cubicBezTo>
                      <a:pt x="11476" y="7606"/>
                      <a:pt x="11509" y="7506"/>
                      <a:pt x="11476" y="7406"/>
                    </a:cubicBezTo>
                    <a:cubicBezTo>
                      <a:pt x="11409" y="7306"/>
                      <a:pt x="7273" y="1"/>
                      <a:pt x="23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30"/>
              <p:cNvSpPr/>
              <p:nvPr/>
            </p:nvSpPr>
            <p:spPr>
              <a:xfrm>
                <a:off x="7859095" y="4346392"/>
                <a:ext cx="265148" cy="322723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16022" extrusionOk="0">
                    <a:moveTo>
                      <a:pt x="10774" y="1"/>
                    </a:moveTo>
                    <a:cubicBezTo>
                      <a:pt x="10492" y="1"/>
                      <a:pt x="10108" y="111"/>
                      <a:pt x="9607" y="344"/>
                    </a:cubicBezTo>
                    <a:cubicBezTo>
                      <a:pt x="0" y="4814"/>
                      <a:pt x="4503" y="16022"/>
                      <a:pt x="4503" y="16022"/>
                    </a:cubicBezTo>
                    <a:cubicBezTo>
                      <a:pt x="8232" y="7878"/>
                      <a:pt x="13161" y="1"/>
                      <a:pt x="10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30"/>
              <p:cNvSpPr/>
              <p:nvPr/>
            </p:nvSpPr>
            <p:spPr>
              <a:xfrm>
                <a:off x="7932338" y="4452208"/>
                <a:ext cx="61160" cy="221628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11003" extrusionOk="0">
                    <a:moveTo>
                      <a:pt x="2786" y="1"/>
                    </a:moveTo>
                    <a:cubicBezTo>
                      <a:pt x="2715" y="1"/>
                      <a:pt x="2650" y="55"/>
                      <a:pt x="2602" y="128"/>
                    </a:cubicBezTo>
                    <a:cubicBezTo>
                      <a:pt x="2569" y="161"/>
                      <a:pt x="0" y="5031"/>
                      <a:pt x="667" y="10802"/>
                    </a:cubicBezTo>
                    <a:cubicBezTo>
                      <a:pt x="667" y="10902"/>
                      <a:pt x="767" y="11002"/>
                      <a:pt x="867" y="11002"/>
                    </a:cubicBezTo>
                    <a:lnTo>
                      <a:pt x="901" y="11002"/>
                    </a:lnTo>
                    <a:cubicBezTo>
                      <a:pt x="1001" y="10969"/>
                      <a:pt x="1067" y="10869"/>
                      <a:pt x="1067" y="10769"/>
                    </a:cubicBezTo>
                    <a:cubicBezTo>
                      <a:pt x="434" y="5131"/>
                      <a:pt x="2935" y="361"/>
                      <a:pt x="2969" y="294"/>
                    </a:cubicBezTo>
                    <a:cubicBezTo>
                      <a:pt x="3036" y="194"/>
                      <a:pt x="2969" y="94"/>
                      <a:pt x="2869" y="28"/>
                    </a:cubicBezTo>
                    <a:cubicBezTo>
                      <a:pt x="2841" y="9"/>
                      <a:pt x="2813" y="1"/>
                      <a:pt x="278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30"/>
              <p:cNvSpPr/>
              <p:nvPr/>
            </p:nvSpPr>
            <p:spPr>
              <a:xfrm>
                <a:off x="8361024" y="4719255"/>
                <a:ext cx="206990" cy="201848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21" extrusionOk="0">
                    <a:moveTo>
                      <a:pt x="4737" y="0"/>
                    </a:moveTo>
                    <a:cubicBezTo>
                      <a:pt x="98" y="0"/>
                      <a:pt x="1" y="10021"/>
                      <a:pt x="1" y="10021"/>
                    </a:cubicBezTo>
                    <a:cubicBezTo>
                      <a:pt x="4638" y="3783"/>
                      <a:pt x="10275" y="2715"/>
                      <a:pt x="7540" y="981"/>
                    </a:cubicBezTo>
                    <a:cubicBezTo>
                      <a:pt x="6458" y="293"/>
                      <a:pt x="5531" y="0"/>
                      <a:pt x="4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30"/>
              <p:cNvSpPr/>
              <p:nvPr/>
            </p:nvSpPr>
            <p:spPr>
              <a:xfrm>
                <a:off x="8356330" y="4772334"/>
                <a:ext cx="90068" cy="153486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7620" extrusionOk="0">
                    <a:moveTo>
                      <a:pt x="4249" y="0"/>
                    </a:moveTo>
                    <a:cubicBezTo>
                      <a:pt x="4200" y="0"/>
                      <a:pt x="4148" y="17"/>
                      <a:pt x="4103" y="47"/>
                    </a:cubicBezTo>
                    <a:cubicBezTo>
                      <a:pt x="3937" y="147"/>
                      <a:pt x="467" y="2849"/>
                      <a:pt x="0" y="7386"/>
                    </a:cubicBezTo>
                    <a:cubicBezTo>
                      <a:pt x="0" y="7486"/>
                      <a:pt x="100" y="7586"/>
                      <a:pt x="201" y="7619"/>
                    </a:cubicBezTo>
                    <a:lnTo>
                      <a:pt x="234" y="7619"/>
                    </a:lnTo>
                    <a:cubicBezTo>
                      <a:pt x="334" y="7619"/>
                      <a:pt x="401" y="7519"/>
                      <a:pt x="434" y="7419"/>
                    </a:cubicBezTo>
                    <a:cubicBezTo>
                      <a:pt x="868" y="3082"/>
                      <a:pt x="4303" y="414"/>
                      <a:pt x="4337" y="381"/>
                    </a:cubicBezTo>
                    <a:cubicBezTo>
                      <a:pt x="4437" y="314"/>
                      <a:pt x="4470" y="180"/>
                      <a:pt x="4404" y="80"/>
                    </a:cubicBezTo>
                    <a:cubicBezTo>
                      <a:pt x="4367" y="25"/>
                      <a:pt x="4310" y="0"/>
                      <a:pt x="424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30"/>
              <p:cNvSpPr/>
              <p:nvPr/>
            </p:nvSpPr>
            <p:spPr>
              <a:xfrm>
                <a:off x="8104348" y="4488487"/>
                <a:ext cx="225161" cy="225656"/>
              </a:xfrm>
              <a:custGeom>
                <a:avLst/>
                <a:gdLst/>
                <a:ahLst/>
                <a:cxnLst/>
                <a:rect l="l" t="t" r="r" b="b"/>
                <a:pathLst>
                  <a:path w="11177" h="11203" extrusionOk="0">
                    <a:moveTo>
                      <a:pt x="8728" y="1"/>
                    </a:moveTo>
                    <a:cubicBezTo>
                      <a:pt x="8544" y="1"/>
                      <a:pt x="8315" y="31"/>
                      <a:pt x="8040" y="95"/>
                    </a:cubicBezTo>
                    <a:cubicBezTo>
                      <a:pt x="0" y="1963"/>
                      <a:pt x="1602" y="11203"/>
                      <a:pt x="1602" y="11203"/>
                    </a:cubicBezTo>
                    <a:cubicBezTo>
                      <a:pt x="5913" y="5371"/>
                      <a:pt x="11177" y="1"/>
                      <a:pt x="87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30"/>
              <p:cNvSpPr/>
              <p:nvPr/>
            </p:nvSpPr>
            <p:spPr>
              <a:xfrm>
                <a:off x="8132570" y="4554297"/>
                <a:ext cx="72603" cy="163879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8136" extrusionOk="0">
                    <a:moveTo>
                      <a:pt x="3384" y="0"/>
                    </a:moveTo>
                    <a:cubicBezTo>
                      <a:pt x="3329" y="0"/>
                      <a:pt x="3273" y="27"/>
                      <a:pt x="3236" y="63"/>
                    </a:cubicBezTo>
                    <a:cubicBezTo>
                      <a:pt x="3203" y="97"/>
                      <a:pt x="434" y="3432"/>
                      <a:pt x="0" y="7902"/>
                    </a:cubicBezTo>
                    <a:cubicBezTo>
                      <a:pt x="0" y="8036"/>
                      <a:pt x="67" y="8136"/>
                      <a:pt x="201" y="8136"/>
                    </a:cubicBezTo>
                    <a:cubicBezTo>
                      <a:pt x="301" y="8136"/>
                      <a:pt x="401" y="8069"/>
                      <a:pt x="401" y="7969"/>
                    </a:cubicBezTo>
                    <a:cubicBezTo>
                      <a:pt x="834" y="3599"/>
                      <a:pt x="3503" y="363"/>
                      <a:pt x="3536" y="330"/>
                    </a:cubicBezTo>
                    <a:cubicBezTo>
                      <a:pt x="3603" y="263"/>
                      <a:pt x="3603" y="130"/>
                      <a:pt x="3503" y="63"/>
                    </a:cubicBezTo>
                    <a:cubicBezTo>
                      <a:pt x="3473" y="18"/>
                      <a:pt x="3429" y="0"/>
                      <a:pt x="338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30"/>
              <p:cNvSpPr/>
              <p:nvPr/>
            </p:nvSpPr>
            <p:spPr>
              <a:xfrm>
                <a:off x="8110391" y="4696110"/>
                <a:ext cx="226309" cy="224992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170" extrusionOk="0">
                    <a:moveTo>
                      <a:pt x="8687" y="1"/>
                    </a:moveTo>
                    <a:cubicBezTo>
                      <a:pt x="8501" y="1"/>
                      <a:pt x="8275" y="31"/>
                      <a:pt x="8006" y="95"/>
                    </a:cubicBezTo>
                    <a:cubicBezTo>
                      <a:pt x="1" y="1930"/>
                      <a:pt x="1602" y="11170"/>
                      <a:pt x="1602" y="11170"/>
                    </a:cubicBezTo>
                    <a:cubicBezTo>
                      <a:pt x="6389" y="5730"/>
                      <a:pt x="11234" y="1"/>
                      <a:pt x="86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30"/>
              <p:cNvSpPr/>
              <p:nvPr/>
            </p:nvSpPr>
            <p:spPr>
              <a:xfrm>
                <a:off x="8137949" y="4761578"/>
                <a:ext cx="73267" cy="16424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8154" extrusionOk="0">
                    <a:moveTo>
                      <a:pt x="3390" y="1"/>
                    </a:moveTo>
                    <a:cubicBezTo>
                      <a:pt x="3330" y="1"/>
                      <a:pt x="3273" y="25"/>
                      <a:pt x="3236" y="81"/>
                    </a:cubicBezTo>
                    <a:cubicBezTo>
                      <a:pt x="3203" y="114"/>
                      <a:pt x="467" y="3416"/>
                      <a:pt x="0" y="7920"/>
                    </a:cubicBezTo>
                    <a:cubicBezTo>
                      <a:pt x="0" y="8020"/>
                      <a:pt x="100" y="8120"/>
                      <a:pt x="200" y="8153"/>
                    </a:cubicBezTo>
                    <a:lnTo>
                      <a:pt x="234" y="8153"/>
                    </a:lnTo>
                    <a:cubicBezTo>
                      <a:pt x="334" y="8153"/>
                      <a:pt x="401" y="8053"/>
                      <a:pt x="434" y="7953"/>
                    </a:cubicBezTo>
                    <a:cubicBezTo>
                      <a:pt x="868" y="3583"/>
                      <a:pt x="3536" y="381"/>
                      <a:pt x="3536" y="347"/>
                    </a:cubicBezTo>
                    <a:cubicBezTo>
                      <a:pt x="3636" y="247"/>
                      <a:pt x="3603" y="114"/>
                      <a:pt x="3536" y="47"/>
                    </a:cubicBezTo>
                    <a:cubicBezTo>
                      <a:pt x="3491" y="17"/>
                      <a:pt x="3440" y="1"/>
                      <a:pt x="339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30"/>
              <p:cNvSpPr/>
              <p:nvPr/>
            </p:nvSpPr>
            <p:spPr>
              <a:xfrm>
                <a:off x="8074112" y="4149062"/>
                <a:ext cx="405378" cy="321132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15943" extrusionOk="0">
                    <a:moveTo>
                      <a:pt x="7197" y="1"/>
                    </a:moveTo>
                    <a:cubicBezTo>
                      <a:pt x="7073" y="1"/>
                      <a:pt x="6932" y="42"/>
                      <a:pt x="6772" y="133"/>
                    </a:cubicBezTo>
                    <a:cubicBezTo>
                      <a:pt x="5071" y="1133"/>
                      <a:pt x="2702" y="5870"/>
                      <a:pt x="2702" y="5870"/>
                    </a:cubicBezTo>
                    <a:cubicBezTo>
                      <a:pt x="2702" y="5870"/>
                      <a:pt x="0" y="10974"/>
                      <a:pt x="6805" y="15043"/>
                    </a:cubicBezTo>
                    <a:cubicBezTo>
                      <a:pt x="7860" y="15673"/>
                      <a:pt x="8907" y="15942"/>
                      <a:pt x="9922" y="15942"/>
                    </a:cubicBezTo>
                    <a:cubicBezTo>
                      <a:pt x="15516" y="15942"/>
                      <a:pt x="20123" y="7764"/>
                      <a:pt x="19614" y="6804"/>
                    </a:cubicBezTo>
                    <a:cubicBezTo>
                      <a:pt x="19492" y="6567"/>
                      <a:pt x="19238" y="6473"/>
                      <a:pt x="18914" y="6473"/>
                    </a:cubicBezTo>
                    <a:cubicBezTo>
                      <a:pt x="17738" y="6473"/>
                      <a:pt x="15645" y="7705"/>
                      <a:pt x="15645" y="7705"/>
                    </a:cubicBezTo>
                    <a:cubicBezTo>
                      <a:pt x="15645" y="7705"/>
                      <a:pt x="17026" y="3229"/>
                      <a:pt x="15691" y="3229"/>
                    </a:cubicBezTo>
                    <a:cubicBezTo>
                      <a:pt x="15559" y="3229"/>
                      <a:pt x="15400" y="3272"/>
                      <a:pt x="15211" y="3368"/>
                    </a:cubicBezTo>
                    <a:cubicBezTo>
                      <a:pt x="13110" y="4402"/>
                      <a:pt x="11876" y="5503"/>
                      <a:pt x="11876" y="5503"/>
                    </a:cubicBezTo>
                    <a:cubicBezTo>
                      <a:pt x="11876" y="5503"/>
                      <a:pt x="12545" y="1640"/>
                      <a:pt x="11327" y="1640"/>
                    </a:cubicBezTo>
                    <a:cubicBezTo>
                      <a:pt x="11270" y="1640"/>
                      <a:pt x="11208" y="1649"/>
                      <a:pt x="11142" y="1667"/>
                    </a:cubicBezTo>
                    <a:cubicBezTo>
                      <a:pt x="9641" y="2034"/>
                      <a:pt x="8073" y="3835"/>
                      <a:pt x="8073" y="3835"/>
                    </a:cubicBezTo>
                    <a:cubicBezTo>
                      <a:pt x="8073" y="3835"/>
                      <a:pt x="8402" y="1"/>
                      <a:pt x="7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30"/>
              <p:cNvSpPr/>
              <p:nvPr/>
            </p:nvSpPr>
            <p:spPr>
              <a:xfrm>
                <a:off x="8130556" y="4235459"/>
                <a:ext cx="268130" cy="19647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9754" extrusionOk="0">
                    <a:moveTo>
                      <a:pt x="3069" y="1448"/>
                    </a:moveTo>
                    <a:cubicBezTo>
                      <a:pt x="3136" y="1448"/>
                      <a:pt x="3136" y="1481"/>
                      <a:pt x="3136" y="1481"/>
                    </a:cubicBezTo>
                    <a:cubicBezTo>
                      <a:pt x="3169" y="1481"/>
                      <a:pt x="3169" y="1614"/>
                      <a:pt x="2969" y="1848"/>
                    </a:cubicBezTo>
                    <a:cubicBezTo>
                      <a:pt x="2802" y="2081"/>
                      <a:pt x="2469" y="2348"/>
                      <a:pt x="2135" y="2515"/>
                    </a:cubicBezTo>
                    <a:cubicBezTo>
                      <a:pt x="2202" y="2281"/>
                      <a:pt x="2302" y="2048"/>
                      <a:pt x="2435" y="1881"/>
                    </a:cubicBezTo>
                    <a:cubicBezTo>
                      <a:pt x="2602" y="1614"/>
                      <a:pt x="2836" y="1448"/>
                      <a:pt x="3036" y="1448"/>
                    </a:cubicBezTo>
                    <a:close/>
                    <a:moveTo>
                      <a:pt x="8673" y="4183"/>
                    </a:moveTo>
                    <a:cubicBezTo>
                      <a:pt x="8607" y="4416"/>
                      <a:pt x="8240" y="4950"/>
                      <a:pt x="7639" y="5417"/>
                    </a:cubicBezTo>
                    <a:cubicBezTo>
                      <a:pt x="7873" y="4817"/>
                      <a:pt x="8206" y="4350"/>
                      <a:pt x="8540" y="4216"/>
                    </a:cubicBezTo>
                    <a:cubicBezTo>
                      <a:pt x="8607" y="4216"/>
                      <a:pt x="8640" y="4216"/>
                      <a:pt x="8673" y="4183"/>
                    </a:cubicBezTo>
                    <a:close/>
                    <a:moveTo>
                      <a:pt x="10308" y="6017"/>
                    </a:moveTo>
                    <a:cubicBezTo>
                      <a:pt x="10274" y="6084"/>
                      <a:pt x="10208" y="6251"/>
                      <a:pt x="10074" y="6451"/>
                    </a:cubicBezTo>
                    <a:cubicBezTo>
                      <a:pt x="9874" y="6718"/>
                      <a:pt x="9641" y="6985"/>
                      <a:pt x="9340" y="7185"/>
                    </a:cubicBezTo>
                    <a:cubicBezTo>
                      <a:pt x="9440" y="6651"/>
                      <a:pt x="9741" y="6218"/>
                      <a:pt x="10174" y="6051"/>
                    </a:cubicBezTo>
                    <a:cubicBezTo>
                      <a:pt x="10241" y="6017"/>
                      <a:pt x="10274" y="6017"/>
                      <a:pt x="10308" y="6017"/>
                    </a:cubicBezTo>
                    <a:close/>
                    <a:moveTo>
                      <a:pt x="1088" y="1"/>
                    </a:moveTo>
                    <a:cubicBezTo>
                      <a:pt x="1005" y="1"/>
                      <a:pt x="918" y="38"/>
                      <a:pt x="868" y="113"/>
                    </a:cubicBezTo>
                    <a:cubicBezTo>
                      <a:pt x="834" y="147"/>
                      <a:pt x="0" y="1548"/>
                      <a:pt x="334" y="2415"/>
                    </a:cubicBezTo>
                    <a:cubicBezTo>
                      <a:pt x="434" y="2715"/>
                      <a:pt x="668" y="2915"/>
                      <a:pt x="968" y="3015"/>
                    </a:cubicBezTo>
                    <a:cubicBezTo>
                      <a:pt x="1139" y="3064"/>
                      <a:pt x="1310" y="3095"/>
                      <a:pt x="1481" y="3095"/>
                    </a:cubicBezTo>
                    <a:cubicBezTo>
                      <a:pt x="1543" y="3095"/>
                      <a:pt x="1606" y="3091"/>
                      <a:pt x="1668" y="3082"/>
                    </a:cubicBezTo>
                    <a:cubicBezTo>
                      <a:pt x="1702" y="3182"/>
                      <a:pt x="1735" y="3316"/>
                      <a:pt x="1802" y="3416"/>
                    </a:cubicBezTo>
                    <a:cubicBezTo>
                      <a:pt x="1935" y="3682"/>
                      <a:pt x="2269" y="4049"/>
                      <a:pt x="3036" y="4049"/>
                    </a:cubicBezTo>
                    <a:cubicBezTo>
                      <a:pt x="3119" y="4055"/>
                      <a:pt x="3200" y="4058"/>
                      <a:pt x="3281" y="4058"/>
                    </a:cubicBezTo>
                    <a:cubicBezTo>
                      <a:pt x="3655" y="4058"/>
                      <a:pt x="4007" y="3998"/>
                      <a:pt x="4337" y="3916"/>
                    </a:cubicBezTo>
                    <a:lnTo>
                      <a:pt x="4337" y="3916"/>
                    </a:lnTo>
                    <a:cubicBezTo>
                      <a:pt x="4137" y="4483"/>
                      <a:pt x="4037" y="5184"/>
                      <a:pt x="4170" y="5717"/>
                    </a:cubicBezTo>
                    <a:cubicBezTo>
                      <a:pt x="4343" y="6351"/>
                      <a:pt x="4815" y="6712"/>
                      <a:pt x="5478" y="6712"/>
                    </a:cubicBezTo>
                    <a:cubicBezTo>
                      <a:pt x="5582" y="6712"/>
                      <a:pt x="5691" y="6703"/>
                      <a:pt x="5805" y="6685"/>
                    </a:cubicBezTo>
                    <a:cubicBezTo>
                      <a:pt x="6205" y="6618"/>
                      <a:pt x="6572" y="6484"/>
                      <a:pt x="6939" y="6318"/>
                    </a:cubicBezTo>
                    <a:lnTo>
                      <a:pt x="6939" y="6318"/>
                    </a:lnTo>
                    <a:cubicBezTo>
                      <a:pt x="6872" y="6718"/>
                      <a:pt x="6872" y="7118"/>
                      <a:pt x="6939" y="7418"/>
                    </a:cubicBezTo>
                    <a:cubicBezTo>
                      <a:pt x="7055" y="7913"/>
                      <a:pt x="7400" y="8205"/>
                      <a:pt x="7862" y="8205"/>
                    </a:cubicBezTo>
                    <a:cubicBezTo>
                      <a:pt x="7930" y="8205"/>
                      <a:pt x="8000" y="8198"/>
                      <a:pt x="8073" y="8186"/>
                    </a:cubicBezTo>
                    <a:cubicBezTo>
                      <a:pt x="8373" y="8152"/>
                      <a:pt x="8640" y="8052"/>
                      <a:pt x="8907" y="7952"/>
                    </a:cubicBezTo>
                    <a:cubicBezTo>
                      <a:pt x="9007" y="8586"/>
                      <a:pt x="9407" y="9153"/>
                      <a:pt x="9974" y="9487"/>
                    </a:cubicBezTo>
                    <a:cubicBezTo>
                      <a:pt x="10274" y="9687"/>
                      <a:pt x="10575" y="9753"/>
                      <a:pt x="10875" y="9753"/>
                    </a:cubicBezTo>
                    <a:cubicBezTo>
                      <a:pt x="11876" y="9753"/>
                      <a:pt x="12810" y="8853"/>
                      <a:pt x="13243" y="8219"/>
                    </a:cubicBezTo>
                    <a:cubicBezTo>
                      <a:pt x="13310" y="8119"/>
                      <a:pt x="13277" y="8019"/>
                      <a:pt x="13176" y="7952"/>
                    </a:cubicBezTo>
                    <a:cubicBezTo>
                      <a:pt x="13147" y="7922"/>
                      <a:pt x="13103" y="7906"/>
                      <a:pt x="13058" y="7906"/>
                    </a:cubicBezTo>
                    <a:cubicBezTo>
                      <a:pt x="13003" y="7906"/>
                      <a:pt x="12946" y="7930"/>
                      <a:pt x="12910" y="7986"/>
                    </a:cubicBezTo>
                    <a:cubicBezTo>
                      <a:pt x="12882" y="8013"/>
                      <a:pt x="11938" y="9347"/>
                      <a:pt x="10875" y="9347"/>
                    </a:cubicBezTo>
                    <a:cubicBezTo>
                      <a:pt x="10655" y="9347"/>
                      <a:pt x="10430" y="9290"/>
                      <a:pt x="10208" y="9153"/>
                    </a:cubicBezTo>
                    <a:cubicBezTo>
                      <a:pt x="9674" y="8819"/>
                      <a:pt x="9374" y="8319"/>
                      <a:pt x="9307" y="7719"/>
                    </a:cubicBezTo>
                    <a:cubicBezTo>
                      <a:pt x="10041" y="7252"/>
                      <a:pt x="10575" y="6551"/>
                      <a:pt x="10708" y="6184"/>
                    </a:cubicBezTo>
                    <a:cubicBezTo>
                      <a:pt x="10775" y="5884"/>
                      <a:pt x="10708" y="5751"/>
                      <a:pt x="10608" y="5684"/>
                    </a:cubicBezTo>
                    <a:cubicBezTo>
                      <a:pt x="10536" y="5612"/>
                      <a:pt x="10446" y="5579"/>
                      <a:pt x="10336" y="5579"/>
                    </a:cubicBezTo>
                    <a:cubicBezTo>
                      <a:pt x="10241" y="5579"/>
                      <a:pt x="10131" y="5604"/>
                      <a:pt x="10008" y="5651"/>
                    </a:cubicBezTo>
                    <a:cubicBezTo>
                      <a:pt x="9407" y="5917"/>
                      <a:pt x="8940" y="6585"/>
                      <a:pt x="8907" y="7352"/>
                    </a:cubicBezTo>
                    <a:cubicBezTo>
                      <a:pt x="8873" y="7418"/>
                      <a:pt x="8873" y="7452"/>
                      <a:pt x="8873" y="7485"/>
                    </a:cubicBezTo>
                    <a:cubicBezTo>
                      <a:pt x="8607" y="7619"/>
                      <a:pt x="8306" y="7752"/>
                      <a:pt x="8006" y="7785"/>
                    </a:cubicBezTo>
                    <a:cubicBezTo>
                      <a:pt x="7970" y="7789"/>
                      <a:pt x="7936" y="7790"/>
                      <a:pt x="7903" y="7790"/>
                    </a:cubicBezTo>
                    <a:cubicBezTo>
                      <a:pt x="7601" y="7790"/>
                      <a:pt x="7429" y="7649"/>
                      <a:pt x="7339" y="7318"/>
                    </a:cubicBezTo>
                    <a:cubicBezTo>
                      <a:pt x="7239" y="6951"/>
                      <a:pt x="7306" y="6518"/>
                      <a:pt x="7406" y="6051"/>
                    </a:cubicBezTo>
                    <a:cubicBezTo>
                      <a:pt x="8306" y="5517"/>
                      <a:pt x="8907" y="4750"/>
                      <a:pt x="9040" y="4350"/>
                    </a:cubicBezTo>
                    <a:cubicBezTo>
                      <a:pt x="9140" y="4083"/>
                      <a:pt x="9074" y="3949"/>
                      <a:pt x="8973" y="3883"/>
                    </a:cubicBezTo>
                    <a:cubicBezTo>
                      <a:pt x="8920" y="3811"/>
                      <a:pt x="8837" y="3778"/>
                      <a:pt x="8732" y="3778"/>
                    </a:cubicBezTo>
                    <a:cubicBezTo>
                      <a:pt x="8640" y="3778"/>
                      <a:pt x="8530" y="3803"/>
                      <a:pt x="8406" y="3849"/>
                    </a:cubicBezTo>
                    <a:cubicBezTo>
                      <a:pt x="7839" y="4049"/>
                      <a:pt x="7306" y="4917"/>
                      <a:pt x="7072" y="5784"/>
                    </a:cubicBezTo>
                    <a:cubicBezTo>
                      <a:pt x="6672" y="6017"/>
                      <a:pt x="6205" y="6184"/>
                      <a:pt x="5738" y="6251"/>
                    </a:cubicBezTo>
                    <a:cubicBezTo>
                      <a:pt x="5633" y="6267"/>
                      <a:pt x="5535" y="6276"/>
                      <a:pt x="5443" y="6276"/>
                    </a:cubicBezTo>
                    <a:cubicBezTo>
                      <a:pt x="4979" y="6276"/>
                      <a:pt x="4682" y="6063"/>
                      <a:pt x="4570" y="5617"/>
                    </a:cubicBezTo>
                    <a:cubicBezTo>
                      <a:pt x="4437" y="5050"/>
                      <a:pt x="4604" y="4283"/>
                      <a:pt x="4871" y="3716"/>
                    </a:cubicBezTo>
                    <a:cubicBezTo>
                      <a:pt x="5538" y="3482"/>
                      <a:pt x="5971" y="3115"/>
                      <a:pt x="6105" y="2882"/>
                    </a:cubicBezTo>
                    <a:cubicBezTo>
                      <a:pt x="6138" y="2782"/>
                      <a:pt x="6138" y="2648"/>
                      <a:pt x="6071" y="2582"/>
                    </a:cubicBezTo>
                    <a:cubicBezTo>
                      <a:pt x="5994" y="2504"/>
                      <a:pt x="5902" y="2477"/>
                      <a:pt x="5802" y="2477"/>
                    </a:cubicBezTo>
                    <a:cubicBezTo>
                      <a:pt x="5687" y="2477"/>
                      <a:pt x="5562" y="2513"/>
                      <a:pt x="5438" y="2548"/>
                    </a:cubicBezTo>
                    <a:cubicBezTo>
                      <a:pt x="5104" y="2682"/>
                      <a:pt x="4804" y="2982"/>
                      <a:pt x="4570" y="3382"/>
                    </a:cubicBezTo>
                    <a:cubicBezTo>
                      <a:pt x="4170" y="3549"/>
                      <a:pt x="3636" y="3649"/>
                      <a:pt x="3036" y="3649"/>
                    </a:cubicBezTo>
                    <a:cubicBezTo>
                      <a:pt x="2569" y="3616"/>
                      <a:pt x="2302" y="3482"/>
                      <a:pt x="2169" y="3215"/>
                    </a:cubicBezTo>
                    <a:cubicBezTo>
                      <a:pt x="2135" y="3149"/>
                      <a:pt x="2102" y="3049"/>
                      <a:pt x="2102" y="2982"/>
                    </a:cubicBezTo>
                    <a:cubicBezTo>
                      <a:pt x="2469" y="2849"/>
                      <a:pt x="2869" y="2582"/>
                      <a:pt x="3136" y="2315"/>
                    </a:cubicBezTo>
                    <a:cubicBezTo>
                      <a:pt x="3303" y="2148"/>
                      <a:pt x="3670" y="1714"/>
                      <a:pt x="3536" y="1347"/>
                    </a:cubicBezTo>
                    <a:cubicBezTo>
                      <a:pt x="3503" y="1247"/>
                      <a:pt x="3403" y="1081"/>
                      <a:pt x="3103" y="1047"/>
                    </a:cubicBezTo>
                    <a:cubicBezTo>
                      <a:pt x="3065" y="1040"/>
                      <a:pt x="3027" y="1036"/>
                      <a:pt x="2988" y="1036"/>
                    </a:cubicBezTo>
                    <a:cubicBezTo>
                      <a:pt x="2686" y="1036"/>
                      <a:pt x="2364" y="1263"/>
                      <a:pt x="2069" y="1648"/>
                    </a:cubicBezTo>
                    <a:cubicBezTo>
                      <a:pt x="1868" y="1915"/>
                      <a:pt x="1735" y="2281"/>
                      <a:pt x="1668" y="2648"/>
                    </a:cubicBezTo>
                    <a:cubicBezTo>
                      <a:pt x="1599" y="2662"/>
                      <a:pt x="1524" y="2670"/>
                      <a:pt x="1446" y="2670"/>
                    </a:cubicBezTo>
                    <a:cubicBezTo>
                      <a:pt x="1336" y="2670"/>
                      <a:pt x="1218" y="2654"/>
                      <a:pt x="1101" y="2615"/>
                    </a:cubicBezTo>
                    <a:cubicBezTo>
                      <a:pt x="901" y="2548"/>
                      <a:pt x="801" y="2448"/>
                      <a:pt x="734" y="2281"/>
                    </a:cubicBezTo>
                    <a:cubicBezTo>
                      <a:pt x="501" y="1714"/>
                      <a:pt x="1001" y="680"/>
                      <a:pt x="1235" y="313"/>
                    </a:cubicBezTo>
                    <a:cubicBezTo>
                      <a:pt x="1268" y="213"/>
                      <a:pt x="1235" y="80"/>
                      <a:pt x="1168" y="13"/>
                    </a:cubicBezTo>
                    <a:cubicBezTo>
                      <a:pt x="1143" y="5"/>
                      <a:pt x="1116" y="1"/>
                      <a:pt x="108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30"/>
              <p:cNvSpPr/>
              <p:nvPr/>
            </p:nvSpPr>
            <p:spPr>
              <a:xfrm>
                <a:off x="8310643" y="4474023"/>
                <a:ext cx="236039" cy="19792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9826" extrusionOk="0">
                    <a:moveTo>
                      <a:pt x="7768" y="1"/>
                    </a:moveTo>
                    <a:cubicBezTo>
                      <a:pt x="7647" y="1"/>
                      <a:pt x="7515" y="74"/>
                      <a:pt x="7372" y="245"/>
                    </a:cubicBezTo>
                    <a:cubicBezTo>
                      <a:pt x="6371" y="1480"/>
                      <a:pt x="5904" y="2480"/>
                      <a:pt x="5904" y="2480"/>
                    </a:cubicBezTo>
                    <a:cubicBezTo>
                      <a:pt x="5904" y="2480"/>
                      <a:pt x="5338" y="186"/>
                      <a:pt x="4617" y="186"/>
                    </a:cubicBezTo>
                    <a:cubicBezTo>
                      <a:pt x="4536" y="186"/>
                      <a:pt x="4454" y="215"/>
                      <a:pt x="4370" y="279"/>
                    </a:cubicBezTo>
                    <a:cubicBezTo>
                      <a:pt x="3569" y="946"/>
                      <a:pt x="3069" y="2480"/>
                      <a:pt x="3069" y="2480"/>
                    </a:cubicBezTo>
                    <a:cubicBezTo>
                      <a:pt x="3069" y="2480"/>
                      <a:pt x="2328" y="305"/>
                      <a:pt x="1635" y="305"/>
                    </a:cubicBezTo>
                    <a:cubicBezTo>
                      <a:pt x="1510" y="305"/>
                      <a:pt x="1385" y="377"/>
                      <a:pt x="1268" y="546"/>
                    </a:cubicBezTo>
                    <a:cubicBezTo>
                      <a:pt x="467" y="1613"/>
                      <a:pt x="300" y="5216"/>
                      <a:pt x="300" y="5216"/>
                    </a:cubicBezTo>
                    <a:cubicBezTo>
                      <a:pt x="300" y="5216"/>
                      <a:pt x="0" y="9118"/>
                      <a:pt x="5337" y="9786"/>
                    </a:cubicBezTo>
                    <a:cubicBezTo>
                      <a:pt x="5545" y="9813"/>
                      <a:pt x="5747" y="9826"/>
                      <a:pt x="5942" y="9826"/>
                    </a:cubicBezTo>
                    <a:cubicBezTo>
                      <a:pt x="10816" y="9826"/>
                      <a:pt x="11716" y="1725"/>
                      <a:pt x="11075" y="1179"/>
                    </a:cubicBezTo>
                    <a:cubicBezTo>
                      <a:pt x="11003" y="1122"/>
                      <a:pt x="10920" y="1096"/>
                      <a:pt x="10830" y="1096"/>
                    </a:cubicBezTo>
                    <a:cubicBezTo>
                      <a:pt x="10087" y="1096"/>
                      <a:pt x="8840" y="2847"/>
                      <a:pt x="8840" y="2847"/>
                    </a:cubicBezTo>
                    <a:cubicBezTo>
                      <a:pt x="8840" y="2847"/>
                      <a:pt x="8518" y="1"/>
                      <a:pt x="77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" name="Google Shape;2865;p30"/>
              <p:cNvSpPr/>
              <p:nvPr/>
            </p:nvSpPr>
            <p:spPr>
              <a:xfrm>
                <a:off x="8316687" y="4551396"/>
                <a:ext cx="204975" cy="73379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3643" extrusionOk="0">
                    <a:moveTo>
                      <a:pt x="1935" y="507"/>
                    </a:moveTo>
                    <a:cubicBezTo>
                      <a:pt x="1935" y="574"/>
                      <a:pt x="1902" y="774"/>
                      <a:pt x="1768" y="1008"/>
                    </a:cubicBezTo>
                    <a:cubicBezTo>
                      <a:pt x="1735" y="1074"/>
                      <a:pt x="1702" y="1108"/>
                      <a:pt x="1668" y="1175"/>
                    </a:cubicBezTo>
                    <a:cubicBezTo>
                      <a:pt x="1668" y="1074"/>
                      <a:pt x="1668" y="974"/>
                      <a:pt x="1702" y="874"/>
                    </a:cubicBezTo>
                    <a:cubicBezTo>
                      <a:pt x="1735" y="674"/>
                      <a:pt x="1835" y="541"/>
                      <a:pt x="1935" y="507"/>
                    </a:cubicBezTo>
                    <a:close/>
                    <a:moveTo>
                      <a:pt x="6071" y="774"/>
                    </a:moveTo>
                    <a:cubicBezTo>
                      <a:pt x="6071" y="908"/>
                      <a:pt x="6005" y="1108"/>
                      <a:pt x="5905" y="1308"/>
                    </a:cubicBezTo>
                    <a:cubicBezTo>
                      <a:pt x="5938" y="1108"/>
                      <a:pt x="6005" y="908"/>
                      <a:pt x="6071" y="774"/>
                    </a:cubicBezTo>
                    <a:close/>
                    <a:moveTo>
                      <a:pt x="7606" y="1441"/>
                    </a:moveTo>
                    <a:cubicBezTo>
                      <a:pt x="7606" y="1608"/>
                      <a:pt x="7539" y="1842"/>
                      <a:pt x="7406" y="2075"/>
                    </a:cubicBezTo>
                    <a:cubicBezTo>
                      <a:pt x="7406" y="1842"/>
                      <a:pt x="7472" y="1608"/>
                      <a:pt x="7606" y="1441"/>
                    </a:cubicBezTo>
                    <a:close/>
                    <a:moveTo>
                      <a:pt x="294" y="1"/>
                    </a:moveTo>
                    <a:cubicBezTo>
                      <a:pt x="208" y="1"/>
                      <a:pt x="129" y="87"/>
                      <a:pt x="100" y="174"/>
                    </a:cubicBezTo>
                    <a:cubicBezTo>
                      <a:pt x="100" y="307"/>
                      <a:pt x="0" y="1375"/>
                      <a:pt x="434" y="1842"/>
                    </a:cubicBezTo>
                    <a:cubicBezTo>
                      <a:pt x="579" y="1958"/>
                      <a:pt x="749" y="2048"/>
                      <a:pt x="966" y="2048"/>
                    </a:cubicBezTo>
                    <a:cubicBezTo>
                      <a:pt x="999" y="2048"/>
                      <a:pt x="1033" y="2046"/>
                      <a:pt x="1068" y="2042"/>
                    </a:cubicBezTo>
                    <a:cubicBezTo>
                      <a:pt x="1201" y="2042"/>
                      <a:pt x="1335" y="1975"/>
                      <a:pt x="1468" y="1908"/>
                    </a:cubicBezTo>
                    <a:cubicBezTo>
                      <a:pt x="1535" y="1975"/>
                      <a:pt x="1568" y="2008"/>
                      <a:pt x="1601" y="2042"/>
                    </a:cubicBezTo>
                    <a:cubicBezTo>
                      <a:pt x="1730" y="2149"/>
                      <a:pt x="1900" y="2242"/>
                      <a:pt x="2147" y="2242"/>
                    </a:cubicBezTo>
                    <a:cubicBezTo>
                      <a:pt x="2284" y="2242"/>
                      <a:pt x="2445" y="2213"/>
                      <a:pt x="2636" y="2142"/>
                    </a:cubicBezTo>
                    <a:cubicBezTo>
                      <a:pt x="2902" y="2008"/>
                      <a:pt x="3136" y="1875"/>
                      <a:pt x="3336" y="1742"/>
                    </a:cubicBezTo>
                    <a:cubicBezTo>
                      <a:pt x="3369" y="2142"/>
                      <a:pt x="3503" y="2542"/>
                      <a:pt x="3736" y="2809"/>
                    </a:cubicBezTo>
                    <a:cubicBezTo>
                      <a:pt x="3929" y="3078"/>
                      <a:pt x="4177" y="3204"/>
                      <a:pt x="4448" y="3204"/>
                    </a:cubicBezTo>
                    <a:cubicBezTo>
                      <a:pt x="4647" y="3204"/>
                      <a:pt x="4859" y="3136"/>
                      <a:pt x="5071" y="3009"/>
                    </a:cubicBezTo>
                    <a:cubicBezTo>
                      <a:pt x="5271" y="2876"/>
                      <a:pt x="5471" y="2709"/>
                      <a:pt x="5604" y="2542"/>
                    </a:cubicBezTo>
                    <a:cubicBezTo>
                      <a:pt x="5671" y="2776"/>
                      <a:pt x="5771" y="2976"/>
                      <a:pt x="5905" y="3109"/>
                    </a:cubicBezTo>
                    <a:cubicBezTo>
                      <a:pt x="6068" y="3334"/>
                      <a:pt x="6268" y="3446"/>
                      <a:pt x="6483" y="3446"/>
                    </a:cubicBezTo>
                    <a:cubicBezTo>
                      <a:pt x="6620" y="3446"/>
                      <a:pt x="6763" y="3400"/>
                      <a:pt x="6905" y="3309"/>
                    </a:cubicBezTo>
                    <a:cubicBezTo>
                      <a:pt x="7072" y="3209"/>
                      <a:pt x="7205" y="3109"/>
                      <a:pt x="7306" y="2976"/>
                    </a:cubicBezTo>
                    <a:cubicBezTo>
                      <a:pt x="7572" y="3343"/>
                      <a:pt x="7973" y="3543"/>
                      <a:pt x="8406" y="3610"/>
                    </a:cubicBezTo>
                    <a:cubicBezTo>
                      <a:pt x="8473" y="3643"/>
                      <a:pt x="8540" y="3643"/>
                      <a:pt x="8606" y="3643"/>
                    </a:cubicBezTo>
                    <a:cubicBezTo>
                      <a:pt x="9807" y="3643"/>
                      <a:pt x="10141" y="1975"/>
                      <a:pt x="10174" y="1875"/>
                    </a:cubicBezTo>
                    <a:cubicBezTo>
                      <a:pt x="10174" y="1775"/>
                      <a:pt x="10108" y="1675"/>
                      <a:pt x="10007" y="1642"/>
                    </a:cubicBezTo>
                    <a:cubicBezTo>
                      <a:pt x="9990" y="1636"/>
                      <a:pt x="9972" y="1633"/>
                      <a:pt x="9954" y="1633"/>
                    </a:cubicBezTo>
                    <a:cubicBezTo>
                      <a:pt x="9865" y="1633"/>
                      <a:pt x="9768" y="1698"/>
                      <a:pt x="9741" y="1808"/>
                    </a:cubicBezTo>
                    <a:cubicBezTo>
                      <a:pt x="9741" y="1808"/>
                      <a:pt x="9465" y="3218"/>
                      <a:pt x="8591" y="3218"/>
                    </a:cubicBezTo>
                    <a:cubicBezTo>
                      <a:pt x="8553" y="3218"/>
                      <a:pt x="8513" y="3215"/>
                      <a:pt x="8473" y="3209"/>
                    </a:cubicBezTo>
                    <a:cubicBezTo>
                      <a:pt x="8106" y="3143"/>
                      <a:pt x="7773" y="2942"/>
                      <a:pt x="7606" y="2642"/>
                    </a:cubicBezTo>
                    <a:cubicBezTo>
                      <a:pt x="7906" y="2142"/>
                      <a:pt x="8039" y="1575"/>
                      <a:pt x="8006" y="1275"/>
                    </a:cubicBezTo>
                    <a:cubicBezTo>
                      <a:pt x="8006" y="1041"/>
                      <a:pt x="7873" y="974"/>
                      <a:pt x="7806" y="941"/>
                    </a:cubicBezTo>
                    <a:cubicBezTo>
                      <a:pt x="7763" y="924"/>
                      <a:pt x="7722" y="915"/>
                      <a:pt x="7682" y="915"/>
                    </a:cubicBezTo>
                    <a:cubicBezTo>
                      <a:pt x="7568" y="915"/>
                      <a:pt x="7463" y="984"/>
                      <a:pt x="7339" y="1108"/>
                    </a:cubicBezTo>
                    <a:cubicBezTo>
                      <a:pt x="7005" y="1475"/>
                      <a:pt x="6905" y="2008"/>
                      <a:pt x="7105" y="2542"/>
                    </a:cubicBezTo>
                    <a:cubicBezTo>
                      <a:pt x="7105" y="2576"/>
                      <a:pt x="7105" y="2576"/>
                      <a:pt x="7105" y="2576"/>
                    </a:cubicBezTo>
                    <a:cubicBezTo>
                      <a:pt x="7005" y="2742"/>
                      <a:pt x="6872" y="2876"/>
                      <a:pt x="6705" y="2976"/>
                    </a:cubicBezTo>
                    <a:cubicBezTo>
                      <a:pt x="6630" y="3013"/>
                      <a:pt x="6564" y="3032"/>
                      <a:pt x="6505" y="3032"/>
                    </a:cubicBezTo>
                    <a:cubicBezTo>
                      <a:pt x="6405" y="3032"/>
                      <a:pt x="6322" y="2980"/>
                      <a:pt x="6238" y="2876"/>
                    </a:cubicBezTo>
                    <a:cubicBezTo>
                      <a:pt x="6105" y="2709"/>
                      <a:pt x="6005" y="2409"/>
                      <a:pt x="5938" y="2109"/>
                    </a:cubicBezTo>
                    <a:cubicBezTo>
                      <a:pt x="6372" y="1541"/>
                      <a:pt x="6538" y="908"/>
                      <a:pt x="6505" y="574"/>
                    </a:cubicBezTo>
                    <a:cubicBezTo>
                      <a:pt x="6472" y="374"/>
                      <a:pt x="6372" y="307"/>
                      <a:pt x="6271" y="274"/>
                    </a:cubicBezTo>
                    <a:cubicBezTo>
                      <a:pt x="6236" y="256"/>
                      <a:pt x="6200" y="248"/>
                      <a:pt x="6164" y="248"/>
                    </a:cubicBezTo>
                    <a:cubicBezTo>
                      <a:pt x="6064" y="248"/>
                      <a:pt x="5960" y="310"/>
                      <a:pt x="5838" y="407"/>
                    </a:cubicBezTo>
                    <a:cubicBezTo>
                      <a:pt x="5538" y="708"/>
                      <a:pt x="5438" y="1408"/>
                      <a:pt x="5504" y="2042"/>
                    </a:cubicBezTo>
                    <a:cubicBezTo>
                      <a:pt x="5337" y="2242"/>
                      <a:pt x="5104" y="2475"/>
                      <a:pt x="4837" y="2642"/>
                    </a:cubicBezTo>
                    <a:cubicBezTo>
                      <a:pt x="4682" y="2735"/>
                      <a:pt x="4549" y="2785"/>
                      <a:pt x="4427" y="2785"/>
                    </a:cubicBezTo>
                    <a:cubicBezTo>
                      <a:pt x="4287" y="2785"/>
                      <a:pt x="4162" y="2719"/>
                      <a:pt x="4037" y="2576"/>
                    </a:cubicBezTo>
                    <a:cubicBezTo>
                      <a:pt x="3803" y="2275"/>
                      <a:pt x="3703" y="1775"/>
                      <a:pt x="3736" y="1375"/>
                    </a:cubicBezTo>
                    <a:cubicBezTo>
                      <a:pt x="4070" y="1041"/>
                      <a:pt x="4270" y="674"/>
                      <a:pt x="4270" y="507"/>
                    </a:cubicBezTo>
                    <a:cubicBezTo>
                      <a:pt x="4270" y="374"/>
                      <a:pt x="4203" y="307"/>
                      <a:pt x="4103" y="241"/>
                    </a:cubicBezTo>
                    <a:cubicBezTo>
                      <a:pt x="4073" y="228"/>
                      <a:pt x="4043" y="223"/>
                      <a:pt x="4014" y="223"/>
                    </a:cubicBezTo>
                    <a:cubicBezTo>
                      <a:pt x="3886" y="223"/>
                      <a:pt x="3772" y="332"/>
                      <a:pt x="3636" y="441"/>
                    </a:cubicBezTo>
                    <a:cubicBezTo>
                      <a:pt x="3469" y="607"/>
                      <a:pt x="3369" y="874"/>
                      <a:pt x="3336" y="1175"/>
                    </a:cubicBezTo>
                    <a:cubicBezTo>
                      <a:pt x="3103" y="1408"/>
                      <a:pt x="2836" y="1608"/>
                      <a:pt x="2469" y="1742"/>
                    </a:cubicBezTo>
                    <a:cubicBezTo>
                      <a:pt x="2335" y="1792"/>
                      <a:pt x="2219" y="1817"/>
                      <a:pt x="2119" y="1817"/>
                    </a:cubicBezTo>
                    <a:cubicBezTo>
                      <a:pt x="2018" y="1817"/>
                      <a:pt x="1935" y="1792"/>
                      <a:pt x="1868" y="1742"/>
                    </a:cubicBezTo>
                    <a:cubicBezTo>
                      <a:pt x="1868" y="1708"/>
                      <a:pt x="1835" y="1675"/>
                      <a:pt x="1802" y="1642"/>
                    </a:cubicBezTo>
                    <a:cubicBezTo>
                      <a:pt x="2002" y="1475"/>
                      <a:pt x="2169" y="1208"/>
                      <a:pt x="2269" y="974"/>
                    </a:cubicBezTo>
                    <a:cubicBezTo>
                      <a:pt x="2402" y="641"/>
                      <a:pt x="2369" y="341"/>
                      <a:pt x="2235" y="174"/>
                    </a:cubicBezTo>
                    <a:cubicBezTo>
                      <a:pt x="2188" y="127"/>
                      <a:pt x="2108" y="79"/>
                      <a:pt x="1994" y="79"/>
                    </a:cubicBezTo>
                    <a:cubicBezTo>
                      <a:pt x="1947" y="79"/>
                      <a:pt x="1894" y="88"/>
                      <a:pt x="1835" y="107"/>
                    </a:cubicBezTo>
                    <a:cubicBezTo>
                      <a:pt x="1568" y="174"/>
                      <a:pt x="1368" y="441"/>
                      <a:pt x="1301" y="808"/>
                    </a:cubicBezTo>
                    <a:cubicBezTo>
                      <a:pt x="1235" y="1041"/>
                      <a:pt x="1235" y="1275"/>
                      <a:pt x="1301" y="1541"/>
                    </a:cubicBezTo>
                    <a:cubicBezTo>
                      <a:pt x="1201" y="1575"/>
                      <a:pt x="1101" y="1608"/>
                      <a:pt x="1001" y="1608"/>
                    </a:cubicBezTo>
                    <a:cubicBezTo>
                      <a:pt x="974" y="1617"/>
                      <a:pt x="947" y="1621"/>
                      <a:pt x="921" y="1621"/>
                    </a:cubicBezTo>
                    <a:cubicBezTo>
                      <a:pt x="850" y="1621"/>
                      <a:pt x="783" y="1590"/>
                      <a:pt x="734" y="1541"/>
                    </a:cubicBezTo>
                    <a:cubicBezTo>
                      <a:pt x="501" y="1275"/>
                      <a:pt x="467" y="607"/>
                      <a:pt x="534" y="241"/>
                    </a:cubicBezTo>
                    <a:cubicBezTo>
                      <a:pt x="534" y="107"/>
                      <a:pt x="467" y="7"/>
                      <a:pt x="334" y="7"/>
                    </a:cubicBezTo>
                    <a:cubicBezTo>
                      <a:pt x="321" y="3"/>
                      <a:pt x="307" y="1"/>
                      <a:pt x="29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" name="Google Shape;2866;p30"/>
              <p:cNvSpPr/>
              <p:nvPr/>
            </p:nvSpPr>
            <p:spPr>
              <a:xfrm>
                <a:off x="8010940" y="4546280"/>
                <a:ext cx="227538" cy="200337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9946" extrusionOk="0">
                    <a:moveTo>
                      <a:pt x="7258" y="1"/>
                    </a:moveTo>
                    <a:cubicBezTo>
                      <a:pt x="7136" y="1"/>
                      <a:pt x="7007" y="79"/>
                      <a:pt x="6872" y="261"/>
                    </a:cubicBezTo>
                    <a:cubicBezTo>
                      <a:pt x="5905" y="1562"/>
                      <a:pt x="5505" y="2596"/>
                      <a:pt x="5505" y="2596"/>
                    </a:cubicBezTo>
                    <a:cubicBezTo>
                      <a:pt x="5505" y="2596"/>
                      <a:pt x="4814" y="391"/>
                      <a:pt x="4120" y="391"/>
                    </a:cubicBezTo>
                    <a:cubicBezTo>
                      <a:pt x="4036" y="391"/>
                      <a:pt x="3953" y="423"/>
                      <a:pt x="3870" y="495"/>
                    </a:cubicBezTo>
                    <a:cubicBezTo>
                      <a:pt x="3103" y="1195"/>
                      <a:pt x="2669" y="2763"/>
                      <a:pt x="2669" y="2763"/>
                    </a:cubicBezTo>
                    <a:cubicBezTo>
                      <a:pt x="2669" y="2763"/>
                      <a:pt x="1818" y="681"/>
                      <a:pt x="1131" y="681"/>
                    </a:cubicBezTo>
                    <a:cubicBezTo>
                      <a:pt x="1002" y="681"/>
                      <a:pt x="879" y="754"/>
                      <a:pt x="768" y="928"/>
                    </a:cubicBezTo>
                    <a:cubicBezTo>
                      <a:pt x="34" y="2062"/>
                      <a:pt x="68" y="5665"/>
                      <a:pt x="68" y="5665"/>
                    </a:cubicBezTo>
                    <a:cubicBezTo>
                      <a:pt x="68" y="5665"/>
                      <a:pt x="1" y="9568"/>
                      <a:pt x="5371" y="9935"/>
                    </a:cubicBezTo>
                    <a:cubicBezTo>
                      <a:pt x="5482" y="9942"/>
                      <a:pt x="5591" y="9946"/>
                      <a:pt x="5698" y="9946"/>
                    </a:cubicBezTo>
                    <a:cubicBezTo>
                      <a:pt x="10828" y="9946"/>
                      <a:pt x="11295" y="1485"/>
                      <a:pt x="10608" y="995"/>
                    </a:cubicBezTo>
                    <a:cubicBezTo>
                      <a:pt x="10539" y="945"/>
                      <a:pt x="10462" y="923"/>
                      <a:pt x="10380" y="923"/>
                    </a:cubicBezTo>
                    <a:cubicBezTo>
                      <a:pt x="9637" y="923"/>
                      <a:pt x="8474" y="2763"/>
                      <a:pt x="8474" y="2763"/>
                    </a:cubicBezTo>
                    <a:cubicBezTo>
                      <a:pt x="8474" y="2763"/>
                      <a:pt x="7985" y="1"/>
                      <a:pt x="7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" name="Google Shape;2867;p30"/>
              <p:cNvSpPr/>
              <p:nvPr/>
            </p:nvSpPr>
            <p:spPr>
              <a:xfrm>
                <a:off x="8012290" y="4629977"/>
                <a:ext cx="205640" cy="65362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3245" extrusionOk="0">
                    <a:moveTo>
                      <a:pt x="6038" y="543"/>
                    </a:moveTo>
                    <a:cubicBezTo>
                      <a:pt x="6038" y="676"/>
                      <a:pt x="6005" y="876"/>
                      <a:pt x="5938" y="1110"/>
                    </a:cubicBezTo>
                    <a:cubicBezTo>
                      <a:pt x="5938" y="876"/>
                      <a:pt x="5971" y="676"/>
                      <a:pt x="6038" y="543"/>
                    </a:cubicBezTo>
                    <a:close/>
                    <a:moveTo>
                      <a:pt x="1902" y="509"/>
                    </a:moveTo>
                    <a:cubicBezTo>
                      <a:pt x="1902" y="609"/>
                      <a:pt x="1869" y="809"/>
                      <a:pt x="1768" y="1043"/>
                    </a:cubicBezTo>
                    <a:cubicBezTo>
                      <a:pt x="1735" y="1110"/>
                      <a:pt x="1702" y="1143"/>
                      <a:pt x="1668" y="1210"/>
                    </a:cubicBezTo>
                    <a:cubicBezTo>
                      <a:pt x="1668" y="1110"/>
                      <a:pt x="1668" y="1010"/>
                      <a:pt x="1702" y="909"/>
                    </a:cubicBezTo>
                    <a:cubicBezTo>
                      <a:pt x="1735" y="709"/>
                      <a:pt x="1802" y="576"/>
                      <a:pt x="1902" y="509"/>
                    </a:cubicBezTo>
                    <a:close/>
                    <a:moveTo>
                      <a:pt x="7606" y="1110"/>
                    </a:moveTo>
                    <a:cubicBezTo>
                      <a:pt x="7606" y="1276"/>
                      <a:pt x="7573" y="1510"/>
                      <a:pt x="7473" y="1777"/>
                    </a:cubicBezTo>
                    <a:cubicBezTo>
                      <a:pt x="7439" y="1510"/>
                      <a:pt x="7506" y="1276"/>
                      <a:pt x="7606" y="1110"/>
                    </a:cubicBezTo>
                    <a:close/>
                    <a:moveTo>
                      <a:pt x="6158" y="1"/>
                    </a:moveTo>
                    <a:cubicBezTo>
                      <a:pt x="6027" y="1"/>
                      <a:pt x="5916" y="70"/>
                      <a:pt x="5805" y="209"/>
                    </a:cubicBezTo>
                    <a:cubicBezTo>
                      <a:pt x="5504" y="509"/>
                      <a:pt x="5438" y="1210"/>
                      <a:pt x="5571" y="1810"/>
                    </a:cubicBezTo>
                    <a:cubicBezTo>
                      <a:pt x="5404" y="2077"/>
                      <a:pt x="5204" y="2310"/>
                      <a:pt x="4937" y="2477"/>
                    </a:cubicBezTo>
                    <a:cubicBezTo>
                      <a:pt x="4776" y="2590"/>
                      <a:pt x="4638" y="2648"/>
                      <a:pt x="4513" y="2648"/>
                    </a:cubicBezTo>
                    <a:cubicBezTo>
                      <a:pt x="4378" y="2648"/>
                      <a:pt x="4257" y="2582"/>
                      <a:pt x="4137" y="2444"/>
                    </a:cubicBezTo>
                    <a:cubicBezTo>
                      <a:pt x="3870" y="2177"/>
                      <a:pt x="3770" y="1710"/>
                      <a:pt x="3737" y="1276"/>
                    </a:cubicBezTo>
                    <a:cubicBezTo>
                      <a:pt x="4070" y="909"/>
                      <a:pt x="4237" y="576"/>
                      <a:pt x="4204" y="376"/>
                    </a:cubicBezTo>
                    <a:cubicBezTo>
                      <a:pt x="4204" y="276"/>
                      <a:pt x="4137" y="176"/>
                      <a:pt x="4037" y="142"/>
                    </a:cubicBezTo>
                    <a:cubicBezTo>
                      <a:pt x="4006" y="130"/>
                      <a:pt x="3977" y="125"/>
                      <a:pt x="3948" y="125"/>
                    </a:cubicBezTo>
                    <a:cubicBezTo>
                      <a:pt x="3821" y="125"/>
                      <a:pt x="3712" y="233"/>
                      <a:pt x="3603" y="342"/>
                    </a:cubicBezTo>
                    <a:cubicBezTo>
                      <a:pt x="3436" y="509"/>
                      <a:pt x="3370" y="809"/>
                      <a:pt x="3336" y="1110"/>
                    </a:cubicBezTo>
                    <a:cubicBezTo>
                      <a:pt x="3136" y="1343"/>
                      <a:pt x="2869" y="1577"/>
                      <a:pt x="2502" y="1710"/>
                    </a:cubicBezTo>
                    <a:cubicBezTo>
                      <a:pt x="2377" y="1782"/>
                      <a:pt x="2262" y="1815"/>
                      <a:pt x="2161" y="1815"/>
                    </a:cubicBezTo>
                    <a:cubicBezTo>
                      <a:pt x="2073" y="1815"/>
                      <a:pt x="1997" y="1790"/>
                      <a:pt x="1935" y="1743"/>
                    </a:cubicBezTo>
                    <a:cubicBezTo>
                      <a:pt x="1902" y="1743"/>
                      <a:pt x="1869" y="1710"/>
                      <a:pt x="1835" y="1677"/>
                    </a:cubicBezTo>
                    <a:cubicBezTo>
                      <a:pt x="2035" y="1477"/>
                      <a:pt x="2169" y="1210"/>
                      <a:pt x="2235" y="976"/>
                    </a:cubicBezTo>
                    <a:cubicBezTo>
                      <a:pt x="2369" y="609"/>
                      <a:pt x="2336" y="342"/>
                      <a:pt x="2169" y="176"/>
                    </a:cubicBezTo>
                    <a:cubicBezTo>
                      <a:pt x="2118" y="150"/>
                      <a:pt x="2029" y="86"/>
                      <a:pt x="1901" y="86"/>
                    </a:cubicBezTo>
                    <a:cubicBezTo>
                      <a:pt x="1861" y="86"/>
                      <a:pt x="1817" y="93"/>
                      <a:pt x="1768" y="109"/>
                    </a:cubicBezTo>
                    <a:cubicBezTo>
                      <a:pt x="1502" y="209"/>
                      <a:pt x="1335" y="476"/>
                      <a:pt x="1268" y="876"/>
                    </a:cubicBezTo>
                    <a:cubicBezTo>
                      <a:pt x="1235" y="1076"/>
                      <a:pt x="1268" y="1343"/>
                      <a:pt x="1335" y="1577"/>
                    </a:cubicBezTo>
                    <a:cubicBezTo>
                      <a:pt x="1235" y="1643"/>
                      <a:pt x="1135" y="1677"/>
                      <a:pt x="1035" y="1710"/>
                    </a:cubicBezTo>
                    <a:cubicBezTo>
                      <a:pt x="935" y="1710"/>
                      <a:pt x="834" y="1677"/>
                      <a:pt x="768" y="1610"/>
                    </a:cubicBezTo>
                    <a:cubicBezTo>
                      <a:pt x="501" y="1410"/>
                      <a:pt x="468" y="709"/>
                      <a:pt x="468" y="342"/>
                    </a:cubicBezTo>
                    <a:cubicBezTo>
                      <a:pt x="468" y="209"/>
                      <a:pt x="401" y="109"/>
                      <a:pt x="267" y="109"/>
                    </a:cubicBezTo>
                    <a:cubicBezTo>
                      <a:pt x="167" y="109"/>
                      <a:pt x="67" y="209"/>
                      <a:pt x="67" y="309"/>
                    </a:cubicBezTo>
                    <a:cubicBezTo>
                      <a:pt x="67" y="442"/>
                      <a:pt x="1" y="1510"/>
                      <a:pt x="468" y="1944"/>
                    </a:cubicBezTo>
                    <a:cubicBezTo>
                      <a:pt x="606" y="2054"/>
                      <a:pt x="790" y="2119"/>
                      <a:pt x="981" y="2119"/>
                    </a:cubicBezTo>
                    <a:cubicBezTo>
                      <a:pt x="1021" y="2119"/>
                      <a:pt x="1061" y="2116"/>
                      <a:pt x="1101" y="2110"/>
                    </a:cubicBezTo>
                    <a:cubicBezTo>
                      <a:pt x="1268" y="2077"/>
                      <a:pt x="1402" y="2044"/>
                      <a:pt x="1535" y="1944"/>
                    </a:cubicBezTo>
                    <a:cubicBezTo>
                      <a:pt x="1568" y="2010"/>
                      <a:pt x="1602" y="2044"/>
                      <a:pt x="1668" y="2077"/>
                    </a:cubicBezTo>
                    <a:cubicBezTo>
                      <a:pt x="1789" y="2157"/>
                      <a:pt x="1958" y="2238"/>
                      <a:pt x="2183" y="2238"/>
                    </a:cubicBezTo>
                    <a:cubicBezTo>
                      <a:pt x="2332" y="2238"/>
                      <a:pt x="2504" y="2203"/>
                      <a:pt x="2702" y="2110"/>
                    </a:cubicBezTo>
                    <a:cubicBezTo>
                      <a:pt x="2936" y="1977"/>
                      <a:pt x="3169" y="1843"/>
                      <a:pt x="3370" y="1677"/>
                    </a:cubicBezTo>
                    <a:cubicBezTo>
                      <a:pt x="3436" y="2077"/>
                      <a:pt x="3570" y="2444"/>
                      <a:pt x="3803" y="2711"/>
                    </a:cubicBezTo>
                    <a:cubicBezTo>
                      <a:pt x="4020" y="2946"/>
                      <a:pt x="4256" y="3063"/>
                      <a:pt x="4507" y="3063"/>
                    </a:cubicBezTo>
                    <a:cubicBezTo>
                      <a:pt x="4719" y="3063"/>
                      <a:pt x="4942" y="2979"/>
                      <a:pt x="5171" y="2811"/>
                    </a:cubicBezTo>
                    <a:cubicBezTo>
                      <a:pt x="5371" y="2677"/>
                      <a:pt x="5538" y="2511"/>
                      <a:pt x="5705" y="2344"/>
                    </a:cubicBezTo>
                    <a:cubicBezTo>
                      <a:pt x="5771" y="2544"/>
                      <a:pt x="5871" y="2744"/>
                      <a:pt x="6005" y="2911"/>
                    </a:cubicBezTo>
                    <a:cubicBezTo>
                      <a:pt x="6177" y="3102"/>
                      <a:pt x="6371" y="3195"/>
                      <a:pt x="6575" y="3195"/>
                    </a:cubicBezTo>
                    <a:cubicBezTo>
                      <a:pt x="6726" y="3195"/>
                      <a:pt x="6883" y="3144"/>
                      <a:pt x="7039" y="3044"/>
                    </a:cubicBezTo>
                    <a:cubicBezTo>
                      <a:pt x="7172" y="2944"/>
                      <a:pt x="7306" y="2811"/>
                      <a:pt x="7439" y="2677"/>
                    </a:cubicBezTo>
                    <a:cubicBezTo>
                      <a:pt x="7706" y="3011"/>
                      <a:pt x="8106" y="3211"/>
                      <a:pt x="8540" y="3245"/>
                    </a:cubicBezTo>
                    <a:lnTo>
                      <a:pt x="8673" y="3245"/>
                    </a:lnTo>
                    <a:cubicBezTo>
                      <a:pt x="9941" y="3245"/>
                      <a:pt x="10174" y="1477"/>
                      <a:pt x="10208" y="1410"/>
                    </a:cubicBezTo>
                    <a:cubicBezTo>
                      <a:pt x="10208" y="1276"/>
                      <a:pt x="10141" y="1176"/>
                      <a:pt x="10008" y="1176"/>
                    </a:cubicBezTo>
                    <a:cubicBezTo>
                      <a:pt x="9994" y="1172"/>
                      <a:pt x="9981" y="1170"/>
                      <a:pt x="9968" y="1170"/>
                    </a:cubicBezTo>
                    <a:cubicBezTo>
                      <a:pt x="9882" y="1170"/>
                      <a:pt x="9803" y="1256"/>
                      <a:pt x="9774" y="1343"/>
                    </a:cubicBezTo>
                    <a:cubicBezTo>
                      <a:pt x="9774" y="1375"/>
                      <a:pt x="9555" y="2816"/>
                      <a:pt x="8663" y="2816"/>
                    </a:cubicBezTo>
                    <a:cubicBezTo>
                      <a:pt x="8634" y="2816"/>
                      <a:pt x="8604" y="2814"/>
                      <a:pt x="8573" y="2811"/>
                    </a:cubicBezTo>
                    <a:cubicBezTo>
                      <a:pt x="8206" y="2811"/>
                      <a:pt x="7873" y="2611"/>
                      <a:pt x="7673" y="2310"/>
                    </a:cubicBezTo>
                    <a:cubicBezTo>
                      <a:pt x="7973" y="1810"/>
                      <a:pt x="8073" y="1210"/>
                      <a:pt x="8006" y="943"/>
                    </a:cubicBezTo>
                    <a:cubicBezTo>
                      <a:pt x="7973" y="709"/>
                      <a:pt x="7839" y="609"/>
                      <a:pt x="7773" y="609"/>
                    </a:cubicBezTo>
                    <a:cubicBezTo>
                      <a:pt x="7751" y="604"/>
                      <a:pt x="7727" y="601"/>
                      <a:pt x="7704" y="601"/>
                    </a:cubicBezTo>
                    <a:cubicBezTo>
                      <a:pt x="7585" y="601"/>
                      <a:pt x="7450" y="670"/>
                      <a:pt x="7339" y="809"/>
                    </a:cubicBezTo>
                    <a:cubicBezTo>
                      <a:pt x="7006" y="1176"/>
                      <a:pt x="6939" y="1743"/>
                      <a:pt x="7172" y="2244"/>
                    </a:cubicBezTo>
                    <a:cubicBezTo>
                      <a:pt x="7172" y="2277"/>
                      <a:pt x="7172" y="2277"/>
                      <a:pt x="7172" y="2310"/>
                    </a:cubicBezTo>
                    <a:cubicBezTo>
                      <a:pt x="7072" y="2444"/>
                      <a:pt x="6939" y="2577"/>
                      <a:pt x="6805" y="2677"/>
                    </a:cubicBezTo>
                    <a:cubicBezTo>
                      <a:pt x="6715" y="2737"/>
                      <a:pt x="6639" y="2770"/>
                      <a:pt x="6570" y="2770"/>
                    </a:cubicBezTo>
                    <a:cubicBezTo>
                      <a:pt x="6485" y="2770"/>
                      <a:pt x="6412" y="2721"/>
                      <a:pt x="6338" y="2611"/>
                    </a:cubicBezTo>
                    <a:cubicBezTo>
                      <a:pt x="6172" y="2444"/>
                      <a:pt x="6072" y="2177"/>
                      <a:pt x="6005" y="1910"/>
                    </a:cubicBezTo>
                    <a:cubicBezTo>
                      <a:pt x="6372" y="1276"/>
                      <a:pt x="6505" y="643"/>
                      <a:pt x="6472" y="342"/>
                    </a:cubicBezTo>
                    <a:cubicBezTo>
                      <a:pt x="6405" y="109"/>
                      <a:pt x="6305" y="42"/>
                      <a:pt x="6238" y="9"/>
                    </a:cubicBezTo>
                    <a:cubicBezTo>
                      <a:pt x="6211" y="3"/>
                      <a:pt x="6184" y="1"/>
                      <a:pt x="615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" name="Google Shape;2868;p30"/>
              <p:cNvSpPr/>
              <p:nvPr/>
            </p:nvSpPr>
            <p:spPr>
              <a:xfrm>
                <a:off x="7491526" y="4838890"/>
                <a:ext cx="1335311" cy="244752"/>
              </a:xfrm>
              <a:custGeom>
                <a:avLst/>
                <a:gdLst/>
                <a:ahLst/>
                <a:cxnLst/>
                <a:rect l="l" t="t" r="r" b="b"/>
                <a:pathLst>
                  <a:path w="66285" h="12151" extrusionOk="0">
                    <a:moveTo>
                      <a:pt x="21309" y="0"/>
                    </a:moveTo>
                    <a:cubicBezTo>
                      <a:pt x="21232" y="0"/>
                      <a:pt x="21156" y="15"/>
                      <a:pt x="21082" y="45"/>
                    </a:cubicBezTo>
                    <a:cubicBezTo>
                      <a:pt x="19348" y="746"/>
                      <a:pt x="16279" y="7317"/>
                      <a:pt x="16279" y="7317"/>
                    </a:cubicBezTo>
                    <a:cubicBezTo>
                      <a:pt x="16279" y="7317"/>
                      <a:pt x="14181" y="226"/>
                      <a:pt x="12627" y="226"/>
                    </a:cubicBezTo>
                    <a:cubicBezTo>
                      <a:pt x="12530" y="226"/>
                      <a:pt x="12435" y="253"/>
                      <a:pt x="12343" y="312"/>
                    </a:cubicBezTo>
                    <a:cubicBezTo>
                      <a:pt x="10775" y="1346"/>
                      <a:pt x="8440" y="8418"/>
                      <a:pt x="8440" y="8418"/>
                    </a:cubicBezTo>
                    <a:cubicBezTo>
                      <a:pt x="8440" y="8418"/>
                      <a:pt x="6849" y="1067"/>
                      <a:pt x="5034" y="1067"/>
                    </a:cubicBezTo>
                    <a:cubicBezTo>
                      <a:pt x="4991" y="1067"/>
                      <a:pt x="4948" y="1071"/>
                      <a:pt x="4904" y="1079"/>
                    </a:cubicBezTo>
                    <a:cubicBezTo>
                      <a:pt x="3036" y="1446"/>
                      <a:pt x="1" y="11554"/>
                      <a:pt x="2603" y="11920"/>
                    </a:cubicBezTo>
                    <a:cubicBezTo>
                      <a:pt x="2603" y="11920"/>
                      <a:pt x="19261" y="12150"/>
                      <a:pt x="35484" y="12150"/>
                    </a:cubicBezTo>
                    <a:cubicBezTo>
                      <a:pt x="50771" y="12150"/>
                      <a:pt x="65671" y="11946"/>
                      <a:pt x="65881" y="11153"/>
                    </a:cubicBezTo>
                    <a:cubicBezTo>
                      <a:pt x="66284" y="9633"/>
                      <a:pt x="62590" y="755"/>
                      <a:pt x="60837" y="755"/>
                    </a:cubicBezTo>
                    <a:cubicBezTo>
                      <a:pt x="60705" y="755"/>
                      <a:pt x="60585" y="805"/>
                      <a:pt x="60477" y="913"/>
                    </a:cubicBezTo>
                    <a:cubicBezTo>
                      <a:pt x="58909" y="2447"/>
                      <a:pt x="56274" y="8151"/>
                      <a:pt x="56274" y="8151"/>
                    </a:cubicBezTo>
                    <a:cubicBezTo>
                      <a:pt x="56274" y="8151"/>
                      <a:pt x="54985" y="939"/>
                      <a:pt x="53879" y="939"/>
                    </a:cubicBezTo>
                    <a:cubicBezTo>
                      <a:pt x="53832" y="939"/>
                      <a:pt x="53785" y="952"/>
                      <a:pt x="53739" y="979"/>
                    </a:cubicBezTo>
                    <a:cubicBezTo>
                      <a:pt x="52605" y="1680"/>
                      <a:pt x="48535" y="8418"/>
                      <a:pt x="48535" y="8418"/>
                    </a:cubicBezTo>
                    <a:cubicBezTo>
                      <a:pt x="48535" y="8418"/>
                      <a:pt x="47404" y="495"/>
                      <a:pt x="46097" y="495"/>
                    </a:cubicBezTo>
                    <a:cubicBezTo>
                      <a:pt x="46021" y="495"/>
                      <a:pt x="45944" y="522"/>
                      <a:pt x="45867" y="579"/>
                    </a:cubicBezTo>
                    <a:cubicBezTo>
                      <a:pt x="44432" y="1613"/>
                      <a:pt x="40363" y="8018"/>
                      <a:pt x="40363" y="8018"/>
                    </a:cubicBezTo>
                    <a:cubicBezTo>
                      <a:pt x="40363" y="8018"/>
                      <a:pt x="38387" y="490"/>
                      <a:pt x="37233" y="490"/>
                    </a:cubicBezTo>
                    <a:cubicBezTo>
                      <a:pt x="37197" y="490"/>
                      <a:pt x="37162" y="497"/>
                      <a:pt x="37127" y="512"/>
                    </a:cubicBezTo>
                    <a:cubicBezTo>
                      <a:pt x="35993" y="1046"/>
                      <a:pt x="34058" y="7617"/>
                      <a:pt x="34058" y="7617"/>
                    </a:cubicBezTo>
                    <a:cubicBezTo>
                      <a:pt x="34058" y="7617"/>
                      <a:pt x="32096" y="850"/>
                      <a:pt x="30312" y="850"/>
                    </a:cubicBezTo>
                    <a:cubicBezTo>
                      <a:pt x="30192" y="850"/>
                      <a:pt x="30073" y="881"/>
                      <a:pt x="29955" y="946"/>
                    </a:cubicBezTo>
                    <a:cubicBezTo>
                      <a:pt x="28121" y="1980"/>
                      <a:pt x="25319" y="7050"/>
                      <a:pt x="25319" y="7050"/>
                    </a:cubicBezTo>
                    <a:cubicBezTo>
                      <a:pt x="25319" y="7050"/>
                      <a:pt x="22999" y="0"/>
                      <a:pt x="213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" name="Google Shape;2869;p30"/>
              <p:cNvSpPr/>
              <p:nvPr/>
            </p:nvSpPr>
            <p:spPr>
              <a:xfrm>
                <a:off x="7712607" y="4927785"/>
                <a:ext cx="49073" cy="12770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6340" extrusionOk="0">
                    <a:moveTo>
                      <a:pt x="2187" y="1"/>
                    </a:moveTo>
                    <a:cubicBezTo>
                      <a:pt x="2116" y="1"/>
                      <a:pt x="2045" y="38"/>
                      <a:pt x="2002" y="102"/>
                    </a:cubicBezTo>
                    <a:cubicBezTo>
                      <a:pt x="1935" y="269"/>
                      <a:pt x="0" y="4205"/>
                      <a:pt x="1401" y="6273"/>
                    </a:cubicBezTo>
                    <a:cubicBezTo>
                      <a:pt x="1435" y="6340"/>
                      <a:pt x="1501" y="6340"/>
                      <a:pt x="1568" y="6340"/>
                    </a:cubicBezTo>
                    <a:cubicBezTo>
                      <a:pt x="1601" y="6340"/>
                      <a:pt x="1668" y="6340"/>
                      <a:pt x="1701" y="6307"/>
                    </a:cubicBezTo>
                    <a:cubicBezTo>
                      <a:pt x="1802" y="6240"/>
                      <a:pt x="1802" y="6140"/>
                      <a:pt x="1735" y="6040"/>
                    </a:cubicBezTo>
                    <a:cubicBezTo>
                      <a:pt x="467" y="4172"/>
                      <a:pt x="2369" y="336"/>
                      <a:pt x="2402" y="302"/>
                    </a:cubicBezTo>
                    <a:cubicBezTo>
                      <a:pt x="2435" y="202"/>
                      <a:pt x="2402" y="69"/>
                      <a:pt x="2302" y="35"/>
                    </a:cubicBezTo>
                    <a:cubicBezTo>
                      <a:pt x="2266" y="12"/>
                      <a:pt x="2227" y="1"/>
                      <a:pt x="218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" name="Google Shape;2870;p30"/>
              <p:cNvSpPr/>
              <p:nvPr/>
            </p:nvSpPr>
            <p:spPr>
              <a:xfrm>
                <a:off x="7905446" y="4933989"/>
                <a:ext cx="40350" cy="11545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5732" extrusionOk="0">
                    <a:moveTo>
                      <a:pt x="224" y="1"/>
                    </a:moveTo>
                    <a:cubicBezTo>
                      <a:pt x="193" y="1"/>
                      <a:pt x="162" y="9"/>
                      <a:pt x="134" y="28"/>
                    </a:cubicBezTo>
                    <a:cubicBezTo>
                      <a:pt x="34" y="61"/>
                      <a:pt x="1" y="194"/>
                      <a:pt x="34" y="295"/>
                    </a:cubicBezTo>
                    <a:cubicBezTo>
                      <a:pt x="67" y="328"/>
                      <a:pt x="1569" y="3497"/>
                      <a:pt x="1268" y="5498"/>
                    </a:cubicBezTo>
                    <a:cubicBezTo>
                      <a:pt x="1268" y="5598"/>
                      <a:pt x="1335" y="5732"/>
                      <a:pt x="1468" y="5732"/>
                    </a:cubicBezTo>
                    <a:lnTo>
                      <a:pt x="1502" y="5732"/>
                    </a:lnTo>
                    <a:cubicBezTo>
                      <a:pt x="1602" y="5732"/>
                      <a:pt x="1669" y="5665"/>
                      <a:pt x="1702" y="5565"/>
                    </a:cubicBezTo>
                    <a:cubicBezTo>
                      <a:pt x="2002" y="3430"/>
                      <a:pt x="501" y="261"/>
                      <a:pt x="434" y="128"/>
                    </a:cubicBezTo>
                    <a:cubicBezTo>
                      <a:pt x="386" y="56"/>
                      <a:pt x="304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30"/>
              <p:cNvSpPr/>
              <p:nvPr/>
            </p:nvSpPr>
            <p:spPr>
              <a:xfrm>
                <a:off x="8072098" y="4923535"/>
                <a:ext cx="40330" cy="12993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6451" extrusionOk="0">
                    <a:moveTo>
                      <a:pt x="1760" y="0"/>
                    </a:moveTo>
                    <a:cubicBezTo>
                      <a:pt x="1687" y="0"/>
                      <a:pt x="1618" y="38"/>
                      <a:pt x="1568" y="113"/>
                    </a:cubicBezTo>
                    <a:cubicBezTo>
                      <a:pt x="1501" y="280"/>
                      <a:pt x="0" y="3682"/>
                      <a:pt x="934" y="6317"/>
                    </a:cubicBezTo>
                    <a:cubicBezTo>
                      <a:pt x="968" y="6418"/>
                      <a:pt x="1034" y="6451"/>
                      <a:pt x="1134" y="6451"/>
                    </a:cubicBezTo>
                    <a:lnTo>
                      <a:pt x="1201" y="6451"/>
                    </a:lnTo>
                    <a:cubicBezTo>
                      <a:pt x="1301" y="6418"/>
                      <a:pt x="1368" y="6284"/>
                      <a:pt x="1335" y="6184"/>
                    </a:cubicBezTo>
                    <a:cubicBezTo>
                      <a:pt x="434" y="3682"/>
                      <a:pt x="1935" y="313"/>
                      <a:pt x="1935" y="280"/>
                    </a:cubicBezTo>
                    <a:cubicBezTo>
                      <a:pt x="2002" y="180"/>
                      <a:pt x="1968" y="80"/>
                      <a:pt x="1835" y="13"/>
                    </a:cubicBezTo>
                    <a:cubicBezTo>
                      <a:pt x="1810" y="5"/>
                      <a:pt x="1785" y="0"/>
                      <a:pt x="1760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30"/>
              <p:cNvSpPr/>
              <p:nvPr/>
            </p:nvSpPr>
            <p:spPr>
              <a:xfrm>
                <a:off x="8222614" y="4927825"/>
                <a:ext cx="29593" cy="12363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138" extrusionOk="0">
                    <a:moveTo>
                      <a:pt x="834" y="0"/>
                    </a:moveTo>
                    <a:cubicBezTo>
                      <a:pt x="734" y="0"/>
                      <a:pt x="634" y="100"/>
                      <a:pt x="634" y="234"/>
                    </a:cubicBezTo>
                    <a:cubicBezTo>
                      <a:pt x="667" y="267"/>
                      <a:pt x="1034" y="4236"/>
                      <a:pt x="67" y="5838"/>
                    </a:cubicBezTo>
                    <a:cubicBezTo>
                      <a:pt x="0" y="5938"/>
                      <a:pt x="34" y="6038"/>
                      <a:pt x="134" y="6104"/>
                    </a:cubicBezTo>
                    <a:cubicBezTo>
                      <a:pt x="167" y="6138"/>
                      <a:pt x="200" y="6138"/>
                      <a:pt x="234" y="6138"/>
                    </a:cubicBezTo>
                    <a:cubicBezTo>
                      <a:pt x="301" y="6138"/>
                      <a:pt x="367" y="6104"/>
                      <a:pt x="401" y="6038"/>
                    </a:cubicBezTo>
                    <a:cubicBezTo>
                      <a:pt x="1468" y="4337"/>
                      <a:pt x="1068" y="367"/>
                      <a:pt x="1068" y="167"/>
                    </a:cubicBezTo>
                    <a:cubicBezTo>
                      <a:pt x="1068" y="67"/>
                      <a:pt x="934" y="0"/>
                      <a:pt x="83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8386566" y="4933989"/>
                <a:ext cx="19500" cy="11344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632" extrusionOk="0">
                    <a:moveTo>
                      <a:pt x="746" y="1"/>
                    </a:moveTo>
                    <a:cubicBezTo>
                      <a:pt x="668" y="1"/>
                      <a:pt x="592" y="56"/>
                      <a:pt x="568" y="128"/>
                    </a:cubicBezTo>
                    <a:cubicBezTo>
                      <a:pt x="0" y="1295"/>
                      <a:pt x="501" y="5265"/>
                      <a:pt x="534" y="5465"/>
                    </a:cubicBezTo>
                    <a:cubicBezTo>
                      <a:pt x="568" y="5565"/>
                      <a:pt x="634" y="5632"/>
                      <a:pt x="734" y="5632"/>
                    </a:cubicBezTo>
                    <a:lnTo>
                      <a:pt x="768" y="5632"/>
                    </a:lnTo>
                    <a:cubicBezTo>
                      <a:pt x="901" y="5598"/>
                      <a:pt x="968" y="5498"/>
                      <a:pt x="934" y="5398"/>
                    </a:cubicBezTo>
                    <a:cubicBezTo>
                      <a:pt x="801" y="4297"/>
                      <a:pt x="534" y="1195"/>
                      <a:pt x="934" y="295"/>
                    </a:cubicBezTo>
                    <a:cubicBezTo>
                      <a:pt x="968" y="194"/>
                      <a:pt x="934" y="61"/>
                      <a:pt x="834" y="28"/>
                    </a:cubicBezTo>
                    <a:cubicBezTo>
                      <a:pt x="806" y="9"/>
                      <a:pt x="776" y="1"/>
                      <a:pt x="74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30"/>
              <p:cNvSpPr/>
              <p:nvPr/>
            </p:nvSpPr>
            <p:spPr>
              <a:xfrm>
                <a:off x="8539762" y="4946579"/>
                <a:ext cx="38336" cy="94811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4707" extrusionOk="0">
                    <a:moveTo>
                      <a:pt x="833" y="0"/>
                    </a:moveTo>
                    <a:cubicBezTo>
                      <a:pt x="795" y="0"/>
                      <a:pt x="760" y="11"/>
                      <a:pt x="735" y="36"/>
                    </a:cubicBezTo>
                    <a:cubicBezTo>
                      <a:pt x="635" y="137"/>
                      <a:pt x="635" y="237"/>
                      <a:pt x="701" y="337"/>
                    </a:cubicBezTo>
                    <a:cubicBezTo>
                      <a:pt x="1302" y="1104"/>
                      <a:pt x="435" y="3539"/>
                      <a:pt x="34" y="4406"/>
                    </a:cubicBezTo>
                    <a:cubicBezTo>
                      <a:pt x="1" y="4506"/>
                      <a:pt x="34" y="4640"/>
                      <a:pt x="134" y="4673"/>
                    </a:cubicBezTo>
                    <a:cubicBezTo>
                      <a:pt x="168" y="4673"/>
                      <a:pt x="201" y="4706"/>
                      <a:pt x="234" y="4706"/>
                    </a:cubicBezTo>
                    <a:cubicBezTo>
                      <a:pt x="301" y="4706"/>
                      <a:pt x="368" y="4640"/>
                      <a:pt x="401" y="4573"/>
                    </a:cubicBezTo>
                    <a:cubicBezTo>
                      <a:pt x="568" y="4239"/>
                      <a:pt x="1902" y="1204"/>
                      <a:pt x="1002" y="70"/>
                    </a:cubicBezTo>
                    <a:cubicBezTo>
                      <a:pt x="960" y="29"/>
                      <a:pt x="894" y="0"/>
                      <a:pt x="83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30"/>
              <p:cNvSpPr/>
              <p:nvPr/>
            </p:nvSpPr>
            <p:spPr>
              <a:xfrm>
                <a:off x="8699021" y="4929799"/>
                <a:ext cx="47059" cy="117632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840" extrusionOk="0">
                    <a:moveTo>
                      <a:pt x="248" y="1"/>
                    </a:moveTo>
                    <a:cubicBezTo>
                      <a:pt x="209" y="1"/>
                      <a:pt x="169" y="12"/>
                      <a:pt x="134" y="36"/>
                    </a:cubicBezTo>
                    <a:cubicBezTo>
                      <a:pt x="34" y="102"/>
                      <a:pt x="1" y="202"/>
                      <a:pt x="67" y="302"/>
                    </a:cubicBezTo>
                    <a:cubicBezTo>
                      <a:pt x="67" y="336"/>
                      <a:pt x="1869" y="3371"/>
                      <a:pt x="901" y="5539"/>
                    </a:cubicBezTo>
                    <a:cubicBezTo>
                      <a:pt x="834" y="5640"/>
                      <a:pt x="901" y="5773"/>
                      <a:pt x="1001" y="5806"/>
                    </a:cubicBezTo>
                    <a:cubicBezTo>
                      <a:pt x="1035" y="5840"/>
                      <a:pt x="1035" y="5840"/>
                      <a:pt x="1068" y="5840"/>
                    </a:cubicBezTo>
                    <a:cubicBezTo>
                      <a:pt x="1168" y="5840"/>
                      <a:pt x="1235" y="5806"/>
                      <a:pt x="1268" y="5706"/>
                    </a:cubicBezTo>
                    <a:cubicBezTo>
                      <a:pt x="2336" y="3338"/>
                      <a:pt x="501" y="236"/>
                      <a:pt x="434" y="102"/>
                    </a:cubicBezTo>
                    <a:cubicBezTo>
                      <a:pt x="391" y="38"/>
                      <a:pt x="320" y="1"/>
                      <a:pt x="24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6" name="Google Shape;2876;p30"/>
          <p:cNvGrpSpPr/>
          <p:nvPr/>
        </p:nvGrpSpPr>
        <p:grpSpPr>
          <a:xfrm flipH="1">
            <a:off x="221100" y="3884511"/>
            <a:ext cx="1243016" cy="2723205"/>
            <a:chOff x="8189988" y="2913383"/>
            <a:chExt cx="932262" cy="2042404"/>
          </a:xfrm>
        </p:grpSpPr>
        <p:sp>
          <p:nvSpPr>
            <p:cNvPr id="2877" name="Google Shape;2877;p30"/>
            <p:cNvSpPr/>
            <p:nvPr/>
          </p:nvSpPr>
          <p:spPr>
            <a:xfrm flipH="1">
              <a:off x="8968753" y="3579504"/>
              <a:ext cx="62057" cy="62770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9" y="534"/>
                    <a:pt x="2169" y="735"/>
                  </a:cubicBezTo>
                  <a:cubicBezTo>
                    <a:pt x="2369" y="935"/>
                    <a:pt x="2469" y="1202"/>
                    <a:pt x="2469" y="1468"/>
                  </a:cubicBezTo>
                  <a:cubicBezTo>
                    <a:pt x="2469" y="2036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901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1" y="668"/>
                    <a:pt x="1" y="1435"/>
                  </a:cubicBezTo>
                  <a:cubicBezTo>
                    <a:pt x="1" y="2236"/>
                    <a:pt x="634" y="2903"/>
                    <a:pt x="1435" y="2903"/>
                  </a:cubicBezTo>
                  <a:cubicBezTo>
                    <a:pt x="2235" y="2903"/>
                    <a:pt x="2869" y="2269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202" y="168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0"/>
            <p:cNvSpPr/>
            <p:nvPr/>
          </p:nvSpPr>
          <p:spPr>
            <a:xfrm flipH="1">
              <a:off x="9021252" y="4197983"/>
              <a:ext cx="100999" cy="101712"/>
            </a:xfrm>
            <a:custGeom>
              <a:avLst/>
              <a:gdLst/>
              <a:ahLst/>
              <a:cxnLst/>
              <a:rect l="l" t="t" r="r" b="b"/>
              <a:pathLst>
                <a:path w="4671" h="4704" extrusionOk="0">
                  <a:moveTo>
                    <a:pt x="2502" y="601"/>
                  </a:moveTo>
                  <a:cubicBezTo>
                    <a:pt x="2569" y="801"/>
                    <a:pt x="2635" y="1068"/>
                    <a:pt x="2669" y="1234"/>
                  </a:cubicBezTo>
                  <a:cubicBezTo>
                    <a:pt x="2802" y="1701"/>
                    <a:pt x="2835" y="1835"/>
                    <a:pt x="2869" y="1902"/>
                  </a:cubicBezTo>
                  <a:cubicBezTo>
                    <a:pt x="2936" y="1968"/>
                    <a:pt x="3002" y="2002"/>
                    <a:pt x="3469" y="2168"/>
                  </a:cubicBezTo>
                  <a:cubicBezTo>
                    <a:pt x="3636" y="2235"/>
                    <a:pt x="3903" y="2335"/>
                    <a:pt x="4070" y="2402"/>
                  </a:cubicBezTo>
                  <a:cubicBezTo>
                    <a:pt x="3803" y="2502"/>
                    <a:pt x="3403" y="2669"/>
                    <a:pt x="3002" y="2802"/>
                  </a:cubicBezTo>
                  <a:cubicBezTo>
                    <a:pt x="2969" y="2836"/>
                    <a:pt x="2936" y="2869"/>
                    <a:pt x="2902" y="2902"/>
                  </a:cubicBezTo>
                  <a:cubicBezTo>
                    <a:pt x="2702" y="3336"/>
                    <a:pt x="2469" y="3836"/>
                    <a:pt x="2335" y="4103"/>
                  </a:cubicBezTo>
                  <a:cubicBezTo>
                    <a:pt x="2235" y="3803"/>
                    <a:pt x="2068" y="3303"/>
                    <a:pt x="1968" y="2836"/>
                  </a:cubicBezTo>
                  <a:cubicBezTo>
                    <a:pt x="1935" y="2769"/>
                    <a:pt x="1868" y="2702"/>
                    <a:pt x="1801" y="2702"/>
                  </a:cubicBezTo>
                  <a:cubicBezTo>
                    <a:pt x="1368" y="2602"/>
                    <a:pt x="867" y="2502"/>
                    <a:pt x="601" y="2402"/>
                  </a:cubicBezTo>
                  <a:cubicBezTo>
                    <a:pt x="867" y="2268"/>
                    <a:pt x="1434" y="2002"/>
                    <a:pt x="1901" y="1801"/>
                  </a:cubicBezTo>
                  <a:cubicBezTo>
                    <a:pt x="1968" y="1801"/>
                    <a:pt x="2002" y="1735"/>
                    <a:pt x="2035" y="1701"/>
                  </a:cubicBezTo>
                  <a:cubicBezTo>
                    <a:pt x="2168" y="1301"/>
                    <a:pt x="2368" y="867"/>
                    <a:pt x="2502" y="601"/>
                  </a:cubicBezTo>
                  <a:close/>
                  <a:moveTo>
                    <a:pt x="2569" y="0"/>
                  </a:moveTo>
                  <a:cubicBezTo>
                    <a:pt x="2435" y="0"/>
                    <a:pt x="2235" y="0"/>
                    <a:pt x="1668" y="1468"/>
                  </a:cubicBezTo>
                  <a:cubicBezTo>
                    <a:pt x="100" y="2102"/>
                    <a:pt x="33" y="2302"/>
                    <a:pt x="33" y="2369"/>
                  </a:cubicBezTo>
                  <a:cubicBezTo>
                    <a:pt x="0" y="2435"/>
                    <a:pt x="33" y="2535"/>
                    <a:pt x="67" y="2602"/>
                  </a:cubicBezTo>
                  <a:cubicBezTo>
                    <a:pt x="100" y="2635"/>
                    <a:pt x="234" y="2802"/>
                    <a:pt x="1601" y="3069"/>
                  </a:cubicBezTo>
                  <a:cubicBezTo>
                    <a:pt x="2002" y="4704"/>
                    <a:pt x="2135" y="4704"/>
                    <a:pt x="2302" y="4704"/>
                  </a:cubicBezTo>
                  <a:cubicBezTo>
                    <a:pt x="2435" y="4670"/>
                    <a:pt x="2569" y="4670"/>
                    <a:pt x="3236" y="3169"/>
                  </a:cubicBezTo>
                  <a:cubicBezTo>
                    <a:pt x="3636" y="3036"/>
                    <a:pt x="4437" y="2735"/>
                    <a:pt x="4603" y="2602"/>
                  </a:cubicBezTo>
                  <a:cubicBezTo>
                    <a:pt x="4637" y="2535"/>
                    <a:pt x="4670" y="2435"/>
                    <a:pt x="4670" y="2369"/>
                  </a:cubicBezTo>
                  <a:cubicBezTo>
                    <a:pt x="4637" y="2168"/>
                    <a:pt x="4437" y="2068"/>
                    <a:pt x="3603" y="1768"/>
                  </a:cubicBezTo>
                  <a:cubicBezTo>
                    <a:pt x="3469" y="1735"/>
                    <a:pt x="3302" y="1668"/>
                    <a:pt x="3202" y="1635"/>
                  </a:cubicBezTo>
                  <a:cubicBezTo>
                    <a:pt x="3169" y="1535"/>
                    <a:pt x="3136" y="1334"/>
                    <a:pt x="3069" y="1134"/>
                  </a:cubicBezTo>
                  <a:cubicBezTo>
                    <a:pt x="2936" y="567"/>
                    <a:pt x="2835" y="234"/>
                    <a:pt x="2735" y="100"/>
                  </a:cubicBezTo>
                  <a:cubicBezTo>
                    <a:pt x="2702" y="34"/>
                    <a:pt x="2602" y="0"/>
                    <a:pt x="25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0"/>
            <p:cNvSpPr/>
            <p:nvPr/>
          </p:nvSpPr>
          <p:spPr>
            <a:xfrm flipH="1">
              <a:off x="8785830" y="4496060"/>
              <a:ext cx="211570" cy="189569"/>
            </a:xfrm>
            <a:custGeom>
              <a:avLst/>
              <a:gdLst/>
              <a:ahLst/>
              <a:cxnLst/>
              <a:rect l="l" t="t" r="r" b="b"/>
              <a:pathLst>
                <a:path w="12069" h="10814" extrusionOk="0">
                  <a:moveTo>
                    <a:pt x="2143" y="0"/>
                  </a:moveTo>
                  <a:cubicBezTo>
                    <a:pt x="2009" y="0"/>
                    <a:pt x="1873" y="2"/>
                    <a:pt x="1735" y="6"/>
                  </a:cubicBezTo>
                  <a:cubicBezTo>
                    <a:pt x="1735" y="6"/>
                    <a:pt x="1" y="9246"/>
                    <a:pt x="11809" y="10814"/>
                  </a:cubicBezTo>
                  <a:cubicBezTo>
                    <a:pt x="11809" y="10814"/>
                    <a:pt x="12069" y="0"/>
                    <a:pt x="2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0"/>
            <p:cNvSpPr/>
            <p:nvPr/>
          </p:nvSpPr>
          <p:spPr>
            <a:xfrm flipH="1">
              <a:off x="8792133" y="4547469"/>
              <a:ext cx="129249" cy="138154"/>
            </a:xfrm>
            <a:custGeom>
              <a:avLst/>
              <a:gdLst/>
              <a:ahLst/>
              <a:cxnLst/>
              <a:rect l="l" t="t" r="r" b="b"/>
              <a:pathLst>
                <a:path w="7373" h="7881" extrusionOk="0">
                  <a:moveTo>
                    <a:pt x="238" y="0"/>
                  </a:moveTo>
                  <a:cubicBezTo>
                    <a:pt x="184" y="0"/>
                    <a:pt x="134" y="25"/>
                    <a:pt x="100" y="75"/>
                  </a:cubicBezTo>
                  <a:cubicBezTo>
                    <a:pt x="33" y="142"/>
                    <a:pt x="0" y="275"/>
                    <a:pt x="100" y="342"/>
                  </a:cubicBezTo>
                  <a:cubicBezTo>
                    <a:pt x="167" y="409"/>
                    <a:pt x="6305" y="6647"/>
                    <a:pt x="6972" y="7781"/>
                  </a:cubicBezTo>
                  <a:cubicBezTo>
                    <a:pt x="7005" y="7848"/>
                    <a:pt x="7072" y="7881"/>
                    <a:pt x="7139" y="7881"/>
                  </a:cubicBezTo>
                  <a:cubicBezTo>
                    <a:pt x="7172" y="7881"/>
                    <a:pt x="7205" y="7881"/>
                    <a:pt x="7239" y="7848"/>
                  </a:cubicBezTo>
                  <a:cubicBezTo>
                    <a:pt x="7339" y="7814"/>
                    <a:pt x="7372" y="7681"/>
                    <a:pt x="7305" y="7581"/>
                  </a:cubicBezTo>
                  <a:cubicBezTo>
                    <a:pt x="6638" y="6380"/>
                    <a:pt x="634" y="309"/>
                    <a:pt x="400" y="75"/>
                  </a:cubicBezTo>
                  <a:cubicBezTo>
                    <a:pt x="350" y="25"/>
                    <a:pt x="292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0"/>
            <p:cNvSpPr/>
            <p:nvPr/>
          </p:nvSpPr>
          <p:spPr>
            <a:xfrm flipH="1">
              <a:off x="8714382" y="4004300"/>
              <a:ext cx="117556" cy="918800"/>
            </a:xfrm>
            <a:custGeom>
              <a:avLst/>
              <a:gdLst/>
              <a:ahLst/>
              <a:cxnLst/>
              <a:rect l="l" t="t" r="r" b="b"/>
              <a:pathLst>
                <a:path w="6706" h="52413" extrusionOk="0">
                  <a:moveTo>
                    <a:pt x="6452" y="0"/>
                  </a:moveTo>
                  <a:cubicBezTo>
                    <a:pt x="6363" y="0"/>
                    <a:pt x="6272" y="65"/>
                    <a:pt x="6272" y="176"/>
                  </a:cubicBezTo>
                  <a:cubicBezTo>
                    <a:pt x="6205" y="509"/>
                    <a:pt x="1" y="35568"/>
                    <a:pt x="2869" y="52246"/>
                  </a:cubicBezTo>
                  <a:cubicBezTo>
                    <a:pt x="2869" y="52346"/>
                    <a:pt x="2970" y="52413"/>
                    <a:pt x="3070" y="52413"/>
                  </a:cubicBezTo>
                  <a:lnTo>
                    <a:pt x="3103" y="52413"/>
                  </a:lnTo>
                  <a:cubicBezTo>
                    <a:pt x="3236" y="52380"/>
                    <a:pt x="3303" y="52280"/>
                    <a:pt x="3270" y="52146"/>
                  </a:cubicBezTo>
                  <a:cubicBezTo>
                    <a:pt x="434" y="35568"/>
                    <a:pt x="6605" y="609"/>
                    <a:pt x="6672" y="242"/>
                  </a:cubicBezTo>
                  <a:cubicBezTo>
                    <a:pt x="6706" y="142"/>
                    <a:pt x="6605" y="9"/>
                    <a:pt x="6505" y="9"/>
                  </a:cubicBezTo>
                  <a:cubicBezTo>
                    <a:pt x="6488" y="3"/>
                    <a:pt x="6470" y="0"/>
                    <a:pt x="64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0"/>
            <p:cNvSpPr/>
            <p:nvPr/>
          </p:nvSpPr>
          <p:spPr>
            <a:xfrm flipH="1">
              <a:off x="8506233" y="4468980"/>
              <a:ext cx="168428" cy="486808"/>
            </a:xfrm>
            <a:custGeom>
              <a:avLst/>
              <a:gdLst/>
              <a:ahLst/>
              <a:cxnLst/>
              <a:rect l="l" t="t" r="r" b="b"/>
              <a:pathLst>
                <a:path w="9608" h="27770" extrusionOk="0">
                  <a:moveTo>
                    <a:pt x="9378" y="0"/>
                  </a:moveTo>
                  <a:cubicBezTo>
                    <a:pt x="9324" y="0"/>
                    <a:pt x="9274" y="17"/>
                    <a:pt x="9241" y="50"/>
                  </a:cubicBezTo>
                  <a:cubicBezTo>
                    <a:pt x="9141" y="150"/>
                    <a:pt x="1" y="9824"/>
                    <a:pt x="701" y="27570"/>
                  </a:cubicBezTo>
                  <a:cubicBezTo>
                    <a:pt x="701" y="27670"/>
                    <a:pt x="768" y="27770"/>
                    <a:pt x="901" y="27770"/>
                  </a:cubicBezTo>
                  <a:cubicBezTo>
                    <a:pt x="1035" y="27770"/>
                    <a:pt x="1102" y="27670"/>
                    <a:pt x="1102" y="27536"/>
                  </a:cubicBezTo>
                  <a:cubicBezTo>
                    <a:pt x="434" y="10024"/>
                    <a:pt x="9441" y="450"/>
                    <a:pt x="9541" y="350"/>
                  </a:cubicBezTo>
                  <a:cubicBezTo>
                    <a:pt x="9608" y="250"/>
                    <a:pt x="9608" y="117"/>
                    <a:pt x="9541" y="50"/>
                  </a:cubicBezTo>
                  <a:cubicBezTo>
                    <a:pt x="9491" y="17"/>
                    <a:pt x="9433" y="0"/>
                    <a:pt x="93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0"/>
            <p:cNvSpPr/>
            <p:nvPr/>
          </p:nvSpPr>
          <p:spPr>
            <a:xfrm flipH="1">
              <a:off x="8512885" y="3819153"/>
              <a:ext cx="229994" cy="174406"/>
            </a:xfrm>
            <a:custGeom>
              <a:avLst/>
              <a:gdLst/>
              <a:ahLst/>
              <a:cxnLst/>
              <a:rect l="l" t="t" r="r" b="b"/>
              <a:pathLst>
                <a:path w="13120" h="9949" extrusionOk="0">
                  <a:moveTo>
                    <a:pt x="11735" y="1"/>
                  </a:moveTo>
                  <a:cubicBezTo>
                    <a:pt x="9159" y="1"/>
                    <a:pt x="2344" y="4968"/>
                    <a:pt x="1057" y="7470"/>
                  </a:cubicBezTo>
                  <a:cubicBezTo>
                    <a:pt x="1" y="9524"/>
                    <a:pt x="632" y="9949"/>
                    <a:pt x="1333" y="9949"/>
                  </a:cubicBezTo>
                  <a:cubicBezTo>
                    <a:pt x="1828" y="9949"/>
                    <a:pt x="2358" y="9738"/>
                    <a:pt x="2358" y="9738"/>
                  </a:cubicBezTo>
                  <a:cubicBezTo>
                    <a:pt x="2358" y="9738"/>
                    <a:pt x="2413" y="9741"/>
                    <a:pt x="2515" y="9741"/>
                  </a:cubicBezTo>
                  <a:cubicBezTo>
                    <a:pt x="3523" y="9741"/>
                    <a:pt x="9137" y="9438"/>
                    <a:pt x="12165" y="2866"/>
                  </a:cubicBezTo>
                  <a:cubicBezTo>
                    <a:pt x="13119" y="797"/>
                    <a:pt x="12767" y="1"/>
                    <a:pt x="1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0"/>
            <p:cNvSpPr/>
            <p:nvPr/>
          </p:nvSpPr>
          <p:spPr>
            <a:xfrm flipH="1">
              <a:off x="8513236" y="3815595"/>
              <a:ext cx="226908" cy="181295"/>
            </a:xfrm>
            <a:custGeom>
              <a:avLst/>
              <a:gdLst/>
              <a:ahLst/>
              <a:cxnLst/>
              <a:rect l="l" t="t" r="r" b="b"/>
              <a:pathLst>
                <a:path w="12944" h="10342" extrusionOk="0">
                  <a:moveTo>
                    <a:pt x="11609" y="401"/>
                  </a:moveTo>
                  <a:cubicBezTo>
                    <a:pt x="11909" y="401"/>
                    <a:pt x="12143" y="501"/>
                    <a:pt x="12243" y="668"/>
                  </a:cubicBezTo>
                  <a:cubicBezTo>
                    <a:pt x="12410" y="934"/>
                    <a:pt x="12476" y="1535"/>
                    <a:pt x="11843" y="2969"/>
                  </a:cubicBezTo>
                  <a:cubicBezTo>
                    <a:pt x="8874" y="9407"/>
                    <a:pt x="3403" y="9741"/>
                    <a:pt x="2369" y="9741"/>
                  </a:cubicBezTo>
                  <a:lnTo>
                    <a:pt x="2202" y="9741"/>
                  </a:lnTo>
                  <a:cubicBezTo>
                    <a:pt x="2191" y="9730"/>
                    <a:pt x="2184" y="9726"/>
                    <a:pt x="2178" y="9726"/>
                  </a:cubicBezTo>
                  <a:cubicBezTo>
                    <a:pt x="2165" y="9726"/>
                    <a:pt x="2158" y="9741"/>
                    <a:pt x="2136" y="9741"/>
                  </a:cubicBezTo>
                  <a:cubicBezTo>
                    <a:pt x="2136" y="9741"/>
                    <a:pt x="1635" y="9941"/>
                    <a:pt x="1168" y="9941"/>
                  </a:cubicBezTo>
                  <a:cubicBezTo>
                    <a:pt x="901" y="9941"/>
                    <a:pt x="701" y="9874"/>
                    <a:pt x="635" y="9707"/>
                  </a:cubicBezTo>
                  <a:cubicBezTo>
                    <a:pt x="501" y="9541"/>
                    <a:pt x="434" y="9040"/>
                    <a:pt x="1102" y="7773"/>
                  </a:cubicBezTo>
                  <a:cubicBezTo>
                    <a:pt x="2536" y="4971"/>
                    <a:pt x="9408" y="401"/>
                    <a:pt x="11609" y="401"/>
                  </a:cubicBezTo>
                  <a:close/>
                  <a:moveTo>
                    <a:pt x="11609" y="0"/>
                  </a:moveTo>
                  <a:cubicBezTo>
                    <a:pt x="9274" y="0"/>
                    <a:pt x="2269" y="4604"/>
                    <a:pt x="735" y="7572"/>
                  </a:cubicBezTo>
                  <a:cubicBezTo>
                    <a:pt x="134" y="8707"/>
                    <a:pt x="1" y="9474"/>
                    <a:pt x="268" y="9941"/>
                  </a:cubicBezTo>
                  <a:cubicBezTo>
                    <a:pt x="401" y="10141"/>
                    <a:pt x="635" y="10341"/>
                    <a:pt x="1168" y="10341"/>
                  </a:cubicBezTo>
                  <a:cubicBezTo>
                    <a:pt x="1635" y="10341"/>
                    <a:pt x="2102" y="10208"/>
                    <a:pt x="2236" y="10141"/>
                  </a:cubicBezTo>
                  <a:lnTo>
                    <a:pt x="2369" y="10141"/>
                  </a:lnTo>
                  <a:cubicBezTo>
                    <a:pt x="3470" y="10141"/>
                    <a:pt x="9141" y="9807"/>
                    <a:pt x="12210" y="3136"/>
                  </a:cubicBezTo>
                  <a:cubicBezTo>
                    <a:pt x="12810" y="1835"/>
                    <a:pt x="12943" y="968"/>
                    <a:pt x="12610" y="467"/>
                  </a:cubicBezTo>
                  <a:cubicBezTo>
                    <a:pt x="12410" y="134"/>
                    <a:pt x="12076" y="0"/>
                    <a:pt x="1160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0"/>
            <p:cNvSpPr/>
            <p:nvPr/>
          </p:nvSpPr>
          <p:spPr>
            <a:xfrm flipH="1">
              <a:off x="8620237" y="3711883"/>
              <a:ext cx="143238" cy="248698"/>
            </a:xfrm>
            <a:custGeom>
              <a:avLst/>
              <a:gdLst/>
              <a:ahLst/>
              <a:cxnLst/>
              <a:rect l="l" t="t" r="r" b="b"/>
              <a:pathLst>
                <a:path w="8171" h="14187" extrusionOk="0">
                  <a:moveTo>
                    <a:pt x="6210" y="1"/>
                  </a:moveTo>
                  <a:cubicBezTo>
                    <a:pt x="4058" y="1"/>
                    <a:pt x="1" y="8949"/>
                    <a:pt x="131" y="12022"/>
                  </a:cubicBezTo>
                  <a:cubicBezTo>
                    <a:pt x="217" y="13705"/>
                    <a:pt x="644" y="14186"/>
                    <a:pt x="1104" y="14186"/>
                  </a:cubicBezTo>
                  <a:cubicBezTo>
                    <a:pt x="1722" y="14186"/>
                    <a:pt x="2399" y="13323"/>
                    <a:pt x="2399" y="13323"/>
                  </a:cubicBezTo>
                  <a:cubicBezTo>
                    <a:pt x="2399" y="13323"/>
                    <a:pt x="8170" y="10387"/>
                    <a:pt x="7436" y="2448"/>
                  </a:cubicBezTo>
                  <a:cubicBezTo>
                    <a:pt x="7268" y="707"/>
                    <a:pt x="6814" y="1"/>
                    <a:pt x="6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0"/>
            <p:cNvSpPr/>
            <p:nvPr/>
          </p:nvSpPr>
          <p:spPr>
            <a:xfrm flipH="1">
              <a:off x="8622585" y="3708009"/>
              <a:ext cx="144447" cy="256148"/>
            </a:xfrm>
            <a:custGeom>
              <a:avLst/>
              <a:gdLst/>
              <a:ahLst/>
              <a:cxnLst/>
              <a:rect l="l" t="t" r="r" b="b"/>
              <a:pathLst>
                <a:path w="8240" h="14612" extrusionOk="0">
                  <a:moveTo>
                    <a:pt x="6405" y="434"/>
                  </a:moveTo>
                  <a:cubicBezTo>
                    <a:pt x="6939" y="434"/>
                    <a:pt x="7272" y="1235"/>
                    <a:pt x="7406" y="2669"/>
                  </a:cubicBezTo>
                  <a:cubicBezTo>
                    <a:pt x="8140" y="10375"/>
                    <a:pt x="2569" y="13310"/>
                    <a:pt x="2502" y="13344"/>
                  </a:cubicBezTo>
                  <a:cubicBezTo>
                    <a:pt x="2469" y="13377"/>
                    <a:pt x="2435" y="13377"/>
                    <a:pt x="2435" y="13410"/>
                  </a:cubicBezTo>
                  <a:cubicBezTo>
                    <a:pt x="2269" y="13610"/>
                    <a:pt x="1735" y="14177"/>
                    <a:pt x="1301" y="14177"/>
                  </a:cubicBezTo>
                  <a:cubicBezTo>
                    <a:pt x="868" y="14177"/>
                    <a:pt x="601" y="13477"/>
                    <a:pt x="567" y="12243"/>
                  </a:cubicBezTo>
                  <a:cubicBezTo>
                    <a:pt x="434" y="9774"/>
                    <a:pt x="3136" y="3370"/>
                    <a:pt x="5237" y="1168"/>
                  </a:cubicBezTo>
                  <a:cubicBezTo>
                    <a:pt x="5704" y="668"/>
                    <a:pt x="6105" y="434"/>
                    <a:pt x="6405" y="434"/>
                  </a:cubicBezTo>
                  <a:close/>
                  <a:moveTo>
                    <a:pt x="6405" y="1"/>
                  </a:moveTo>
                  <a:cubicBezTo>
                    <a:pt x="5971" y="1"/>
                    <a:pt x="5471" y="301"/>
                    <a:pt x="4937" y="868"/>
                  </a:cubicBezTo>
                  <a:cubicBezTo>
                    <a:pt x="2736" y="3170"/>
                    <a:pt x="0" y="9674"/>
                    <a:pt x="134" y="12243"/>
                  </a:cubicBezTo>
                  <a:cubicBezTo>
                    <a:pt x="201" y="13811"/>
                    <a:pt x="601" y="14611"/>
                    <a:pt x="1301" y="14611"/>
                  </a:cubicBezTo>
                  <a:cubicBezTo>
                    <a:pt x="1935" y="14611"/>
                    <a:pt x="2569" y="13877"/>
                    <a:pt x="2736" y="13710"/>
                  </a:cubicBezTo>
                  <a:cubicBezTo>
                    <a:pt x="2969" y="13577"/>
                    <a:pt x="4303" y="12810"/>
                    <a:pt x="5571" y="11209"/>
                  </a:cubicBezTo>
                  <a:cubicBezTo>
                    <a:pt x="6805" y="9608"/>
                    <a:pt x="8240" y="6806"/>
                    <a:pt x="7839" y="2636"/>
                  </a:cubicBezTo>
                  <a:cubicBezTo>
                    <a:pt x="7673" y="901"/>
                    <a:pt x="7206" y="1"/>
                    <a:pt x="64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0"/>
            <p:cNvSpPr/>
            <p:nvPr/>
          </p:nvSpPr>
          <p:spPr>
            <a:xfrm flipH="1">
              <a:off x="8701508" y="3722996"/>
              <a:ext cx="182785" cy="251433"/>
            </a:xfrm>
            <a:custGeom>
              <a:avLst/>
              <a:gdLst/>
              <a:ahLst/>
              <a:cxnLst/>
              <a:rect l="l" t="t" r="r" b="b"/>
              <a:pathLst>
                <a:path w="10427" h="14343" extrusionOk="0">
                  <a:moveTo>
                    <a:pt x="2582" y="1"/>
                  </a:moveTo>
                  <a:cubicBezTo>
                    <a:pt x="0" y="1"/>
                    <a:pt x="3145" y="10827"/>
                    <a:pt x="5456" y="13222"/>
                  </a:cubicBezTo>
                  <a:cubicBezTo>
                    <a:pt x="6265" y="14051"/>
                    <a:pt x="6820" y="14343"/>
                    <a:pt x="7201" y="14343"/>
                  </a:cubicBezTo>
                  <a:cubicBezTo>
                    <a:pt x="8107" y="14343"/>
                    <a:pt x="8025" y="12689"/>
                    <a:pt x="8025" y="12689"/>
                  </a:cubicBezTo>
                  <a:cubicBezTo>
                    <a:pt x="8025" y="12689"/>
                    <a:pt x="10426" y="6684"/>
                    <a:pt x="4622" y="1214"/>
                  </a:cubicBezTo>
                  <a:cubicBezTo>
                    <a:pt x="3722" y="366"/>
                    <a:pt x="3056" y="1"/>
                    <a:pt x="2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0"/>
            <p:cNvSpPr/>
            <p:nvPr/>
          </p:nvSpPr>
          <p:spPr>
            <a:xfrm flipH="1">
              <a:off x="8707364" y="3719700"/>
              <a:ext cx="166079" cy="258480"/>
            </a:xfrm>
            <a:custGeom>
              <a:avLst/>
              <a:gdLst/>
              <a:ahLst/>
              <a:cxnLst/>
              <a:rect l="l" t="t" r="r" b="b"/>
              <a:pathLst>
                <a:path w="9474" h="14745" extrusionOk="0">
                  <a:moveTo>
                    <a:pt x="1968" y="401"/>
                  </a:moveTo>
                  <a:cubicBezTo>
                    <a:pt x="2269" y="401"/>
                    <a:pt x="2836" y="601"/>
                    <a:pt x="3836" y="1569"/>
                  </a:cubicBezTo>
                  <a:cubicBezTo>
                    <a:pt x="9474" y="6839"/>
                    <a:pt x="7239" y="12743"/>
                    <a:pt x="7206" y="12810"/>
                  </a:cubicBezTo>
                  <a:cubicBezTo>
                    <a:pt x="7206" y="12843"/>
                    <a:pt x="7172" y="12877"/>
                    <a:pt x="7172" y="12910"/>
                  </a:cubicBezTo>
                  <a:cubicBezTo>
                    <a:pt x="7206" y="13177"/>
                    <a:pt x="7172" y="13911"/>
                    <a:pt x="6905" y="14211"/>
                  </a:cubicBezTo>
                  <a:cubicBezTo>
                    <a:pt x="6805" y="14278"/>
                    <a:pt x="6705" y="14344"/>
                    <a:pt x="6605" y="14344"/>
                  </a:cubicBezTo>
                  <a:cubicBezTo>
                    <a:pt x="6338" y="14344"/>
                    <a:pt x="5871" y="14144"/>
                    <a:pt x="5004" y="13277"/>
                  </a:cubicBezTo>
                  <a:cubicBezTo>
                    <a:pt x="3069" y="11276"/>
                    <a:pt x="467" y="3036"/>
                    <a:pt x="1401" y="835"/>
                  </a:cubicBezTo>
                  <a:cubicBezTo>
                    <a:pt x="1568" y="434"/>
                    <a:pt x="1802" y="401"/>
                    <a:pt x="1968" y="401"/>
                  </a:cubicBezTo>
                  <a:close/>
                  <a:moveTo>
                    <a:pt x="1968" y="1"/>
                  </a:moveTo>
                  <a:cubicBezTo>
                    <a:pt x="1668" y="1"/>
                    <a:pt x="1235" y="101"/>
                    <a:pt x="1001" y="701"/>
                  </a:cubicBezTo>
                  <a:cubicBezTo>
                    <a:pt x="0" y="3036"/>
                    <a:pt x="2669" y="11476"/>
                    <a:pt x="4704" y="13544"/>
                  </a:cubicBezTo>
                  <a:cubicBezTo>
                    <a:pt x="5471" y="14344"/>
                    <a:pt x="6105" y="14745"/>
                    <a:pt x="6605" y="14745"/>
                  </a:cubicBezTo>
                  <a:cubicBezTo>
                    <a:pt x="6839" y="14745"/>
                    <a:pt x="7039" y="14645"/>
                    <a:pt x="7206" y="14478"/>
                  </a:cubicBezTo>
                  <a:cubicBezTo>
                    <a:pt x="7606" y="14044"/>
                    <a:pt x="7606" y="13144"/>
                    <a:pt x="7606" y="12910"/>
                  </a:cubicBezTo>
                  <a:cubicBezTo>
                    <a:pt x="7706" y="12643"/>
                    <a:pt x="8206" y="11209"/>
                    <a:pt x="8073" y="9174"/>
                  </a:cubicBezTo>
                  <a:cubicBezTo>
                    <a:pt x="7973" y="7139"/>
                    <a:pt x="7172" y="4104"/>
                    <a:pt x="4137" y="1235"/>
                  </a:cubicBezTo>
                  <a:cubicBezTo>
                    <a:pt x="3236" y="401"/>
                    <a:pt x="2502" y="1"/>
                    <a:pt x="19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0"/>
            <p:cNvSpPr/>
            <p:nvPr/>
          </p:nvSpPr>
          <p:spPr>
            <a:xfrm flipH="1">
              <a:off x="8748734" y="3812019"/>
              <a:ext cx="270821" cy="189692"/>
            </a:xfrm>
            <a:custGeom>
              <a:avLst/>
              <a:gdLst/>
              <a:ahLst/>
              <a:cxnLst/>
              <a:rect l="l" t="t" r="r" b="b"/>
              <a:pathLst>
                <a:path w="15449" h="10821" extrusionOk="0">
                  <a:moveTo>
                    <a:pt x="4323" y="0"/>
                  </a:moveTo>
                  <a:cubicBezTo>
                    <a:pt x="1" y="0"/>
                    <a:pt x="8862" y="9385"/>
                    <a:pt x="12273" y="10512"/>
                  </a:cubicBezTo>
                  <a:cubicBezTo>
                    <a:pt x="12934" y="10730"/>
                    <a:pt x="13424" y="10820"/>
                    <a:pt x="13782" y="10820"/>
                  </a:cubicBezTo>
                  <a:cubicBezTo>
                    <a:pt x="15449" y="10820"/>
                    <a:pt x="14274" y="8877"/>
                    <a:pt x="14274" y="8877"/>
                  </a:cubicBezTo>
                  <a:cubicBezTo>
                    <a:pt x="14274" y="8877"/>
                    <a:pt x="13607" y="2406"/>
                    <a:pt x="5935" y="271"/>
                  </a:cubicBezTo>
                  <a:cubicBezTo>
                    <a:pt x="5267" y="85"/>
                    <a:pt x="473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0"/>
            <p:cNvSpPr/>
            <p:nvPr/>
          </p:nvSpPr>
          <p:spPr>
            <a:xfrm flipH="1">
              <a:off x="8754717" y="3808584"/>
              <a:ext cx="219879" cy="196494"/>
            </a:xfrm>
            <a:custGeom>
              <a:avLst/>
              <a:gdLst/>
              <a:ahLst/>
              <a:cxnLst/>
              <a:rect l="l" t="t" r="r" b="b"/>
              <a:pathLst>
                <a:path w="12543" h="11209" extrusionOk="0">
                  <a:moveTo>
                    <a:pt x="1769" y="400"/>
                  </a:moveTo>
                  <a:cubicBezTo>
                    <a:pt x="2169" y="400"/>
                    <a:pt x="2703" y="500"/>
                    <a:pt x="3336" y="667"/>
                  </a:cubicBezTo>
                  <a:cubicBezTo>
                    <a:pt x="10775" y="2769"/>
                    <a:pt x="11509" y="9040"/>
                    <a:pt x="11509" y="9107"/>
                  </a:cubicBezTo>
                  <a:cubicBezTo>
                    <a:pt x="11509" y="9140"/>
                    <a:pt x="11542" y="9140"/>
                    <a:pt x="11542" y="9173"/>
                  </a:cubicBezTo>
                  <a:cubicBezTo>
                    <a:pt x="11676" y="9407"/>
                    <a:pt x="12043" y="10207"/>
                    <a:pt x="11842" y="10574"/>
                  </a:cubicBezTo>
                  <a:cubicBezTo>
                    <a:pt x="11742" y="10741"/>
                    <a:pt x="11542" y="10808"/>
                    <a:pt x="11209" y="10808"/>
                  </a:cubicBezTo>
                  <a:cubicBezTo>
                    <a:pt x="10842" y="10808"/>
                    <a:pt x="10375" y="10708"/>
                    <a:pt x="9774" y="10508"/>
                  </a:cubicBezTo>
                  <a:cubicBezTo>
                    <a:pt x="8473" y="10074"/>
                    <a:pt x="6205" y="8339"/>
                    <a:pt x="4104" y="6138"/>
                  </a:cubicBezTo>
                  <a:cubicBezTo>
                    <a:pt x="1969" y="3903"/>
                    <a:pt x="668" y="1835"/>
                    <a:pt x="835" y="934"/>
                  </a:cubicBezTo>
                  <a:cubicBezTo>
                    <a:pt x="835" y="801"/>
                    <a:pt x="901" y="400"/>
                    <a:pt x="1769" y="400"/>
                  </a:cubicBezTo>
                  <a:close/>
                  <a:moveTo>
                    <a:pt x="1769" y="0"/>
                  </a:moveTo>
                  <a:cubicBezTo>
                    <a:pt x="768" y="0"/>
                    <a:pt x="468" y="467"/>
                    <a:pt x="401" y="867"/>
                  </a:cubicBezTo>
                  <a:cubicBezTo>
                    <a:pt x="1" y="3336"/>
                    <a:pt x="6939" y="10007"/>
                    <a:pt x="9641" y="10908"/>
                  </a:cubicBezTo>
                  <a:cubicBezTo>
                    <a:pt x="10275" y="11108"/>
                    <a:pt x="10808" y="11208"/>
                    <a:pt x="11209" y="11208"/>
                  </a:cubicBezTo>
                  <a:cubicBezTo>
                    <a:pt x="11709" y="11208"/>
                    <a:pt x="12043" y="11075"/>
                    <a:pt x="12209" y="10775"/>
                  </a:cubicBezTo>
                  <a:cubicBezTo>
                    <a:pt x="12543" y="10174"/>
                    <a:pt x="12043" y="9240"/>
                    <a:pt x="11909" y="9007"/>
                  </a:cubicBezTo>
                  <a:cubicBezTo>
                    <a:pt x="11876" y="8706"/>
                    <a:pt x="11642" y="7205"/>
                    <a:pt x="10608" y="5471"/>
                  </a:cubicBezTo>
                  <a:cubicBezTo>
                    <a:pt x="9574" y="3736"/>
                    <a:pt x="7473" y="1401"/>
                    <a:pt x="3436" y="267"/>
                  </a:cubicBezTo>
                  <a:cubicBezTo>
                    <a:pt x="2769" y="100"/>
                    <a:pt x="2202" y="0"/>
                    <a:pt x="17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0"/>
            <p:cNvSpPr/>
            <p:nvPr/>
          </p:nvSpPr>
          <p:spPr>
            <a:xfrm flipH="1">
              <a:off x="8724287" y="3911700"/>
              <a:ext cx="374388" cy="103024"/>
            </a:xfrm>
            <a:custGeom>
              <a:avLst/>
              <a:gdLst/>
              <a:ahLst/>
              <a:cxnLst/>
              <a:rect l="l" t="t" r="r" b="b"/>
              <a:pathLst>
                <a:path w="21357" h="5877" extrusionOk="0">
                  <a:moveTo>
                    <a:pt x="10739" y="1"/>
                  </a:moveTo>
                  <a:cubicBezTo>
                    <a:pt x="9512" y="1"/>
                    <a:pt x="8146" y="197"/>
                    <a:pt x="6646" y="688"/>
                  </a:cubicBezTo>
                  <a:cubicBezTo>
                    <a:pt x="0" y="2884"/>
                    <a:pt x="10519" y="5877"/>
                    <a:pt x="15763" y="5877"/>
                  </a:cubicBezTo>
                  <a:cubicBezTo>
                    <a:pt x="16494" y="5877"/>
                    <a:pt x="17122" y="5819"/>
                    <a:pt x="17587" y="5692"/>
                  </a:cubicBezTo>
                  <a:cubicBezTo>
                    <a:pt x="21356" y="4625"/>
                    <a:pt x="18354" y="3190"/>
                    <a:pt x="18354" y="3190"/>
                  </a:cubicBezTo>
                  <a:cubicBezTo>
                    <a:pt x="18354" y="3190"/>
                    <a:pt x="15679" y="1"/>
                    <a:pt x="10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0"/>
            <p:cNvSpPr/>
            <p:nvPr/>
          </p:nvSpPr>
          <p:spPr>
            <a:xfrm flipH="1">
              <a:off x="8752362" y="3907967"/>
              <a:ext cx="273100" cy="110544"/>
            </a:xfrm>
            <a:custGeom>
              <a:avLst/>
              <a:gdLst/>
              <a:ahLst/>
              <a:cxnLst/>
              <a:rect l="l" t="t" r="r" b="b"/>
              <a:pathLst>
                <a:path w="15579" h="6306" extrusionOk="0">
                  <a:moveTo>
                    <a:pt x="6572" y="434"/>
                  </a:moveTo>
                  <a:cubicBezTo>
                    <a:pt x="11342" y="434"/>
                    <a:pt x="13977" y="3503"/>
                    <a:pt x="14011" y="3537"/>
                  </a:cubicBezTo>
                  <a:cubicBezTo>
                    <a:pt x="14044" y="3570"/>
                    <a:pt x="14044" y="3603"/>
                    <a:pt x="14077" y="3603"/>
                  </a:cubicBezTo>
                  <a:cubicBezTo>
                    <a:pt x="14344" y="3737"/>
                    <a:pt x="15145" y="4204"/>
                    <a:pt x="15111" y="4638"/>
                  </a:cubicBezTo>
                  <a:cubicBezTo>
                    <a:pt x="15078" y="4871"/>
                    <a:pt x="14844" y="5271"/>
                    <a:pt x="13343" y="5705"/>
                  </a:cubicBezTo>
                  <a:cubicBezTo>
                    <a:pt x="12910" y="5805"/>
                    <a:pt x="12309" y="5872"/>
                    <a:pt x="11542" y="5872"/>
                  </a:cubicBezTo>
                  <a:cubicBezTo>
                    <a:pt x="7406" y="5872"/>
                    <a:pt x="768" y="4104"/>
                    <a:pt x="534" y="2569"/>
                  </a:cubicBezTo>
                  <a:cubicBezTo>
                    <a:pt x="468" y="2069"/>
                    <a:pt x="1168" y="1535"/>
                    <a:pt x="2502" y="1102"/>
                  </a:cubicBezTo>
                  <a:cubicBezTo>
                    <a:pt x="3903" y="668"/>
                    <a:pt x="5271" y="434"/>
                    <a:pt x="6572" y="434"/>
                  </a:cubicBezTo>
                  <a:close/>
                  <a:moveTo>
                    <a:pt x="6572" y="1"/>
                  </a:moveTo>
                  <a:cubicBezTo>
                    <a:pt x="5204" y="1"/>
                    <a:pt x="3803" y="234"/>
                    <a:pt x="2402" y="701"/>
                  </a:cubicBezTo>
                  <a:cubicBezTo>
                    <a:pt x="734" y="1235"/>
                    <a:pt x="1" y="1869"/>
                    <a:pt x="134" y="2636"/>
                  </a:cubicBezTo>
                  <a:cubicBezTo>
                    <a:pt x="468" y="4704"/>
                    <a:pt x="7940" y="6305"/>
                    <a:pt x="11542" y="6305"/>
                  </a:cubicBezTo>
                  <a:cubicBezTo>
                    <a:pt x="12343" y="6305"/>
                    <a:pt x="12976" y="6239"/>
                    <a:pt x="13443" y="6105"/>
                  </a:cubicBezTo>
                  <a:cubicBezTo>
                    <a:pt x="14778" y="5738"/>
                    <a:pt x="15478" y="5271"/>
                    <a:pt x="15512" y="4671"/>
                  </a:cubicBezTo>
                  <a:cubicBezTo>
                    <a:pt x="15578" y="3937"/>
                    <a:pt x="14544" y="3370"/>
                    <a:pt x="14311" y="3236"/>
                  </a:cubicBezTo>
                  <a:cubicBezTo>
                    <a:pt x="13977" y="2870"/>
                    <a:pt x="11342" y="1"/>
                    <a:pt x="65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0"/>
            <p:cNvSpPr/>
            <p:nvPr/>
          </p:nvSpPr>
          <p:spPr>
            <a:xfrm flipH="1">
              <a:off x="8719307" y="3987560"/>
              <a:ext cx="251889" cy="151389"/>
            </a:xfrm>
            <a:custGeom>
              <a:avLst/>
              <a:gdLst/>
              <a:ahLst/>
              <a:cxnLst/>
              <a:rect l="l" t="t" r="r" b="b"/>
              <a:pathLst>
                <a:path w="14369" h="8636" extrusionOk="0">
                  <a:moveTo>
                    <a:pt x="12664" y="0"/>
                  </a:moveTo>
                  <a:cubicBezTo>
                    <a:pt x="12256" y="0"/>
                    <a:pt x="11882" y="97"/>
                    <a:pt x="11882" y="97"/>
                  </a:cubicBezTo>
                  <a:cubicBezTo>
                    <a:pt x="11882" y="97"/>
                    <a:pt x="11481" y="25"/>
                    <a:pt x="10813" y="25"/>
                  </a:cubicBezTo>
                  <a:cubicBezTo>
                    <a:pt x="8821" y="25"/>
                    <a:pt x="4456" y="661"/>
                    <a:pt x="1308" y="5734"/>
                  </a:cubicBezTo>
                  <a:cubicBezTo>
                    <a:pt x="1" y="7840"/>
                    <a:pt x="413" y="8636"/>
                    <a:pt x="1669" y="8636"/>
                  </a:cubicBezTo>
                  <a:cubicBezTo>
                    <a:pt x="4452" y="8636"/>
                    <a:pt x="11376" y="4728"/>
                    <a:pt x="12916" y="2498"/>
                  </a:cubicBezTo>
                  <a:cubicBezTo>
                    <a:pt x="14369" y="363"/>
                    <a:pt x="13454" y="0"/>
                    <a:pt x="12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0"/>
            <p:cNvSpPr/>
            <p:nvPr/>
          </p:nvSpPr>
          <p:spPr>
            <a:xfrm flipH="1">
              <a:off x="8724882" y="3983985"/>
              <a:ext cx="243860" cy="158489"/>
            </a:xfrm>
            <a:custGeom>
              <a:avLst/>
              <a:gdLst/>
              <a:ahLst/>
              <a:cxnLst/>
              <a:rect l="l" t="t" r="r" b="b"/>
              <a:pathLst>
                <a:path w="13911" h="9041" extrusionOk="0">
                  <a:moveTo>
                    <a:pt x="12542" y="401"/>
                  </a:moveTo>
                  <a:cubicBezTo>
                    <a:pt x="12809" y="401"/>
                    <a:pt x="13176" y="467"/>
                    <a:pt x="13276" y="701"/>
                  </a:cubicBezTo>
                  <a:cubicBezTo>
                    <a:pt x="13376" y="868"/>
                    <a:pt x="13410" y="1368"/>
                    <a:pt x="12609" y="2569"/>
                  </a:cubicBezTo>
                  <a:cubicBezTo>
                    <a:pt x="11175" y="4670"/>
                    <a:pt x="4337" y="8606"/>
                    <a:pt x="1535" y="8606"/>
                  </a:cubicBezTo>
                  <a:cubicBezTo>
                    <a:pt x="1068" y="8606"/>
                    <a:pt x="767" y="8506"/>
                    <a:pt x="667" y="8273"/>
                  </a:cubicBezTo>
                  <a:cubicBezTo>
                    <a:pt x="501" y="8006"/>
                    <a:pt x="501" y="7406"/>
                    <a:pt x="1334" y="6038"/>
                  </a:cubicBezTo>
                  <a:cubicBezTo>
                    <a:pt x="4370" y="1168"/>
                    <a:pt x="8473" y="434"/>
                    <a:pt x="10674" y="434"/>
                  </a:cubicBezTo>
                  <a:cubicBezTo>
                    <a:pt x="11308" y="434"/>
                    <a:pt x="11709" y="501"/>
                    <a:pt x="11709" y="501"/>
                  </a:cubicBezTo>
                  <a:lnTo>
                    <a:pt x="11809" y="501"/>
                  </a:lnTo>
                  <a:cubicBezTo>
                    <a:pt x="11809" y="501"/>
                    <a:pt x="12176" y="401"/>
                    <a:pt x="12542" y="401"/>
                  </a:cubicBezTo>
                  <a:close/>
                  <a:moveTo>
                    <a:pt x="12542" y="0"/>
                  </a:moveTo>
                  <a:cubicBezTo>
                    <a:pt x="12209" y="0"/>
                    <a:pt x="11875" y="67"/>
                    <a:pt x="11742" y="100"/>
                  </a:cubicBezTo>
                  <a:cubicBezTo>
                    <a:pt x="11608" y="67"/>
                    <a:pt x="11242" y="34"/>
                    <a:pt x="10674" y="34"/>
                  </a:cubicBezTo>
                  <a:cubicBezTo>
                    <a:pt x="8840" y="34"/>
                    <a:pt x="4237" y="601"/>
                    <a:pt x="1001" y="5804"/>
                  </a:cubicBezTo>
                  <a:cubicBezTo>
                    <a:pt x="234" y="7072"/>
                    <a:pt x="0" y="7939"/>
                    <a:pt x="300" y="8473"/>
                  </a:cubicBezTo>
                  <a:cubicBezTo>
                    <a:pt x="501" y="8840"/>
                    <a:pt x="901" y="9040"/>
                    <a:pt x="1535" y="9040"/>
                  </a:cubicBezTo>
                  <a:cubicBezTo>
                    <a:pt x="4470" y="9040"/>
                    <a:pt x="11442" y="5004"/>
                    <a:pt x="12943" y="2802"/>
                  </a:cubicBezTo>
                  <a:cubicBezTo>
                    <a:pt x="13677" y="1735"/>
                    <a:pt x="13910" y="968"/>
                    <a:pt x="13643" y="501"/>
                  </a:cubicBezTo>
                  <a:cubicBezTo>
                    <a:pt x="13543" y="267"/>
                    <a:pt x="13243" y="0"/>
                    <a:pt x="125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0"/>
            <p:cNvSpPr/>
            <p:nvPr/>
          </p:nvSpPr>
          <p:spPr>
            <a:xfrm flipH="1">
              <a:off x="8708138" y="3979953"/>
              <a:ext cx="143676" cy="248172"/>
            </a:xfrm>
            <a:custGeom>
              <a:avLst/>
              <a:gdLst/>
              <a:ahLst/>
              <a:cxnLst/>
              <a:rect l="l" t="t" r="r" b="b"/>
              <a:pathLst>
                <a:path w="8196" h="14157" extrusionOk="0">
                  <a:moveTo>
                    <a:pt x="7093" y="0"/>
                  </a:moveTo>
                  <a:cubicBezTo>
                    <a:pt x="6483" y="0"/>
                    <a:pt x="5805" y="864"/>
                    <a:pt x="5805" y="864"/>
                  </a:cubicBezTo>
                  <a:cubicBezTo>
                    <a:pt x="5805" y="864"/>
                    <a:pt x="1" y="3800"/>
                    <a:pt x="734" y="11705"/>
                  </a:cubicBezTo>
                  <a:cubicBezTo>
                    <a:pt x="896" y="13449"/>
                    <a:pt x="1348" y="14157"/>
                    <a:pt x="1955" y="14157"/>
                  </a:cubicBezTo>
                  <a:cubicBezTo>
                    <a:pt x="4107" y="14157"/>
                    <a:pt x="8196" y="5236"/>
                    <a:pt x="8040" y="2165"/>
                  </a:cubicBezTo>
                  <a:cubicBezTo>
                    <a:pt x="7968" y="482"/>
                    <a:pt x="7550" y="0"/>
                    <a:pt x="7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0"/>
            <p:cNvSpPr/>
            <p:nvPr/>
          </p:nvSpPr>
          <p:spPr>
            <a:xfrm flipH="1">
              <a:off x="8705018" y="3976378"/>
              <a:ext cx="144447" cy="255552"/>
            </a:xfrm>
            <a:custGeom>
              <a:avLst/>
              <a:gdLst/>
              <a:ahLst/>
              <a:cxnLst/>
              <a:rect l="l" t="t" r="r" b="b"/>
              <a:pathLst>
                <a:path w="8240" h="14578" extrusionOk="0">
                  <a:moveTo>
                    <a:pt x="6972" y="434"/>
                  </a:moveTo>
                  <a:cubicBezTo>
                    <a:pt x="7405" y="434"/>
                    <a:pt x="7672" y="1135"/>
                    <a:pt x="7706" y="2369"/>
                  </a:cubicBezTo>
                  <a:cubicBezTo>
                    <a:pt x="7839" y="4837"/>
                    <a:pt x="5104" y="11242"/>
                    <a:pt x="3002" y="13410"/>
                  </a:cubicBezTo>
                  <a:cubicBezTo>
                    <a:pt x="2535" y="13911"/>
                    <a:pt x="2135" y="14177"/>
                    <a:pt x="1801" y="14177"/>
                  </a:cubicBezTo>
                  <a:cubicBezTo>
                    <a:pt x="1301" y="14177"/>
                    <a:pt x="934" y="13377"/>
                    <a:pt x="801" y="11909"/>
                  </a:cubicBezTo>
                  <a:cubicBezTo>
                    <a:pt x="100" y="4204"/>
                    <a:pt x="5704" y="1268"/>
                    <a:pt x="5771" y="1268"/>
                  </a:cubicBezTo>
                  <a:cubicBezTo>
                    <a:pt x="5804" y="1235"/>
                    <a:pt x="5804" y="1235"/>
                    <a:pt x="5838" y="1202"/>
                  </a:cubicBezTo>
                  <a:cubicBezTo>
                    <a:pt x="6004" y="968"/>
                    <a:pt x="6538" y="434"/>
                    <a:pt x="6972" y="434"/>
                  </a:cubicBezTo>
                  <a:close/>
                  <a:moveTo>
                    <a:pt x="6972" y="1"/>
                  </a:moveTo>
                  <a:cubicBezTo>
                    <a:pt x="6338" y="1"/>
                    <a:pt x="5704" y="735"/>
                    <a:pt x="5537" y="901"/>
                  </a:cubicBezTo>
                  <a:cubicBezTo>
                    <a:pt x="5270" y="1035"/>
                    <a:pt x="3970" y="1802"/>
                    <a:pt x="2702" y="3403"/>
                  </a:cubicBezTo>
                  <a:cubicBezTo>
                    <a:pt x="1434" y="5004"/>
                    <a:pt x="0" y="7773"/>
                    <a:pt x="400" y="11943"/>
                  </a:cubicBezTo>
                  <a:cubicBezTo>
                    <a:pt x="567" y="13710"/>
                    <a:pt x="1034" y="14578"/>
                    <a:pt x="1801" y="14578"/>
                  </a:cubicBezTo>
                  <a:cubicBezTo>
                    <a:pt x="2235" y="14578"/>
                    <a:pt x="2735" y="14278"/>
                    <a:pt x="3302" y="13710"/>
                  </a:cubicBezTo>
                  <a:cubicBezTo>
                    <a:pt x="5504" y="11409"/>
                    <a:pt x="8239" y="4938"/>
                    <a:pt x="8139" y="2369"/>
                  </a:cubicBezTo>
                  <a:cubicBezTo>
                    <a:pt x="8072" y="801"/>
                    <a:pt x="7672" y="1"/>
                    <a:pt x="69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0"/>
            <p:cNvSpPr/>
            <p:nvPr/>
          </p:nvSpPr>
          <p:spPr>
            <a:xfrm flipH="1">
              <a:off x="8570783" y="3988191"/>
              <a:ext cx="202103" cy="236024"/>
            </a:xfrm>
            <a:custGeom>
              <a:avLst/>
              <a:gdLst/>
              <a:ahLst/>
              <a:cxnLst/>
              <a:rect l="l" t="t" r="r" b="b"/>
              <a:pathLst>
                <a:path w="11529" h="13464" extrusionOk="0">
                  <a:moveTo>
                    <a:pt x="2097" y="0"/>
                  </a:moveTo>
                  <a:cubicBezTo>
                    <a:pt x="1058" y="0"/>
                    <a:pt x="1435" y="1762"/>
                    <a:pt x="1435" y="1762"/>
                  </a:cubicBezTo>
                  <a:cubicBezTo>
                    <a:pt x="1435" y="1762"/>
                    <a:pt x="1" y="8100"/>
                    <a:pt x="6606" y="12569"/>
                  </a:cubicBezTo>
                  <a:cubicBezTo>
                    <a:pt x="7514" y="13192"/>
                    <a:pt x="8179" y="13464"/>
                    <a:pt x="8642" y="13464"/>
                  </a:cubicBezTo>
                  <a:cubicBezTo>
                    <a:pt x="11528" y="13464"/>
                    <a:pt x="6572" y="2902"/>
                    <a:pt x="3870" y="861"/>
                  </a:cubicBezTo>
                  <a:cubicBezTo>
                    <a:pt x="3036" y="231"/>
                    <a:pt x="2474" y="0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0"/>
            <p:cNvSpPr/>
            <p:nvPr/>
          </p:nvSpPr>
          <p:spPr>
            <a:xfrm flipH="1">
              <a:off x="8590418" y="3984581"/>
              <a:ext cx="176615" cy="243264"/>
            </a:xfrm>
            <a:custGeom>
              <a:avLst/>
              <a:gdLst/>
              <a:ahLst/>
              <a:cxnLst/>
              <a:rect l="l" t="t" r="r" b="b"/>
              <a:pathLst>
                <a:path w="10075" h="13877" extrusionOk="0">
                  <a:moveTo>
                    <a:pt x="1768" y="400"/>
                  </a:moveTo>
                  <a:cubicBezTo>
                    <a:pt x="2035" y="400"/>
                    <a:pt x="2502" y="567"/>
                    <a:pt x="3403" y="1234"/>
                  </a:cubicBezTo>
                  <a:cubicBezTo>
                    <a:pt x="5671" y="2902"/>
                    <a:pt x="9607" y="10841"/>
                    <a:pt x="8907" y="13009"/>
                  </a:cubicBezTo>
                  <a:cubicBezTo>
                    <a:pt x="8807" y="13309"/>
                    <a:pt x="8607" y="13476"/>
                    <a:pt x="8306" y="13476"/>
                  </a:cubicBezTo>
                  <a:cubicBezTo>
                    <a:pt x="7839" y="13476"/>
                    <a:pt x="7206" y="13176"/>
                    <a:pt x="6372" y="12609"/>
                  </a:cubicBezTo>
                  <a:cubicBezTo>
                    <a:pt x="0" y="8272"/>
                    <a:pt x="1301" y="2068"/>
                    <a:pt x="1301" y="2001"/>
                  </a:cubicBezTo>
                  <a:cubicBezTo>
                    <a:pt x="1301" y="2001"/>
                    <a:pt x="1301" y="1968"/>
                    <a:pt x="1301" y="1934"/>
                  </a:cubicBezTo>
                  <a:cubicBezTo>
                    <a:pt x="1235" y="1668"/>
                    <a:pt x="1168" y="900"/>
                    <a:pt x="1401" y="567"/>
                  </a:cubicBezTo>
                  <a:cubicBezTo>
                    <a:pt x="1501" y="467"/>
                    <a:pt x="1602" y="400"/>
                    <a:pt x="1768" y="400"/>
                  </a:cubicBezTo>
                  <a:close/>
                  <a:moveTo>
                    <a:pt x="1753" y="0"/>
                  </a:moveTo>
                  <a:cubicBezTo>
                    <a:pt x="1478" y="0"/>
                    <a:pt x="1262" y="102"/>
                    <a:pt x="1101" y="300"/>
                  </a:cubicBezTo>
                  <a:cubicBezTo>
                    <a:pt x="701" y="800"/>
                    <a:pt x="834" y="1734"/>
                    <a:pt x="901" y="1968"/>
                  </a:cubicBezTo>
                  <a:cubicBezTo>
                    <a:pt x="834" y="2235"/>
                    <a:pt x="567" y="3736"/>
                    <a:pt x="1001" y="5737"/>
                  </a:cubicBezTo>
                  <a:cubicBezTo>
                    <a:pt x="1435" y="7739"/>
                    <a:pt x="2669" y="10607"/>
                    <a:pt x="6138" y="12942"/>
                  </a:cubicBezTo>
                  <a:cubicBezTo>
                    <a:pt x="7039" y="13576"/>
                    <a:pt x="7773" y="13876"/>
                    <a:pt x="8306" y="13876"/>
                  </a:cubicBezTo>
                  <a:cubicBezTo>
                    <a:pt x="8773" y="13876"/>
                    <a:pt x="9140" y="13643"/>
                    <a:pt x="9274" y="13142"/>
                  </a:cubicBezTo>
                  <a:cubicBezTo>
                    <a:pt x="10074" y="10807"/>
                    <a:pt x="6071" y="2702"/>
                    <a:pt x="3670" y="900"/>
                  </a:cubicBezTo>
                  <a:cubicBezTo>
                    <a:pt x="2852" y="292"/>
                    <a:pt x="2218" y="0"/>
                    <a:pt x="175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0"/>
            <p:cNvSpPr/>
            <p:nvPr/>
          </p:nvSpPr>
          <p:spPr>
            <a:xfrm flipH="1">
              <a:off x="8422005" y="3986228"/>
              <a:ext cx="361924" cy="142782"/>
            </a:xfrm>
            <a:custGeom>
              <a:avLst/>
              <a:gdLst/>
              <a:ahLst/>
              <a:cxnLst/>
              <a:rect l="l" t="t" r="r" b="b"/>
              <a:pathLst>
                <a:path w="20646" h="8145" extrusionOk="0">
                  <a:moveTo>
                    <a:pt x="3478" y="0"/>
                  </a:moveTo>
                  <a:cubicBezTo>
                    <a:pt x="1" y="0"/>
                    <a:pt x="2299" y="2141"/>
                    <a:pt x="2299" y="2141"/>
                  </a:cubicBezTo>
                  <a:cubicBezTo>
                    <a:pt x="2299" y="2141"/>
                    <a:pt x="4687" y="8145"/>
                    <a:pt x="12607" y="8145"/>
                  </a:cubicBezTo>
                  <a:cubicBezTo>
                    <a:pt x="12629" y="8145"/>
                    <a:pt x="12651" y="8145"/>
                    <a:pt x="12673" y="8145"/>
                  </a:cubicBezTo>
                  <a:cubicBezTo>
                    <a:pt x="20645" y="8078"/>
                    <a:pt x="7736" y="173"/>
                    <a:pt x="3800" y="6"/>
                  </a:cubicBezTo>
                  <a:cubicBezTo>
                    <a:pt x="3687" y="2"/>
                    <a:pt x="3580" y="0"/>
                    <a:pt x="3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0"/>
            <p:cNvSpPr/>
            <p:nvPr/>
          </p:nvSpPr>
          <p:spPr>
            <a:xfrm flipH="1">
              <a:off x="8512655" y="3982810"/>
              <a:ext cx="251450" cy="149724"/>
            </a:xfrm>
            <a:custGeom>
              <a:avLst/>
              <a:gdLst/>
              <a:ahLst/>
              <a:cxnLst/>
              <a:rect l="l" t="t" r="r" b="b"/>
              <a:pathLst>
                <a:path w="14344" h="8541" extrusionOk="0">
                  <a:moveTo>
                    <a:pt x="2302" y="401"/>
                  </a:moveTo>
                  <a:cubicBezTo>
                    <a:pt x="2402" y="401"/>
                    <a:pt x="2535" y="401"/>
                    <a:pt x="2669" y="434"/>
                  </a:cubicBezTo>
                  <a:cubicBezTo>
                    <a:pt x="4036" y="468"/>
                    <a:pt x="6805" y="1602"/>
                    <a:pt x="9440" y="3170"/>
                  </a:cubicBezTo>
                  <a:cubicBezTo>
                    <a:pt x="12142" y="4771"/>
                    <a:pt x="13910" y="6405"/>
                    <a:pt x="13877" y="7272"/>
                  </a:cubicBezTo>
                  <a:cubicBezTo>
                    <a:pt x="13877" y="7973"/>
                    <a:pt x="12609" y="8106"/>
                    <a:pt x="11542" y="8106"/>
                  </a:cubicBezTo>
                  <a:lnTo>
                    <a:pt x="11475" y="8106"/>
                  </a:lnTo>
                  <a:cubicBezTo>
                    <a:pt x="3803" y="8106"/>
                    <a:pt x="1401" y="2336"/>
                    <a:pt x="1368" y="2269"/>
                  </a:cubicBezTo>
                  <a:cubicBezTo>
                    <a:pt x="1368" y="2236"/>
                    <a:pt x="1334" y="2202"/>
                    <a:pt x="1301" y="2202"/>
                  </a:cubicBezTo>
                  <a:cubicBezTo>
                    <a:pt x="1101" y="1969"/>
                    <a:pt x="501" y="1302"/>
                    <a:pt x="667" y="901"/>
                  </a:cubicBezTo>
                  <a:cubicBezTo>
                    <a:pt x="767" y="568"/>
                    <a:pt x="1368" y="401"/>
                    <a:pt x="2302" y="401"/>
                  </a:cubicBezTo>
                  <a:close/>
                  <a:moveTo>
                    <a:pt x="2302" y="1"/>
                  </a:moveTo>
                  <a:cubicBezTo>
                    <a:pt x="1134" y="1"/>
                    <a:pt x="467" y="234"/>
                    <a:pt x="267" y="734"/>
                  </a:cubicBezTo>
                  <a:cubicBezTo>
                    <a:pt x="0" y="1435"/>
                    <a:pt x="801" y="2269"/>
                    <a:pt x="1001" y="2469"/>
                  </a:cubicBezTo>
                  <a:cubicBezTo>
                    <a:pt x="1101" y="2736"/>
                    <a:pt x="1735" y="4104"/>
                    <a:pt x="3202" y="5471"/>
                  </a:cubicBezTo>
                  <a:cubicBezTo>
                    <a:pt x="4704" y="6872"/>
                    <a:pt x="7305" y="8540"/>
                    <a:pt x="11475" y="8540"/>
                  </a:cubicBezTo>
                  <a:lnTo>
                    <a:pt x="11542" y="8540"/>
                  </a:lnTo>
                  <a:cubicBezTo>
                    <a:pt x="13376" y="8540"/>
                    <a:pt x="14277" y="8106"/>
                    <a:pt x="14310" y="7272"/>
                  </a:cubicBezTo>
                  <a:cubicBezTo>
                    <a:pt x="14344" y="4837"/>
                    <a:pt x="5671" y="134"/>
                    <a:pt x="26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0"/>
            <p:cNvSpPr/>
            <p:nvPr/>
          </p:nvSpPr>
          <p:spPr>
            <a:xfrm flipH="1">
              <a:off x="8389911" y="3942356"/>
              <a:ext cx="361328" cy="95714"/>
            </a:xfrm>
            <a:custGeom>
              <a:avLst/>
              <a:gdLst/>
              <a:ahLst/>
              <a:cxnLst/>
              <a:rect l="l" t="t" r="r" b="b"/>
              <a:pathLst>
                <a:path w="20612" h="5460" extrusionOk="0">
                  <a:moveTo>
                    <a:pt x="7664" y="1"/>
                  </a:moveTo>
                  <a:cubicBezTo>
                    <a:pt x="5982" y="1"/>
                    <a:pt x="4492" y="162"/>
                    <a:pt x="3636" y="507"/>
                  </a:cubicBezTo>
                  <a:cubicBezTo>
                    <a:pt x="0" y="2008"/>
                    <a:pt x="3169" y="3076"/>
                    <a:pt x="3169" y="3076"/>
                  </a:cubicBezTo>
                  <a:cubicBezTo>
                    <a:pt x="3169" y="3076"/>
                    <a:pt x="5677" y="5459"/>
                    <a:pt x="9836" y="5459"/>
                  </a:cubicBezTo>
                  <a:cubicBezTo>
                    <a:pt x="11372" y="5459"/>
                    <a:pt x="13134" y="5134"/>
                    <a:pt x="15077" y="4243"/>
                  </a:cubicBezTo>
                  <a:cubicBezTo>
                    <a:pt x="20611" y="1693"/>
                    <a:pt x="13123" y="1"/>
                    <a:pt x="7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0"/>
            <p:cNvSpPr/>
            <p:nvPr/>
          </p:nvSpPr>
          <p:spPr>
            <a:xfrm flipH="1">
              <a:off x="8446572" y="3938956"/>
              <a:ext cx="275449" cy="102936"/>
            </a:xfrm>
            <a:custGeom>
              <a:avLst/>
              <a:gdLst/>
              <a:ahLst/>
              <a:cxnLst/>
              <a:rect l="l" t="t" r="r" b="b"/>
              <a:pathLst>
                <a:path w="15713" h="5872" extrusionOk="0">
                  <a:moveTo>
                    <a:pt x="6072" y="401"/>
                  </a:moveTo>
                  <a:cubicBezTo>
                    <a:pt x="10108" y="401"/>
                    <a:pt x="14878" y="1335"/>
                    <a:pt x="15145" y="2603"/>
                  </a:cubicBezTo>
                  <a:cubicBezTo>
                    <a:pt x="15245" y="3070"/>
                    <a:pt x="14611" y="3637"/>
                    <a:pt x="13344" y="4237"/>
                  </a:cubicBezTo>
                  <a:cubicBezTo>
                    <a:pt x="11576" y="5038"/>
                    <a:pt x="9841" y="5438"/>
                    <a:pt x="8140" y="5438"/>
                  </a:cubicBezTo>
                  <a:cubicBezTo>
                    <a:pt x="4137" y="5438"/>
                    <a:pt x="1669" y="3136"/>
                    <a:pt x="1635" y="3136"/>
                  </a:cubicBezTo>
                  <a:cubicBezTo>
                    <a:pt x="1635" y="3103"/>
                    <a:pt x="1602" y="3070"/>
                    <a:pt x="1569" y="3070"/>
                  </a:cubicBezTo>
                  <a:cubicBezTo>
                    <a:pt x="1268" y="2970"/>
                    <a:pt x="435" y="2603"/>
                    <a:pt x="435" y="2169"/>
                  </a:cubicBezTo>
                  <a:cubicBezTo>
                    <a:pt x="435" y="1936"/>
                    <a:pt x="635" y="1502"/>
                    <a:pt x="2069" y="901"/>
                  </a:cubicBezTo>
                  <a:cubicBezTo>
                    <a:pt x="2836" y="601"/>
                    <a:pt x="4271" y="401"/>
                    <a:pt x="6072" y="401"/>
                  </a:cubicBezTo>
                  <a:close/>
                  <a:moveTo>
                    <a:pt x="6072" y="1"/>
                  </a:moveTo>
                  <a:cubicBezTo>
                    <a:pt x="4204" y="1"/>
                    <a:pt x="2736" y="168"/>
                    <a:pt x="1902" y="534"/>
                  </a:cubicBezTo>
                  <a:cubicBezTo>
                    <a:pt x="601" y="1035"/>
                    <a:pt x="1" y="1569"/>
                    <a:pt x="1" y="2169"/>
                  </a:cubicBezTo>
                  <a:cubicBezTo>
                    <a:pt x="34" y="2903"/>
                    <a:pt x="1135" y="3370"/>
                    <a:pt x="1402" y="3470"/>
                  </a:cubicBezTo>
                  <a:cubicBezTo>
                    <a:pt x="1702" y="3737"/>
                    <a:pt x="4171" y="5872"/>
                    <a:pt x="8140" y="5872"/>
                  </a:cubicBezTo>
                  <a:cubicBezTo>
                    <a:pt x="9908" y="5872"/>
                    <a:pt x="11709" y="5438"/>
                    <a:pt x="13511" y="4604"/>
                  </a:cubicBezTo>
                  <a:cubicBezTo>
                    <a:pt x="15045" y="3904"/>
                    <a:pt x="15712" y="3203"/>
                    <a:pt x="15545" y="2503"/>
                  </a:cubicBezTo>
                  <a:cubicBezTo>
                    <a:pt x="15178" y="801"/>
                    <a:pt x="9674" y="1"/>
                    <a:pt x="60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0"/>
            <p:cNvSpPr/>
            <p:nvPr/>
          </p:nvSpPr>
          <p:spPr>
            <a:xfrm flipH="1">
              <a:off x="8627832" y="3898502"/>
              <a:ext cx="234814" cy="162170"/>
            </a:xfrm>
            <a:custGeom>
              <a:avLst/>
              <a:gdLst/>
              <a:ahLst/>
              <a:cxnLst/>
              <a:rect l="l" t="t" r="r" b="b"/>
              <a:pathLst>
                <a:path w="13395" h="9251" extrusionOk="0">
                  <a:moveTo>
                    <a:pt x="6720" y="1"/>
                  </a:moveTo>
                  <a:cubicBezTo>
                    <a:pt x="5551" y="1"/>
                    <a:pt x="4248" y="482"/>
                    <a:pt x="3054" y="2009"/>
                  </a:cubicBezTo>
                  <a:cubicBezTo>
                    <a:pt x="1" y="5911"/>
                    <a:pt x="4046" y="9250"/>
                    <a:pt x="8043" y="9250"/>
                  </a:cubicBezTo>
                  <a:cubicBezTo>
                    <a:pt x="8282" y="9250"/>
                    <a:pt x="8521" y="9238"/>
                    <a:pt x="8758" y="9214"/>
                  </a:cubicBezTo>
                  <a:cubicBezTo>
                    <a:pt x="12961" y="8780"/>
                    <a:pt x="13394" y="3877"/>
                    <a:pt x="10326" y="1408"/>
                  </a:cubicBezTo>
                  <a:cubicBezTo>
                    <a:pt x="10326" y="1408"/>
                    <a:pt x="8719" y="1"/>
                    <a:pt x="6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0"/>
            <p:cNvSpPr/>
            <p:nvPr/>
          </p:nvSpPr>
          <p:spPr>
            <a:xfrm flipH="1">
              <a:off x="8733690" y="3925898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63" y="0"/>
                  </a:moveTo>
                  <a:cubicBezTo>
                    <a:pt x="695" y="0"/>
                    <a:pt x="414" y="82"/>
                    <a:pt x="134" y="245"/>
                  </a:cubicBezTo>
                  <a:cubicBezTo>
                    <a:pt x="34" y="312"/>
                    <a:pt x="1" y="446"/>
                    <a:pt x="68" y="546"/>
                  </a:cubicBezTo>
                  <a:cubicBezTo>
                    <a:pt x="111" y="610"/>
                    <a:pt x="182" y="647"/>
                    <a:pt x="244" y="647"/>
                  </a:cubicBezTo>
                  <a:cubicBezTo>
                    <a:pt x="279" y="647"/>
                    <a:pt x="311" y="636"/>
                    <a:pt x="334" y="612"/>
                  </a:cubicBezTo>
                  <a:cubicBezTo>
                    <a:pt x="544" y="473"/>
                    <a:pt x="753" y="414"/>
                    <a:pt x="951" y="414"/>
                  </a:cubicBezTo>
                  <a:cubicBezTo>
                    <a:pt x="1037" y="414"/>
                    <a:pt x="1121" y="425"/>
                    <a:pt x="1202" y="446"/>
                  </a:cubicBezTo>
                  <a:cubicBezTo>
                    <a:pt x="1602" y="546"/>
                    <a:pt x="1835" y="913"/>
                    <a:pt x="1835" y="946"/>
                  </a:cubicBezTo>
                  <a:cubicBezTo>
                    <a:pt x="1869" y="1013"/>
                    <a:pt x="1936" y="1046"/>
                    <a:pt x="2002" y="1046"/>
                  </a:cubicBezTo>
                  <a:cubicBezTo>
                    <a:pt x="2036" y="1046"/>
                    <a:pt x="2069" y="1013"/>
                    <a:pt x="2102" y="1013"/>
                  </a:cubicBezTo>
                  <a:cubicBezTo>
                    <a:pt x="2202" y="946"/>
                    <a:pt x="2236" y="812"/>
                    <a:pt x="2169" y="712"/>
                  </a:cubicBezTo>
                  <a:cubicBezTo>
                    <a:pt x="2169" y="712"/>
                    <a:pt x="1869" y="179"/>
                    <a:pt x="1302" y="45"/>
                  </a:cubicBezTo>
                  <a:cubicBezTo>
                    <a:pt x="1192" y="15"/>
                    <a:pt x="1079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0"/>
            <p:cNvSpPr/>
            <p:nvPr/>
          </p:nvSpPr>
          <p:spPr>
            <a:xfrm flipH="1">
              <a:off x="8709712" y="3973836"/>
              <a:ext cx="39197" cy="18354"/>
            </a:xfrm>
            <a:custGeom>
              <a:avLst/>
              <a:gdLst/>
              <a:ahLst/>
              <a:cxnLst/>
              <a:rect l="l" t="t" r="r" b="b"/>
              <a:pathLst>
                <a:path w="2236" h="1047" extrusionOk="0">
                  <a:moveTo>
                    <a:pt x="937" y="1"/>
                  </a:moveTo>
                  <a:cubicBezTo>
                    <a:pt x="678" y="1"/>
                    <a:pt x="414" y="82"/>
                    <a:pt x="134" y="246"/>
                  </a:cubicBezTo>
                  <a:cubicBezTo>
                    <a:pt x="34" y="312"/>
                    <a:pt x="0" y="446"/>
                    <a:pt x="67" y="546"/>
                  </a:cubicBezTo>
                  <a:cubicBezTo>
                    <a:pt x="89" y="611"/>
                    <a:pt x="152" y="647"/>
                    <a:pt x="221" y="647"/>
                  </a:cubicBezTo>
                  <a:cubicBezTo>
                    <a:pt x="259" y="647"/>
                    <a:pt x="299" y="636"/>
                    <a:pt x="334" y="613"/>
                  </a:cubicBezTo>
                  <a:cubicBezTo>
                    <a:pt x="557" y="489"/>
                    <a:pt x="779" y="420"/>
                    <a:pt x="975" y="420"/>
                  </a:cubicBezTo>
                  <a:cubicBezTo>
                    <a:pt x="1043" y="420"/>
                    <a:pt x="1108" y="429"/>
                    <a:pt x="1168" y="446"/>
                  </a:cubicBezTo>
                  <a:cubicBezTo>
                    <a:pt x="1568" y="546"/>
                    <a:pt x="1802" y="946"/>
                    <a:pt x="1802" y="946"/>
                  </a:cubicBezTo>
                  <a:cubicBezTo>
                    <a:pt x="1835" y="1013"/>
                    <a:pt x="1935" y="1046"/>
                    <a:pt x="2002" y="1046"/>
                  </a:cubicBezTo>
                  <a:cubicBezTo>
                    <a:pt x="2035" y="1046"/>
                    <a:pt x="2069" y="1046"/>
                    <a:pt x="2102" y="1013"/>
                  </a:cubicBezTo>
                  <a:cubicBezTo>
                    <a:pt x="2202" y="946"/>
                    <a:pt x="2235" y="813"/>
                    <a:pt x="2169" y="713"/>
                  </a:cubicBezTo>
                  <a:cubicBezTo>
                    <a:pt x="2169" y="713"/>
                    <a:pt x="1868" y="179"/>
                    <a:pt x="1268" y="46"/>
                  </a:cubicBezTo>
                  <a:cubicBezTo>
                    <a:pt x="1158" y="16"/>
                    <a:pt x="1048" y="1"/>
                    <a:pt x="9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0"/>
            <p:cNvSpPr/>
            <p:nvPr/>
          </p:nvSpPr>
          <p:spPr>
            <a:xfrm flipH="1">
              <a:off x="8679318" y="3944021"/>
              <a:ext cx="39180" cy="18354"/>
            </a:xfrm>
            <a:custGeom>
              <a:avLst/>
              <a:gdLst/>
              <a:ahLst/>
              <a:cxnLst/>
              <a:rect l="l" t="t" r="r" b="b"/>
              <a:pathLst>
                <a:path w="2235" h="1047" extrusionOk="0">
                  <a:moveTo>
                    <a:pt x="963" y="0"/>
                  </a:moveTo>
                  <a:cubicBezTo>
                    <a:pt x="694" y="0"/>
                    <a:pt x="414" y="82"/>
                    <a:pt x="133" y="245"/>
                  </a:cubicBezTo>
                  <a:cubicBezTo>
                    <a:pt x="33" y="312"/>
                    <a:pt x="0" y="446"/>
                    <a:pt x="67" y="546"/>
                  </a:cubicBezTo>
                  <a:cubicBezTo>
                    <a:pt x="110" y="610"/>
                    <a:pt x="167" y="647"/>
                    <a:pt x="229" y="647"/>
                  </a:cubicBezTo>
                  <a:cubicBezTo>
                    <a:pt x="263" y="647"/>
                    <a:pt x="298" y="636"/>
                    <a:pt x="334" y="612"/>
                  </a:cubicBezTo>
                  <a:cubicBezTo>
                    <a:pt x="543" y="473"/>
                    <a:pt x="752" y="414"/>
                    <a:pt x="939" y="414"/>
                  </a:cubicBezTo>
                  <a:cubicBezTo>
                    <a:pt x="1020" y="414"/>
                    <a:pt x="1097" y="425"/>
                    <a:pt x="1168" y="446"/>
                  </a:cubicBezTo>
                  <a:cubicBezTo>
                    <a:pt x="1601" y="546"/>
                    <a:pt x="1835" y="913"/>
                    <a:pt x="1835" y="946"/>
                  </a:cubicBezTo>
                  <a:cubicBezTo>
                    <a:pt x="1868" y="1013"/>
                    <a:pt x="1935" y="1046"/>
                    <a:pt x="2001" y="1046"/>
                  </a:cubicBezTo>
                  <a:cubicBezTo>
                    <a:pt x="2035" y="1046"/>
                    <a:pt x="2068" y="1013"/>
                    <a:pt x="2102" y="1013"/>
                  </a:cubicBezTo>
                  <a:cubicBezTo>
                    <a:pt x="2202" y="946"/>
                    <a:pt x="2235" y="813"/>
                    <a:pt x="2168" y="712"/>
                  </a:cubicBezTo>
                  <a:cubicBezTo>
                    <a:pt x="2168" y="712"/>
                    <a:pt x="1868" y="179"/>
                    <a:pt x="1301" y="45"/>
                  </a:cubicBezTo>
                  <a:cubicBezTo>
                    <a:pt x="1191" y="15"/>
                    <a:pt x="1078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0"/>
            <p:cNvSpPr/>
            <p:nvPr/>
          </p:nvSpPr>
          <p:spPr>
            <a:xfrm flipH="1">
              <a:off x="8660020" y="3982039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0"/>
                  </a:moveTo>
                  <a:cubicBezTo>
                    <a:pt x="701" y="0"/>
                    <a:pt x="418" y="89"/>
                    <a:pt x="134" y="278"/>
                  </a:cubicBezTo>
                  <a:cubicBezTo>
                    <a:pt x="34" y="311"/>
                    <a:pt x="1" y="445"/>
                    <a:pt x="68" y="545"/>
                  </a:cubicBezTo>
                  <a:cubicBezTo>
                    <a:pt x="111" y="610"/>
                    <a:pt x="182" y="646"/>
                    <a:pt x="253" y="646"/>
                  </a:cubicBezTo>
                  <a:cubicBezTo>
                    <a:pt x="293" y="646"/>
                    <a:pt x="332" y="635"/>
                    <a:pt x="368" y="612"/>
                  </a:cubicBezTo>
                  <a:cubicBezTo>
                    <a:pt x="590" y="488"/>
                    <a:pt x="795" y="419"/>
                    <a:pt x="994" y="419"/>
                  </a:cubicBezTo>
                  <a:cubicBezTo>
                    <a:pt x="1064" y="419"/>
                    <a:pt x="1133" y="428"/>
                    <a:pt x="1202" y="445"/>
                  </a:cubicBezTo>
                  <a:cubicBezTo>
                    <a:pt x="1602" y="545"/>
                    <a:pt x="1835" y="945"/>
                    <a:pt x="1835" y="945"/>
                  </a:cubicBezTo>
                  <a:cubicBezTo>
                    <a:pt x="1869" y="1012"/>
                    <a:pt x="1936" y="1045"/>
                    <a:pt x="2002" y="1045"/>
                  </a:cubicBezTo>
                  <a:cubicBezTo>
                    <a:pt x="2036" y="1045"/>
                    <a:pt x="2069" y="1045"/>
                    <a:pt x="2102" y="1012"/>
                  </a:cubicBezTo>
                  <a:cubicBezTo>
                    <a:pt x="2202" y="979"/>
                    <a:pt x="2236" y="845"/>
                    <a:pt x="2202" y="745"/>
                  </a:cubicBezTo>
                  <a:cubicBezTo>
                    <a:pt x="2169" y="712"/>
                    <a:pt x="1869" y="211"/>
                    <a:pt x="1302" y="45"/>
                  </a:cubicBezTo>
                  <a:cubicBezTo>
                    <a:pt x="1195" y="15"/>
                    <a:pt x="1085" y="0"/>
                    <a:pt x="97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0"/>
            <p:cNvSpPr/>
            <p:nvPr/>
          </p:nvSpPr>
          <p:spPr>
            <a:xfrm flipH="1">
              <a:off x="8692762" y="4020040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47" y="1"/>
                  </a:moveTo>
                  <a:cubicBezTo>
                    <a:pt x="685" y="1"/>
                    <a:pt x="418" y="89"/>
                    <a:pt x="134" y="278"/>
                  </a:cubicBezTo>
                  <a:cubicBezTo>
                    <a:pt x="34" y="312"/>
                    <a:pt x="1" y="445"/>
                    <a:pt x="34" y="545"/>
                  </a:cubicBezTo>
                  <a:cubicBezTo>
                    <a:pt x="77" y="610"/>
                    <a:pt x="148" y="647"/>
                    <a:pt x="220" y="647"/>
                  </a:cubicBezTo>
                  <a:cubicBezTo>
                    <a:pt x="259" y="647"/>
                    <a:pt x="299" y="635"/>
                    <a:pt x="334" y="612"/>
                  </a:cubicBezTo>
                  <a:cubicBezTo>
                    <a:pt x="557" y="488"/>
                    <a:pt x="761" y="420"/>
                    <a:pt x="961" y="420"/>
                  </a:cubicBezTo>
                  <a:cubicBezTo>
                    <a:pt x="1030" y="420"/>
                    <a:pt x="1099" y="428"/>
                    <a:pt x="1168" y="445"/>
                  </a:cubicBezTo>
                  <a:cubicBezTo>
                    <a:pt x="1569" y="545"/>
                    <a:pt x="1802" y="945"/>
                    <a:pt x="1802" y="945"/>
                  </a:cubicBezTo>
                  <a:cubicBezTo>
                    <a:pt x="1835" y="1012"/>
                    <a:pt x="1902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268" y="45"/>
                  </a:cubicBezTo>
                  <a:cubicBezTo>
                    <a:pt x="1161" y="16"/>
                    <a:pt x="1055" y="1"/>
                    <a:pt x="9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0"/>
            <p:cNvSpPr/>
            <p:nvPr/>
          </p:nvSpPr>
          <p:spPr>
            <a:xfrm flipH="1">
              <a:off x="8751813" y="4013607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1"/>
                  </a:moveTo>
                  <a:cubicBezTo>
                    <a:pt x="701" y="1"/>
                    <a:pt x="418" y="89"/>
                    <a:pt x="134" y="278"/>
                  </a:cubicBezTo>
                  <a:cubicBezTo>
                    <a:pt x="34" y="312"/>
                    <a:pt x="1" y="445"/>
                    <a:pt x="67" y="545"/>
                  </a:cubicBezTo>
                  <a:cubicBezTo>
                    <a:pt x="111" y="610"/>
                    <a:pt x="168" y="647"/>
                    <a:pt x="229" y="647"/>
                  </a:cubicBezTo>
                  <a:cubicBezTo>
                    <a:pt x="263" y="647"/>
                    <a:pt x="299" y="636"/>
                    <a:pt x="334" y="612"/>
                  </a:cubicBezTo>
                  <a:cubicBezTo>
                    <a:pt x="557" y="488"/>
                    <a:pt x="780" y="420"/>
                    <a:pt x="975" y="420"/>
                  </a:cubicBezTo>
                  <a:cubicBezTo>
                    <a:pt x="1043" y="420"/>
                    <a:pt x="1108" y="428"/>
                    <a:pt x="1168" y="445"/>
                  </a:cubicBezTo>
                  <a:cubicBezTo>
                    <a:pt x="1602" y="545"/>
                    <a:pt x="1835" y="946"/>
                    <a:pt x="1835" y="946"/>
                  </a:cubicBezTo>
                  <a:cubicBezTo>
                    <a:pt x="1869" y="1012"/>
                    <a:pt x="1935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302" y="45"/>
                  </a:cubicBezTo>
                  <a:cubicBezTo>
                    <a:pt x="1195" y="16"/>
                    <a:pt x="1085" y="1"/>
                    <a:pt x="97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0"/>
            <p:cNvSpPr/>
            <p:nvPr/>
          </p:nvSpPr>
          <p:spPr>
            <a:xfrm flipH="1">
              <a:off x="8769359" y="3972784"/>
              <a:ext cx="39180" cy="18231"/>
            </a:xfrm>
            <a:custGeom>
              <a:avLst/>
              <a:gdLst/>
              <a:ahLst/>
              <a:cxnLst/>
              <a:rect l="l" t="t" r="r" b="b"/>
              <a:pathLst>
                <a:path w="2235" h="1040" extrusionOk="0">
                  <a:moveTo>
                    <a:pt x="1007" y="0"/>
                  </a:moveTo>
                  <a:cubicBezTo>
                    <a:pt x="725" y="0"/>
                    <a:pt x="429" y="100"/>
                    <a:pt x="133" y="272"/>
                  </a:cubicBezTo>
                  <a:cubicBezTo>
                    <a:pt x="33" y="339"/>
                    <a:pt x="0" y="439"/>
                    <a:pt x="67" y="539"/>
                  </a:cubicBezTo>
                  <a:cubicBezTo>
                    <a:pt x="110" y="604"/>
                    <a:pt x="181" y="641"/>
                    <a:pt x="253" y="641"/>
                  </a:cubicBezTo>
                  <a:cubicBezTo>
                    <a:pt x="292" y="641"/>
                    <a:pt x="332" y="630"/>
                    <a:pt x="367" y="606"/>
                  </a:cubicBezTo>
                  <a:cubicBezTo>
                    <a:pt x="590" y="482"/>
                    <a:pt x="794" y="414"/>
                    <a:pt x="994" y="414"/>
                  </a:cubicBezTo>
                  <a:cubicBezTo>
                    <a:pt x="1063" y="414"/>
                    <a:pt x="1132" y="422"/>
                    <a:pt x="1201" y="439"/>
                  </a:cubicBezTo>
                  <a:cubicBezTo>
                    <a:pt x="1601" y="573"/>
                    <a:pt x="1835" y="940"/>
                    <a:pt x="1835" y="940"/>
                  </a:cubicBezTo>
                  <a:cubicBezTo>
                    <a:pt x="1868" y="1006"/>
                    <a:pt x="1935" y="1040"/>
                    <a:pt x="2001" y="1040"/>
                  </a:cubicBezTo>
                  <a:lnTo>
                    <a:pt x="2102" y="1040"/>
                  </a:lnTo>
                  <a:cubicBezTo>
                    <a:pt x="2202" y="973"/>
                    <a:pt x="2235" y="839"/>
                    <a:pt x="2202" y="739"/>
                  </a:cubicBezTo>
                  <a:cubicBezTo>
                    <a:pt x="2168" y="706"/>
                    <a:pt x="1868" y="206"/>
                    <a:pt x="1301" y="39"/>
                  </a:cubicBezTo>
                  <a:cubicBezTo>
                    <a:pt x="1205" y="13"/>
                    <a:pt x="1107" y="0"/>
                    <a:pt x="10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0"/>
            <p:cNvSpPr/>
            <p:nvPr/>
          </p:nvSpPr>
          <p:spPr>
            <a:xfrm flipH="1">
              <a:off x="8427298" y="4692074"/>
              <a:ext cx="225716" cy="144745"/>
            </a:xfrm>
            <a:custGeom>
              <a:avLst/>
              <a:gdLst/>
              <a:ahLst/>
              <a:cxnLst/>
              <a:rect l="l" t="t" r="r" b="b"/>
              <a:pathLst>
                <a:path w="12876" h="8257" extrusionOk="0">
                  <a:moveTo>
                    <a:pt x="9398" y="0"/>
                  </a:moveTo>
                  <a:cubicBezTo>
                    <a:pt x="6527" y="0"/>
                    <a:pt x="2527" y="1346"/>
                    <a:pt x="0" y="7870"/>
                  </a:cubicBezTo>
                  <a:cubicBezTo>
                    <a:pt x="0" y="7870"/>
                    <a:pt x="1429" y="8256"/>
                    <a:pt x="3349" y="8256"/>
                  </a:cubicBezTo>
                  <a:cubicBezTo>
                    <a:pt x="6691" y="8256"/>
                    <a:pt x="11520" y="7085"/>
                    <a:pt x="12876" y="665"/>
                  </a:cubicBezTo>
                  <a:cubicBezTo>
                    <a:pt x="12876" y="665"/>
                    <a:pt x="11416" y="0"/>
                    <a:pt x="9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0"/>
            <p:cNvSpPr/>
            <p:nvPr/>
          </p:nvSpPr>
          <p:spPr>
            <a:xfrm flipH="1">
              <a:off x="8488110" y="4735262"/>
              <a:ext cx="164326" cy="93610"/>
            </a:xfrm>
            <a:custGeom>
              <a:avLst/>
              <a:gdLst/>
              <a:ahLst/>
              <a:cxnLst/>
              <a:rect l="l" t="t" r="r" b="b"/>
              <a:pathLst>
                <a:path w="9374" h="5340" extrusionOk="0">
                  <a:moveTo>
                    <a:pt x="9130" y="1"/>
                  </a:moveTo>
                  <a:cubicBezTo>
                    <a:pt x="9096" y="1"/>
                    <a:pt x="9064" y="12"/>
                    <a:pt x="9040" y="36"/>
                  </a:cubicBezTo>
                  <a:cubicBezTo>
                    <a:pt x="8940" y="69"/>
                    <a:pt x="1435" y="4572"/>
                    <a:pt x="167" y="4939"/>
                  </a:cubicBezTo>
                  <a:cubicBezTo>
                    <a:pt x="67" y="4973"/>
                    <a:pt x="0" y="5073"/>
                    <a:pt x="34" y="5206"/>
                  </a:cubicBezTo>
                  <a:cubicBezTo>
                    <a:pt x="67" y="5273"/>
                    <a:pt x="134" y="5339"/>
                    <a:pt x="234" y="5339"/>
                  </a:cubicBezTo>
                  <a:lnTo>
                    <a:pt x="301" y="5339"/>
                  </a:lnTo>
                  <a:cubicBezTo>
                    <a:pt x="1602" y="4939"/>
                    <a:pt x="8940" y="569"/>
                    <a:pt x="9240" y="403"/>
                  </a:cubicBezTo>
                  <a:cubicBezTo>
                    <a:pt x="9340" y="336"/>
                    <a:pt x="9374" y="202"/>
                    <a:pt x="9307" y="102"/>
                  </a:cubicBezTo>
                  <a:cubicBezTo>
                    <a:pt x="9264" y="38"/>
                    <a:pt x="9193" y="1"/>
                    <a:pt x="91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0"/>
            <p:cNvSpPr/>
            <p:nvPr/>
          </p:nvSpPr>
          <p:spPr>
            <a:xfrm flipH="1">
              <a:off x="8310350" y="4326654"/>
              <a:ext cx="247296" cy="155894"/>
            </a:xfrm>
            <a:custGeom>
              <a:avLst/>
              <a:gdLst/>
              <a:ahLst/>
              <a:cxnLst/>
              <a:rect l="l" t="t" r="r" b="b"/>
              <a:pathLst>
                <a:path w="14107" h="8893" extrusionOk="0">
                  <a:moveTo>
                    <a:pt x="12502" y="1"/>
                  </a:moveTo>
                  <a:cubicBezTo>
                    <a:pt x="9761" y="1"/>
                    <a:pt x="2846" y="4110"/>
                    <a:pt x="1364" y="6402"/>
                  </a:cubicBezTo>
                  <a:cubicBezTo>
                    <a:pt x="0" y="8511"/>
                    <a:pt x="814" y="8892"/>
                    <a:pt x="1580" y="8892"/>
                  </a:cubicBezTo>
                  <a:cubicBezTo>
                    <a:pt x="2013" y="8892"/>
                    <a:pt x="2431" y="8771"/>
                    <a:pt x="2431" y="8771"/>
                  </a:cubicBezTo>
                  <a:cubicBezTo>
                    <a:pt x="2431" y="8771"/>
                    <a:pt x="2757" y="8821"/>
                    <a:pt x="3308" y="8821"/>
                  </a:cubicBezTo>
                  <a:cubicBezTo>
                    <a:pt x="5200" y="8821"/>
                    <a:pt x="9746" y="8221"/>
                    <a:pt x="12872" y="2900"/>
                  </a:cubicBezTo>
                  <a:cubicBezTo>
                    <a:pt x="14106" y="798"/>
                    <a:pt x="13709" y="1"/>
                    <a:pt x="12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0"/>
            <p:cNvSpPr/>
            <p:nvPr/>
          </p:nvSpPr>
          <p:spPr>
            <a:xfrm flipH="1">
              <a:off x="8312103" y="4323096"/>
              <a:ext cx="240932" cy="163169"/>
            </a:xfrm>
            <a:custGeom>
              <a:avLst/>
              <a:gdLst/>
              <a:ahLst/>
              <a:cxnLst/>
              <a:rect l="l" t="t" r="r" b="b"/>
              <a:pathLst>
                <a:path w="13744" h="9308" extrusionOk="0">
                  <a:moveTo>
                    <a:pt x="12242" y="434"/>
                  </a:moveTo>
                  <a:cubicBezTo>
                    <a:pt x="12676" y="434"/>
                    <a:pt x="12943" y="534"/>
                    <a:pt x="13076" y="734"/>
                  </a:cubicBezTo>
                  <a:cubicBezTo>
                    <a:pt x="13210" y="1001"/>
                    <a:pt x="13243" y="1635"/>
                    <a:pt x="12442" y="3003"/>
                  </a:cubicBezTo>
                  <a:cubicBezTo>
                    <a:pt x="9340" y="8273"/>
                    <a:pt x="4837" y="8840"/>
                    <a:pt x="3036" y="8840"/>
                  </a:cubicBezTo>
                  <a:cubicBezTo>
                    <a:pt x="2502" y="8840"/>
                    <a:pt x="2202" y="8773"/>
                    <a:pt x="2202" y="8773"/>
                  </a:cubicBezTo>
                  <a:lnTo>
                    <a:pt x="2102" y="8773"/>
                  </a:lnTo>
                  <a:cubicBezTo>
                    <a:pt x="2102" y="8773"/>
                    <a:pt x="1701" y="8907"/>
                    <a:pt x="1301" y="8907"/>
                  </a:cubicBezTo>
                  <a:cubicBezTo>
                    <a:pt x="1068" y="8907"/>
                    <a:pt x="734" y="8840"/>
                    <a:pt x="634" y="8640"/>
                  </a:cubicBezTo>
                  <a:cubicBezTo>
                    <a:pt x="534" y="8440"/>
                    <a:pt x="467" y="7973"/>
                    <a:pt x="1268" y="6739"/>
                  </a:cubicBezTo>
                  <a:cubicBezTo>
                    <a:pt x="2669" y="4570"/>
                    <a:pt x="9474" y="434"/>
                    <a:pt x="12242" y="434"/>
                  </a:cubicBezTo>
                  <a:close/>
                  <a:moveTo>
                    <a:pt x="12242" y="0"/>
                  </a:moveTo>
                  <a:cubicBezTo>
                    <a:pt x="9307" y="0"/>
                    <a:pt x="2402" y="4203"/>
                    <a:pt x="934" y="6505"/>
                  </a:cubicBezTo>
                  <a:cubicBezTo>
                    <a:pt x="200" y="7606"/>
                    <a:pt x="0" y="8340"/>
                    <a:pt x="267" y="8840"/>
                  </a:cubicBezTo>
                  <a:cubicBezTo>
                    <a:pt x="367" y="9040"/>
                    <a:pt x="667" y="9307"/>
                    <a:pt x="1301" y="9307"/>
                  </a:cubicBezTo>
                  <a:cubicBezTo>
                    <a:pt x="1701" y="9307"/>
                    <a:pt x="2068" y="9240"/>
                    <a:pt x="2168" y="9207"/>
                  </a:cubicBezTo>
                  <a:cubicBezTo>
                    <a:pt x="2302" y="9207"/>
                    <a:pt x="2602" y="9240"/>
                    <a:pt x="3036" y="9240"/>
                  </a:cubicBezTo>
                  <a:cubicBezTo>
                    <a:pt x="4904" y="9240"/>
                    <a:pt x="9607" y="8673"/>
                    <a:pt x="12776" y="3236"/>
                  </a:cubicBezTo>
                  <a:cubicBezTo>
                    <a:pt x="13543" y="1969"/>
                    <a:pt x="13743" y="1068"/>
                    <a:pt x="13443" y="534"/>
                  </a:cubicBezTo>
                  <a:cubicBezTo>
                    <a:pt x="13243" y="201"/>
                    <a:pt x="12843" y="0"/>
                    <a:pt x="122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0"/>
            <p:cNvSpPr/>
            <p:nvPr/>
          </p:nvSpPr>
          <p:spPr>
            <a:xfrm flipH="1">
              <a:off x="8423662" y="4208656"/>
              <a:ext cx="145569" cy="238636"/>
            </a:xfrm>
            <a:custGeom>
              <a:avLst/>
              <a:gdLst/>
              <a:ahLst/>
              <a:cxnLst/>
              <a:rect l="l" t="t" r="r" b="b"/>
              <a:pathLst>
                <a:path w="8304" h="13613" extrusionOk="0">
                  <a:moveTo>
                    <a:pt x="7241" y="1"/>
                  </a:moveTo>
                  <a:cubicBezTo>
                    <a:pt x="5060" y="1"/>
                    <a:pt x="245" y="8331"/>
                    <a:pt x="90" y="11366"/>
                  </a:cubicBezTo>
                  <a:cubicBezTo>
                    <a:pt x="1" y="13126"/>
                    <a:pt x="411" y="13612"/>
                    <a:pt x="892" y="13612"/>
                  </a:cubicBezTo>
                  <a:cubicBezTo>
                    <a:pt x="1488" y="13612"/>
                    <a:pt x="2192" y="12867"/>
                    <a:pt x="2192" y="12867"/>
                  </a:cubicBezTo>
                  <a:cubicBezTo>
                    <a:pt x="2192" y="12867"/>
                    <a:pt x="8263" y="10532"/>
                    <a:pt x="8296" y="2560"/>
                  </a:cubicBezTo>
                  <a:cubicBezTo>
                    <a:pt x="8304" y="735"/>
                    <a:pt x="7888" y="1"/>
                    <a:pt x="72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0"/>
            <p:cNvSpPr/>
            <p:nvPr/>
          </p:nvSpPr>
          <p:spPr>
            <a:xfrm flipH="1">
              <a:off x="8420279" y="4204993"/>
              <a:ext cx="152055" cy="246191"/>
            </a:xfrm>
            <a:custGeom>
              <a:avLst/>
              <a:gdLst/>
              <a:ahLst/>
              <a:cxnLst/>
              <a:rect l="l" t="t" r="r" b="b"/>
              <a:pathLst>
                <a:path w="8674" h="14044" extrusionOk="0">
                  <a:moveTo>
                    <a:pt x="7406" y="401"/>
                  </a:moveTo>
                  <a:cubicBezTo>
                    <a:pt x="7539" y="401"/>
                    <a:pt x="7672" y="467"/>
                    <a:pt x="7773" y="567"/>
                  </a:cubicBezTo>
                  <a:cubicBezTo>
                    <a:pt x="8006" y="801"/>
                    <a:pt x="8273" y="1335"/>
                    <a:pt x="8240" y="2769"/>
                  </a:cubicBezTo>
                  <a:cubicBezTo>
                    <a:pt x="8206" y="10474"/>
                    <a:pt x="2369" y="12876"/>
                    <a:pt x="2302" y="12910"/>
                  </a:cubicBezTo>
                  <a:cubicBezTo>
                    <a:pt x="2269" y="12910"/>
                    <a:pt x="2235" y="12910"/>
                    <a:pt x="2235" y="12943"/>
                  </a:cubicBezTo>
                  <a:cubicBezTo>
                    <a:pt x="2035" y="13143"/>
                    <a:pt x="1501" y="13610"/>
                    <a:pt x="1068" y="13610"/>
                  </a:cubicBezTo>
                  <a:cubicBezTo>
                    <a:pt x="968" y="13610"/>
                    <a:pt x="868" y="13577"/>
                    <a:pt x="801" y="13477"/>
                  </a:cubicBezTo>
                  <a:cubicBezTo>
                    <a:pt x="601" y="13310"/>
                    <a:pt x="401" y="12809"/>
                    <a:pt x="467" y="11575"/>
                  </a:cubicBezTo>
                  <a:cubicBezTo>
                    <a:pt x="634" y="8640"/>
                    <a:pt x="5404" y="401"/>
                    <a:pt x="7406" y="401"/>
                  </a:cubicBezTo>
                  <a:close/>
                  <a:moveTo>
                    <a:pt x="7406" y="0"/>
                  </a:moveTo>
                  <a:cubicBezTo>
                    <a:pt x="4971" y="0"/>
                    <a:pt x="200" y="8606"/>
                    <a:pt x="67" y="11575"/>
                  </a:cubicBezTo>
                  <a:cubicBezTo>
                    <a:pt x="0" y="12709"/>
                    <a:pt x="134" y="13410"/>
                    <a:pt x="467" y="13777"/>
                  </a:cubicBezTo>
                  <a:cubicBezTo>
                    <a:pt x="634" y="13944"/>
                    <a:pt x="834" y="14044"/>
                    <a:pt x="1068" y="14044"/>
                  </a:cubicBezTo>
                  <a:cubicBezTo>
                    <a:pt x="1702" y="14044"/>
                    <a:pt x="2335" y="13443"/>
                    <a:pt x="2502" y="13276"/>
                  </a:cubicBezTo>
                  <a:cubicBezTo>
                    <a:pt x="2769" y="13143"/>
                    <a:pt x="4137" y="12543"/>
                    <a:pt x="5571" y="11075"/>
                  </a:cubicBezTo>
                  <a:cubicBezTo>
                    <a:pt x="6972" y="9574"/>
                    <a:pt x="8640" y="6939"/>
                    <a:pt x="8673" y="2769"/>
                  </a:cubicBezTo>
                  <a:cubicBezTo>
                    <a:pt x="8673" y="1501"/>
                    <a:pt x="8473" y="667"/>
                    <a:pt x="8073" y="267"/>
                  </a:cubicBezTo>
                  <a:cubicBezTo>
                    <a:pt x="7906" y="100"/>
                    <a:pt x="7672" y="0"/>
                    <a:pt x="740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0"/>
            <p:cNvSpPr/>
            <p:nvPr/>
          </p:nvSpPr>
          <p:spPr>
            <a:xfrm flipH="1">
              <a:off x="8500378" y="4201926"/>
              <a:ext cx="169568" cy="257989"/>
            </a:xfrm>
            <a:custGeom>
              <a:avLst/>
              <a:gdLst/>
              <a:ahLst/>
              <a:cxnLst/>
              <a:rect l="l" t="t" r="r" b="b"/>
              <a:pathLst>
                <a:path w="9673" h="14717" extrusionOk="0">
                  <a:moveTo>
                    <a:pt x="2439" y="1"/>
                  </a:moveTo>
                  <a:cubicBezTo>
                    <a:pt x="0" y="1"/>
                    <a:pt x="2039" y="10854"/>
                    <a:pt x="4102" y="13418"/>
                  </a:cubicBezTo>
                  <a:cubicBezTo>
                    <a:pt x="4869" y="14385"/>
                    <a:pt x="5408" y="14716"/>
                    <a:pt x="5786" y="14716"/>
                  </a:cubicBezTo>
                  <a:cubicBezTo>
                    <a:pt x="6608" y="14716"/>
                    <a:pt x="6670" y="13151"/>
                    <a:pt x="6670" y="13151"/>
                  </a:cubicBezTo>
                  <a:cubicBezTo>
                    <a:pt x="6670" y="13151"/>
                    <a:pt x="9672" y="7414"/>
                    <a:pt x="4435" y="1410"/>
                  </a:cubicBezTo>
                  <a:cubicBezTo>
                    <a:pt x="3574" y="422"/>
                    <a:pt x="2920" y="1"/>
                    <a:pt x="2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0"/>
            <p:cNvSpPr/>
            <p:nvPr/>
          </p:nvSpPr>
          <p:spPr>
            <a:xfrm flipH="1">
              <a:off x="8506234" y="4197982"/>
              <a:ext cx="157893" cy="265492"/>
            </a:xfrm>
            <a:custGeom>
              <a:avLst/>
              <a:gdLst/>
              <a:ahLst/>
              <a:cxnLst/>
              <a:rect l="l" t="t" r="r" b="b"/>
              <a:pathLst>
                <a:path w="9007" h="15145" extrusionOk="0">
                  <a:moveTo>
                    <a:pt x="2102" y="434"/>
                  </a:moveTo>
                  <a:cubicBezTo>
                    <a:pt x="2402" y="434"/>
                    <a:pt x="2969" y="667"/>
                    <a:pt x="3936" y="1768"/>
                  </a:cubicBezTo>
                  <a:cubicBezTo>
                    <a:pt x="9007" y="7572"/>
                    <a:pt x="6205" y="13243"/>
                    <a:pt x="6171" y="13276"/>
                  </a:cubicBezTo>
                  <a:cubicBezTo>
                    <a:pt x="6138" y="13310"/>
                    <a:pt x="6138" y="13343"/>
                    <a:pt x="6138" y="13376"/>
                  </a:cubicBezTo>
                  <a:cubicBezTo>
                    <a:pt x="6138" y="13743"/>
                    <a:pt x="5971" y="14744"/>
                    <a:pt x="5471" y="14744"/>
                  </a:cubicBezTo>
                  <a:cubicBezTo>
                    <a:pt x="5204" y="14744"/>
                    <a:pt x="4737" y="14544"/>
                    <a:pt x="3936" y="13510"/>
                  </a:cubicBezTo>
                  <a:cubicBezTo>
                    <a:pt x="2235" y="11408"/>
                    <a:pt x="434" y="3102"/>
                    <a:pt x="1535" y="867"/>
                  </a:cubicBezTo>
                  <a:cubicBezTo>
                    <a:pt x="1668" y="567"/>
                    <a:pt x="1868" y="434"/>
                    <a:pt x="2102" y="434"/>
                  </a:cubicBezTo>
                  <a:close/>
                  <a:moveTo>
                    <a:pt x="2102" y="0"/>
                  </a:moveTo>
                  <a:cubicBezTo>
                    <a:pt x="1802" y="0"/>
                    <a:pt x="1435" y="133"/>
                    <a:pt x="1134" y="701"/>
                  </a:cubicBezTo>
                  <a:cubicBezTo>
                    <a:pt x="0" y="3069"/>
                    <a:pt x="1802" y="11542"/>
                    <a:pt x="3603" y="13777"/>
                  </a:cubicBezTo>
                  <a:cubicBezTo>
                    <a:pt x="4337" y="14711"/>
                    <a:pt x="4937" y="15144"/>
                    <a:pt x="5471" y="15144"/>
                  </a:cubicBezTo>
                  <a:cubicBezTo>
                    <a:pt x="6405" y="15144"/>
                    <a:pt x="6538" y="13710"/>
                    <a:pt x="6538" y="13443"/>
                  </a:cubicBezTo>
                  <a:cubicBezTo>
                    <a:pt x="6672" y="13176"/>
                    <a:pt x="7305" y="11808"/>
                    <a:pt x="7406" y="9774"/>
                  </a:cubicBezTo>
                  <a:cubicBezTo>
                    <a:pt x="7472" y="7739"/>
                    <a:pt x="7005" y="4637"/>
                    <a:pt x="4237" y="1468"/>
                  </a:cubicBezTo>
                  <a:cubicBezTo>
                    <a:pt x="3369" y="500"/>
                    <a:pt x="2669" y="0"/>
                    <a:pt x="21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0"/>
            <p:cNvSpPr/>
            <p:nvPr/>
          </p:nvSpPr>
          <p:spPr>
            <a:xfrm flipH="1">
              <a:off x="8564731" y="4279609"/>
              <a:ext cx="243685" cy="205469"/>
            </a:xfrm>
            <a:custGeom>
              <a:avLst/>
              <a:gdLst/>
              <a:ahLst/>
              <a:cxnLst/>
              <a:rect l="l" t="t" r="r" b="b"/>
              <a:pathLst>
                <a:path w="13901" h="11721" extrusionOk="0">
                  <a:moveTo>
                    <a:pt x="3730" y="0"/>
                  </a:moveTo>
                  <a:cubicBezTo>
                    <a:pt x="1" y="0"/>
                    <a:pt x="7643" y="9853"/>
                    <a:pt x="10834" y="11254"/>
                  </a:cubicBezTo>
                  <a:cubicBezTo>
                    <a:pt x="11586" y="11589"/>
                    <a:pt x="12118" y="11721"/>
                    <a:pt x="12490" y="11721"/>
                  </a:cubicBezTo>
                  <a:cubicBezTo>
                    <a:pt x="13900" y="11721"/>
                    <a:pt x="13002" y="9820"/>
                    <a:pt x="13002" y="9820"/>
                  </a:cubicBezTo>
                  <a:cubicBezTo>
                    <a:pt x="13002" y="9820"/>
                    <a:pt x="13002" y="3349"/>
                    <a:pt x="5564" y="447"/>
                  </a:cubicBezTo>
                  <a:cubicBezTo>
                    <a:pt x="4775" y="139"/>
                    <a:pt x="4173" y="0"/>
                    <a:pt x="3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0"/>
            <p:cNvSpPr/>
            <p:nvPr/>
          </p:nvSpPr>
          <p:spPr>
            <a:xfrm flipH="1">
              <a:off x="8568207" y="4276314"/>
              <a:ext cx="201174" cy="212288"/>
            </a:xfrm>
            <a:custGeom>
              <a:avLst/>
              <a:gdLst/>
              <a:ahLst/>
              <a:cxnLst/>
              <a:rect l="l" t="t" r="r" b="b"/>
              <a:pathLst>
                <a:path w="11476" h="12110" extrusionOk="0">
                  <a:moveTo>
                    <a:pt x="1502" y="401"/>
                  </a:moveTo>
                  <a:cubicBezTo>
                    <a:pt x="1936" y="401"/>
                    <a:pt x="2536" y="535"/>
                    <a:pt x="3270" y="835"/>
                  </a:cubicBezTo>
                  <a:cubicBezTo>
                    <a:pt x="10475" y="3637"/>
                    <a:pt x="10575" y="9975"/>
                    <a:pt x="10575" y="10008"/>
                  </a:cubicBezTo>
                  <a:cubicBezTo>
                    <a:pt x="10575" y="10041"/>
                    <a:pt x="10575" y="10075"/>
                    <a:pt x="10609" y="10108"/>
                  </a:cubicBezTo>
                  <a:cubicBezTo>
                    <a:pt x="10709" y="10342"/>
                    <a:pt x="11009" y="11142"/>
                    <a:pt x="10775" y="11509"/>
                  </a:cubicBezTo>
                  <a:cubicBezTo>
                    <a:pt x="10675" y="11643"/>
                    <a:pt x="10542" y="11709"/>
                    <a:pt x="10275" y="11709"/>
                  </a:cubicBezTo>
                  <a:cubicBezTo>
                    <a:pt x="9908" y="11709"/>
                    <a:pt x="9374" y="11542"/>
                    <a:pt x="8707" y="11276"/>
                  </a:cubicBezTo>
                  <a:cubicBezTo>
                    <a:pt x="6072" y="10108"/>
                    <a:pt x="301" y="2970"/>
                    <a:pt x="735" y="902"/>
                  </a:cubicBezTo>
                  <a:cubicBezTo>
                    <a:pt x="768" y="668"/>
                    <a:pt x="902" y="401"/>
                    <a:pt x="1502" y="401"/>
                  </a:cubicBezTo>
                  <a:close/>
                  <a:moveTo>
                    <a:pt x="1502" y="1"/>
                  </a:moveTo>
                  <a:cubicBezTo>
                    <a:pt x="668" y="1"/>
                    <a:pt x="401" y="435"/>
                    <a:pt x="335" y="801"/>
                  </a:cubicBezTo>
                  <a:cubicBezTo>
                    <a:pt x="1" y="2403"/>
                    <a:pt x="2469" y="5705"/>
                    <a:pt x="3203" y="6672"/>
                  </a:cubicBezTo>
                  <a:cubicBezTo>
                    <a:pt x="4771" y="8674"/>
                    <a:pt x="7039" y="10975"/>
                    <a:pt x="8540" y="11643"/>
                  </a:cubicBezTo>
                  <a:cubicBezTo>
                    <a:pt x="9274" y="11976"/>
                    <a:pt x="9841" y="12110"/>
                    <a:pt x="10275" y="12110"/>
                  </a:cubicBezTo>
                  <a:cubicBezTo>
                    <a:pt x="10675" y="12110"/>
                    <a:pt x="10975" y="11976"/>
                    <a:pt x="11142" y="11743"/>
                  </a:cubicBezTo>
                  <a:cubicBezTo>
                    <a:pt x="11476" y="11176"/>
                    <a:pt x="11109" y="10208"/>
                    <a:pt x="11009" y="9975"/>
                  </a:cubicBezTo>
                  <a:cubicBezTo>
                    <a:pt x="10975" y="9674"/>
                    <a:pt x="10909" y="8173"/>
                    <a:pt x="10041" y="6339"/>
                  </a:cubicBezTo>
                  <a:cubicBezTo>
                    <a:pt x="9174" y="4471"/>
                    <a:pt x="7306" y="1969"/>
                    <a:pt x="3403" y="435"/>
                  </a:cubicBezTo>
                  <a:cubicBezTo>
                    <a:pt x="2636" y="134"/>
                    <a:pt x="2002" y="1"/>
                    <a:pt x="15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0"/>
            <p:cNvSpPr/>
            <p:nvPr/>
          </p:nvSpPr>
          <p:spPr>
            <a:xfrm flipH="1">
              <a:off x="8537774" y="4381393"/>
              <a:ext cx="377719" cy="113051"/>
            </a:xfrm>
            <a:custGeom>
              <a:avLst/>
              <a:gdLst/>
              <a:ahLst/>
              <a:cxnLst/>
              <a:rect l="l" t="t" r="r" b="b"/>
              <a:pathLst>
                <a:path w="21547" h="6449" extrusionOk="0">
                  <a:moveTo>
                    <a:pt x="10258" y="1"/>
                  </a:moveTo>
                  <a:cubicBezTo>
                    <a:pt x="9340" y="1"/>
                    <a:pt x="8344" y="104"/>
                    <a:pt x="7270" y="344"/>
                  </a:cubicBezTo>
                  <a:cubicBezTo>
                    <a:pt x="0" y="1966"/>
                    <a:pt x="12048" y="6448"/>
                    <a:pt x="16804" y="6448"/>
                  </a:cubicBezTo>
                  <a:cubicBezTo>
                    <a:pt x="17133" y="6448"/>
                    <a:pt x="17427" y="6427"/>
                    <a:pt x="17677" y="6381"/>
                  </a:cubicBezTo>
                  <a:cubicBezTo>
                    <a:pt x="21546" y="5714"/>
                    <a:pt x="18678" y="4013"/>
                    <a:pt x="18678" y="4013"/>
                  </a:cubicBezTo>
                  <a:cubicBezTo>
                    <a:pt x="18678" y="4013"/>
                    <a:pt x="15978" y="1"/>
                    <a:pt x="10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0"/>
            <p:cNvSpPr/>
            <p:nvPr/>
          </p:nvSpPr>
          <p:spPr>
            <a:xfrm flipH="1">
              <a:off x="8564693" y="4378063"/>
              <a:ext cx="268402" cy="119888"/>
            </a:xfrm>
            <a:custGeom>
              <a:avLst/>
              <a:gdLst/>
              <a:ahLst/>
              <a:cxnLst/>
              <a:rect l="l" t="t" r="r" b="b"/>
              <a:pathLst>
                <a:path w="15311" h="6839" extrusionOk="0">
                  <a:moveTo>
                    <a:pt x="5537" y="400"/>
                  </a:moveTo>
                  <a:cubicBezTo>
                    <a:pt x="11075" y="400"/>
                    <a:pt x="13777" y="4270"/>
                    <a:pt x="13810" y="4303"/>
                  </a:cubicBezTo>
                  <a:cubicBezTo>
                    <a:pt x="13810" y="4336"/>
                    <a:pt x="13843" y="4336"/>
                    <a:pt x="13877" y="4370"/>
                  </a:cubicBezTo>
                  <a:cubicBezTo>
                    <a:pt x="14143" y="4537"/>
                    <a:pt x="14844" y="5070"/>
                    <a:pt x="14777" y="5504"/>
                  </a:cubicBezTo>
                  <a:cubicBezTo>
                    <a:pt x="14744" y="5704"/>
                    <a:pt x="14444" y="6104"/>
                    <a:pt x="12943" y="6371"/>
                  </a:cubicBezTo>
                  <a:cubicBezTo>
                    <a:pt x="12709" y="6405"/>
                    <a:pt x="12442" y="6438"/>
                    <a:pt x="12109" y="6438"/>
                  </a:cubicBezTo>
                  <a:cubicBezTo>
                    <a:pt x="8373" y="6438"/>
                    <a:pt x="667" y="3736"/>
                    <a:pt x="500" y="2001"/>
                  </a:cubicBezTo>
                  <a:cubicBezTo>
                    <a:pt x="434" y="1501"/>
                    <a:pt x="1201" y="1067"/>
                    <a:pt x="2602" y="734"/>
                  </a:cubicBezTo>
                  <a:cubicBezTo>
                    <a:pt x="3603" y="500"/>
                    <a:pt x="4603" y="400"/>
                    <a:pt x="5537" y="400"/>
                  </a:cubicBezTo>
                  <a:close/>
                  <a:moveTo>
                    <a:pt x="5537" y="0"/>
                  </a:moveTo>
                  <a:cubicBezTo>
                    <a:pt x="4570" y="0"/>
                    <a:pt x="3536" y="100"/>
                    <a:pt x="2502" y="334"/>
                  </a:cubicBezTo>
                  <a:cubicBezTo>
                    <a:pt x="801" y="701"/>
                    <a:pt x="0" y="1301"/>
                    <a:pt x="67" y="2068"/>
                  </a:cubicBezTo>
                  <a:cubicBezTo>
                    <a:pt x="300" y="4170"/>
                    <a:pt x="8406" y="6838"/>
                    <a:pt x="12109" y="6838"/>
                  </a:cubicBezTo>
                  <a:cubicBezTo>
                    <a:pt x="12442" y="6838"/>
                    <a:pt x="12742" y="6838"/>
                    <a:pt x="13009" y="6772"/>
                  </a:cubicBezTo>
                  <a:cubicBezTo>
                    <a:pt x="14377" y="6538"/>
                    <a:pt x="15077" y="6138"/>
                    <a:pt x="15178" y="5571"/>
                  </a:cubicBezTo>
                  <a:cubicBezTo>
                    <a:pt x="15311" y="4837"/>
                    <a:pt x="14344" y="4170"/>
                    <a:pt x="14110" y="4036"/>
                  </a:cubicBezTo>
                  <a:cubicBezTo>
                    <a:pt x="13810" y="3603"/>
                    <a:pt x="11008" y="0"/>
                    <a:pt x="55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0"/>
            <p:cNvSpPr/>
            <p:nvPr/>
          </p:nvSpPr>
          <p:spPr>
            <a:xfrm flipH="1">
              <a:off x="8529023" y="4469961"/>
              <a:ext cx="270278" cy="135542"/>
            </a:xfrm>
            <a:custGeom>
              <a:avLst/>
              <a:gdLst/>
              <a:ahLst/>
              <a:cxnLst/>
              <a:rect l="l" t="t" r="r" b="b"/>
              <a:pathLst>
                <a:path w="15418" h="7732" extrusionOk="0">
                  <a:moveTo>
                    <a:pt x="10699" y="1"/>
                  </a:moveTo>
                  <a:cubicBezTo>
                    <a:pt x="8457" y="1"/>
                    <a:pt x="4767" y="729"/>
                    <a:pt x="1641" y="4798"/>
                  </a:cubicBezTo>
                  <a:cubicBezTo>
                    <a:pt x="1" y="6936"/>
                    <a:pt x="548" y="7731"/>
                    <a:pt x="2086" y="7731"/>
                  </a:cubicBezTo>
                  <a:cubicBezTo>
                    <a:pt x="5083" y="7731"/>
                    <a:pt x="11841" y="4713"/>
                    <a:pt x="13516" y="2729"/>
                  </a:cubicBezTo>
                  <a:cubicBezTo>
                    <a:pt x="15418" y="478"/>
                    <a:pt x="14036" y="196"/>
                    <a:pt x="13226" y="196"/>
                  </a:cubicBezTo>
                  <a:cubicBezTo>
                    <a:pt x="12956" y="196"/>
                    <a:pt x="12749" y="228"/>
                    <a:pt x="12749" y="228"/>
                  </a:cubicBezTo>
                  <a:cubicBezTo>
                    <a:pt x="12749" y="228"/>
                    <a:pt x="11949" y="1"/>
                    <a:pt x="10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0"/>
            <p:cNvSpPr/>
            <p:nvPr/>
          </p:nvSpPr>
          <p:spPr>
            <a:xfrm flipH="1">
              <a:off x="8538964" y="4466333"/>
              <a:ext cx="255552" cy="142712"/>
            </a:xfrm>
            <a:custGeom>
              <a:avLst/>
              <a:gdLst/>
              <a:ahLst/>
              <a:cxnLst/>
              <a:rect l="l" t="t" r="r" b="b"/>
              <a:pathLst>
                <a:path w="14578" h="8141" extrusionOk="0">
                  <a:moveTo>
                    <a:pt x="10408" y="435"/>
                  </a:moveTo>
                  <a:cubicBezTo>
                    <a:pt x="11609" y="435"/>
                    <a:pt x="12409" y="635"/>
                    <a:pt x="12409" y="668"/>
                  </a:cubicBezTo>
                  <a:lnTo>
                    <a:pt x="12510" y="668"/>
                  </a:lnTo>
                  <a:cubicBezTo>
                    <a:pt x="12510" y="668"/>
                    <a:pt x="12710" y="635"/>
                    <a:pt x="12977" y="635"/>
                  </a:cubicBezTo>
                  <a:cubicBezTo>
                    <a:pt x="13277" y="635"/>
                    <a:pt x="13810" y="668"/>
                    <a:pt x="13944" y="968"/>
                  </a:cubicBezTo>
                  <a:cubicBezTo>
                    <a:pt x="14044" y="1168"/>
                    <a:pt x="14044" y="1669"/>
                    <a:pt x="13077" y="2803"/>
                  </a:cubicBezTo>
                  <a:cubicBezTo>
                    <a:pt x="11409" y="4771"/>
                    <a:pt x="4671" y="7740"/>
                    <a:pt x="1835" y="7740"/>
                  </a:cubicBezTo>
                  <a:cubicBezTo>
                    <a:pt x="1368" y="7740"/>
                    <a:pt x="835" y="7673"/>
                    <a:pt x="634" y="7306"/>
                  </a:cubicBezTo>
                  <a:cubicBezTo>
                    <a:pt x="468" y="6906"/>
                    <a:pt x="768" y="6139"/>
                    <a:pt x="1535" y="5138"/>
                  </a:cubicBezTo>
                  <a:cubicBezTo>
                    <a:pt x="4537" y="1235"/>
                    <a:pt x="8006" y="435"/>
                    <a:pt x="10408" y="435"/>
                  </a:cubicBezTo>
                  <a:close/>
                  <a:moveTo>
                    <a:pt x="10408" y="1"/>
                  </a:moveTo>
                  <a:cubicBezTo>
                    <a:pt x="7906" y="1"/>
                    <a:pt x="4304" y="868"/>
                    <a:pt x="1235" y="4871"/>
                  </a:cubicBezTo>
                  <a:cubicBezTo>
                    <a:pt x="301" y="6072"/>
                    <a:pt x="1" y="6939"/>
                    <a:pt x="267" y="7506"/>
                  </a:cubicBezTo>
                  <a:cubicBezTo>
                    <a:pt x="501" y="7940"/>
                    <a:pt x="1001" y="8140"/>
                    <a:pt x="1835" y="8140"/>
                  </a:cubicBezTo>
                  <a:cubicBezTo>
                    <a:pt x="4837" y="8140"/>
                    <a:pt x="11642" y="5171"/>
                    <a:pt x="13410" y="3070"/>
                  </a:cubicBezTo>
                  <a:cubicBezTo>
                    <a:pt x="14244" y="2036"/>
                    <a:pt x="14578" y="1302"/>
                    <a:pt x="14311" y="802"/>
                  </a:cubicBezTo>
                  <a:cubicBezTo>
                    <a:pt x="14144" y="401"/>
                    <a:pt x="13677" y="201"/>
                    <a:pt x="12977" y="201"/>
                  </a:cubicBezTo>
                  <a:cubicBezTo>
                    <a:pt x="12743" y="201"/>
                    <a:pt x="12576" y="234"/>
                    <a:pt x="12476" y="234"/>
                  </a:cubicBezTo>
                  <a:cubicBezTo>
                    <a:pt x="12309" y="201"/>
                    <a:pt x="11509" y="1"/>
                    <a:pt x="1040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0"/>
            <p:cNvSpPr/>
            <p:nvPr/>
          </p:nvSpPr>
          <p:spPr>
            <a:xfrm flipH="1">
              <a:off x="8525131" y="4468489"/>
              <a:ext cx="146288" cy="238128"/>
            </a:xfrm>
            <a:custGeom>
              <a:avLst/>
              <a:gdLst/>
              <a:ahLst/>
              <a:cxnLst/>
              <a:rect l="l" t="t" r="r" b="b"/>
              <a:pathLst>
                <a:path w="8345" h="13584" extrusionOk="0">
                  <a:moveTo>
                    <a:pt x="7439" y="1"/>
                  </a:moveTo>
                  <a:cubicBezTo>
                    <a:pt x="6834" y="1"/>
                    <a:pt x="6120" y="745"/>
                    <a:pt x="6120" y="745"/>
                  </a:cubicBezTo>
                  <a:cubicBezTo>
                    <a:pt x="6120" y="745"/>
                    <a:pt x="83" y="3080"/>
                    <a:pt x="16" y="11019"/>
                  </a:cubicBezTo>
                  <a:cubicBezTo>
                    <a:pt x="1" y="12848"/>
                    <a:pt x="413" y="13583"/>
                    <a:pt x="1062" y="13583"/>
                  </a:cubicBezTo>
                  <a:cubicBezTo>
                    <a:pt x="3240" y="13583"/>
                    <a:pt x="8075" y="5280"/>
                    <a:pt x="8255" y="2246"/>
                  </a:cubicBezTo>
                  <a:cubicBezTo>
                    <a:pt x="8345" y="487"/>
                    <a:pt x="7928" y="1"/>
                    <a:pt x="7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0"/>
            <p:cNvSpPr/>
            <p:nvPr/>
          </p:nvSpPr>
          <p:spPr>
            <a:xfrm flipH="1">
              <a:off x="8522010" y="4464580"/>
              <a:ext cx="153230" cy="245613"/>
            </a:xfrm>
            <a:custGeom>
              <a:avLst/>
              <a:gdLst/>
              <a:ahLst/>
              <a:cxnLst/>
              <a:rect l="l" t="t" r="r" b="b"/>
              <a:pathLst>
                <a:path w="8741" h="14011" extrusionOk="0">
                  <a:moveTo>
                    <a:pt x="7639" y="435"/>
                  </a:moveTo>
                  <a:cubicBezTo>
                    <a:pt x="7773" y="435"/>
                    <a:pt x="7873" y="468"/>
                    <a:pt x="7939" y="568"/>
                  </a:cubicBezTo>
                  <a:cubicBezTo>
                    <a:pt x="8106" y="735"/>
                    <a:pt x="8306" y="1235"/>
                    <a:pt x="8240" y="2469"/>
                  </a:cubicBezTo>
                  <a:cubicBezTo>
                    <a:pt x="8106" y="5405"/>
                    <a:pt x="3303" y="13611"/>
                    <a:pt x="1268" y="13611"/>
                  </a:cubicBezTo>
                  <a:cubicBezTo>
                    <a:pt x="1135" y="13611"/>
                    <a:pt x="1001" y="13544"/>
                    <a:pt x="901" y="13444"/>
                  </a:cubicBezTo>
                  <a:cubicBezTo>
                    <a:pt x="701" y="13244"/>
                    <a:pt x="434" y="12677"/>
                    <a:pt x="434" y="11242"/>
                  </a:cubicBezTo>
                  <a:cubicBezTo>
                    <a:pt x="501" y="3537"/>
                    <a:pt x="6372" y="1168"/>
                    <a:pt x="6438" y="1135"/>
                  </a:cubicBezTo>
                  <a:cubicBezTo>
                    <a:pt x="6472" y="1135"/>
                    <a:pt x="6472" y="1102"/>
                    <a:pt x="6505" y="1102"/>
                  </a:cubicBezTo>
                  <a:cubicBezTo>
                    <a:pt x="6672" y="902"/>
                    <a:pt x="7239" y="435"/>
                    <a:pt x="7639" y="435"/>
                  </a:cubicBezTo>
                  <a:close/>
                  <a:moveTo>
                    <a:pt x="7639" y="1"/>
                  </a:moveTo>
                  <a:cubicBezTo>
                    <a:pt x="7039" y="1"/>
                    <a:pt x="6405" y="601"/>
                    <a:pt x="6238" y="768"/>
                  </a:cubicBezTo>
                  <a:cubicBezTo>
                    <a:pt x="5971" y="868"/>
                    <a:pt x="4570" y="1502"/>
                    <a:pt x="3169" y="2970"/>
                  </a:cubicBezTo>
                  <a:cubicBezTo>
                    <a:pt x="1768" y="4437"/>
                    <a:pt x="67" y="7073"/>
                    <a:pt x="34" y="11242"/>
                  </a:cubicBezTo>
                  <a:cubicBezTo>
                    <a:pt x="0" y="12510"/>
                    <a:pt x="201" y="13344"/>
                    <a:pt x="601" y="13744"/>
                  </a:cubicBezTo>
                  <a:cubicBezTo>
                    <a:pt x="801" y="13911"/>
                    <a:pt x="1001" y="14011"/>
                    <a:pt x="1268" y="14011"/>
                  </a:cubicBezTo>
                  <a:cubicBezTo>
                    <a:pt x="3703" y="14011"/>
                    <a:pt x="8507" y="5438"/>
                    <a:pt x="8673" y="2469"/>
                  </a:cubicBezTo>
                  <a:cubicBezTo>
                    <a:pt x="8740" y="1369"/>
                    <a:pt x="8607" y="635"/>
                    <a:pt x="8240" y="268"/>
                  </a:cubicBezTo>
                  <a:cubicBezTo>
                    <a:pt x="8106" y="101"/>
                    <a:pt x="7873" y="1"/>
                    <a:pt x="76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0"/>
            <p:cNvSpPr/>
            <p:nvPr/>
          </p:nvSpPr>
          <p:spPr>
            <a:xfrm flipH="1">
              <a:off x="8409845" y="4475693"/>
              <a:ext cx="189973" cy="246156"/>
            </a:xfrm>
            <a:custGeom>
              <a:avLst/>
              <a:gdLst/>
              <a:ahLst/>
              <a:cxnLst/>
              <a:rect l="l" t="t" r="r" b="b"/>
              <a:pathLst>
                <a:path w="10837" h="14042" extrusionOk="0">
                  <a:moveTo>
                    <a:pt x="2799" y="0"/>
                  </a:moveTo>
                  <a:cubicBezTo>
                    <a:pt x="1848" y="0"/>
                    <a:pt x="2035" y="1702"/>
                    <a:pt x="2035" y="1702"/>
                  </a:cubicBezTo>
                  <a:cubicBezTo>
                    <a:pt x="2035" y="1702"/>
                    <a:pt x="1" y="7840"/>
                    <a:pt x="6105" y="12943"/>
                  </a:cubicBezTo>
                  <a:cubicBezTo>
                    <a:pt x="7016" y="13710"/>
                    <a:pt x="7686" y="14041"/>
                    <a:pt x="8156" y="14041"/>
                  </a:cubicBezTo>
                  <a:cubicBezTo>
                    <a:pt x="10836" y="14041"/>
                    <a:pt x="7039" y="3277"/>
                    <a:pt x="4570" y="1035"/>
                  </a:cubicBezTo>
                  <a:cubicBezTo>
                    <a:pt x="3741" y="272"/>
                    <a:pt x="3179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0"/>
            <p:cNvSpPr/>
            <p:nvPr/>
          </p:nvSpPr>
          <p:spPr>
            <a:xfrm flipH="1">
              <a:off x="8423782" y="4472187"/>
              <a:ext cx="170181" cy="253221"/>
            </a:xfrm>
            <a:custGeom>
              <a:avLst/>
              <a:gdLst/>
              <a:ahLst/>
              <a:cxnLst/>
              <a:rect l="l" t="t" r="r" b="b"/>
              <a:pathLst>
                <a:path w="9708" h="14445" extrusionOk="0">
                  <a:moveTo>
                    <a:pt x="2469" y="401"/>
                  </a:moveTo>
                  <a:cubicBezTo>
                    <a:pt x="2702" y="401"/>
                    <a:pt x="3202" y="568"/>
                    <a:pt x="4070" y="1368"/>
                  </a:cubicBezTo>
                  <a:cubicBezTo>
                    <a:pt x="6505" y="3603"/>
                    <a:pt x="9140" y="11709"/>
                    <a:pt x="8406" y="13610"/>
                  </a:cubicBezTo>
                  <a:cubicBezTo>
                    <a:pt x="8239" y="14011"/>
                    <a:pt x="8006" y="14044"/>
                    <a:pt x="7839" y="14044"/>
                  </a:cubicBezTo>
                  <a:cubicBezTo>
                    <a:pt x="7505" y="14044"/>
                    <a:pt x="6938" y="13844"/>
                    <a:pt x="5904" y="13010"/>
                  </a:cubicBezTo>
                  <a:cubicBezTo>
                    <a:pt x="0" y="8040"/>
                    <a:pt x="1901" y="2002"/>
                    <a:pt x="1901" y="1969"/>
                  </a:cubicBezTo>
                  <a:cubicBezTo>
                    <a:pt x="1901" y="1935"/>
                    <a:pt x="1935" y="1902"/>
                    <a:pt x="1901" y="1869"/>
                  </a:cubicBezTo>
                  <a:cubicBezTo>
                    <a:pt x="1901" y="1602"/>
                    <a:pt x="1868" y="868"/>
                    <a:pt x="2135" y="534"/>
                  </a:cubicBezTo>
                  <a:cubicBezTo>
                    <a:pt x="2235" y="434"/>
                    <a:pt x="2335" y="401"/>
                    <a:pt x="2469" y="401"/>
                  </a:cubicBezTo>
                  <a:close/>
                  <a:moveTo>
                    <a:pt x="2469" y="1"/>
                  </a:moveTo>
                  <a:cubicBezTo>
                    <a:pt x="2202" y="1"/>
                    <a:pt x="2002" y="67"/>
                    <a:pt x="1835" y="267"/>
                  </a:cubicBezTo>
                  <a:cubicBezTo>
                    <a:pt x="1434" y="734"/>
                    <a:pt x="1468" y="1635"/>
                    <a:pt x="1501" y="1869"/>
                  </a:cubicBezTo>
                  <a:cubicBezTo>
                    <a:pt x="1401" y="2135"/>
                    <a:pt x="1001" y="3603"/>
                    <a:pt x="1234" y="5638"/>
                  </a:cubicBezTo>
                  <a:cubicBezTo>
                    <a:pt x="1468" y="7673"/>
                    <a:pt x="2435" y="10642"/>
                    <a:pt x="5637" y="13310"/>
                  </a:cubicBezTo>
                  <a:cubicBezTo>
                    <a:pt x="6571" y="14077"/>
                    <a:pt x="7272" y="14444"/>
                    <a:pt x="7839" y="14444"/>
                  </a:cubicBezTo>
                  <a:cubicBezTo>
                    <a:pt x="8139" y="14444"/>
                    <a:pt x="8573" y="14344"/>
                    <a:pt x="8773" y="13744"/>
                  </a:cubicBezTo>
                  <a:cubicBezTo>
                    <a:pt x="9707" y="11375"/>
                    <a:pt x="6571" y="3069"/>
                    <a:pt x="4370" y="1068"/>
                  </a:cubicBezTo>
                  <a:cubicBezTo>
                    <a:pt x="3569" y="334"/>
                    <a:pt x="2936" y="1"/>
                    <a:pt x="24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0"/>
            <p:cNvSpPr/>
            <p:nvPr/>
          </p:nvSpPr>
          <p:spPr>
            <a:xfrm flipH="1">
              <a:off x="8266819" y="4474396"/>
              <a:ext cx="324743" cy="159348"/>
            </a:xfrm>
            <a:custGeom>
              <a:avLst/>
              <a:gdLst/>
              <a:ahLst/>
              <a:cxnLst/>
              <a:rect l="l" t="t" r="r" b="b"/>
              <a:pathLst>
                <a:path w="18525" h="9090" extrusionOk="0">
                  <a:moveTo>
                    <a:pt x="2509" y="0"/>
                  </a:moveTo>
                  <a:cubicBezTo>
                    <a:pt x="0" y="0"/>
                    <a:pt x="1798" y="2043"/>
                    <a:pt x="1798" y="2043"/>
                  </a:cubicBezTo>
                  <a:cubicBezTo>
                    <a:pt x="1798" y="2043"/>
                    <a:pt x="3599" y="8281"/>
                    <a:pt x="11538" y="9048"/>
                  </a:cubicBezTo>
                  <a:cubicBezTo>
                    <a:pt x="11843" y="9076"/>
                    <a:pt x="12118" y="9090"/>
                    <a:pt x="12365" y="9090"/>
                  </a:cubicBezTo>
                  <a:cubicBezTo>
                    <a:pt x="18525" y="9090"/>
                    <a:pt x="7218" y="620"/>
                    <a:pt x="3466" y="75"/>
                  </a:cubicBezTo>
                  <a:cubicBezTo>
                    <a:pt x="3093" y="23"/>
                    <a:pt x="2776" y="0"/>
                    <a:pt x="2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0"/>
            <p:cNvSpPr/>
            <p:nvPr/>
          </p:nvSpPr>
          <p:spPr>
            <a:xfrm flipH="1">
              <a:off x="8336660" y="4470767"/>
              <a:ext cx="242107" cy="166342"/>
            </a:xfrm>
            <a:custGeom>
              <a:avLst/>
              <a:gdLst/>
              <a:ahLst/>
              <a:cxnLst/>
              <a:rect l="l" t="t" r="r" b="b"/>
              <a:pathLst>
                <a:path w="13811" h="9489" extrusionOk="0">
                  <a:moveTo>
                    <a:pt x="1768" y="415"/>
                  </a:moveTo>
                  <a:cubicBezTo>
                    <a:pt x="2035" y="415"/>
                    <a:pt x="2369" y="448"/>
                    <a:pt x="2702" y="482"/>
                  </a:cubicBezTo>
                  <a:cubicBezTo>
                    <a:pt x="5604" y="915"/>
                    <a:pt x="13377" y="6386"/>
                    <a:pt x="13210" y="8388"/>
                  </a:cubicBezTo>
                  <a:cubicBezTo>
                    <a:pt x="13177" y="8855"/>
                    <a:pt x="12643" y="9088"/>
                    <a:pt x="11642" y="9088"/>
                  </a:cubicBezTo>
                  <a:cubicBezTo>
                    <a:pt x="11375" y="9088"/>
                    <a:pt x="11108" y="9055"/>
                    <a:pt x="10808" y="9021"/>
                  </a:cubicBezTo>
                  <a:cubicBezTo>
                    <a:pt x="3136" y="8321"/>
                    <a:pt x="1268" y="2250"/>
                    <a:pt x="1268" y="2216"/>
                  </a:cubicBezTo>
                  <a:cubicBezTo>
                    <a:pt x="1235" y="2183"/>
                    <a:pt x="1235" y="2150"/>
                    <a:pt x="1201" y="2116"/>
                  </a:cubicBezTo>
                  <a:cubicBezTo>
                    <a:pt x="1001" y="1916"/>
                    <a:pt x="501" y="1182"/>
                    <a:pt x="668" y="782"/>
                  </a:cubicBezTo>
                  <a:cubicBezTo>
                    <a:pt x="801" y="482"/>
                    <a:pt x="1335" y="415"/>
                    <a:pt x="1768" y="415"/>
                  </a:cubicBezTo>
                  <a:close/>
                  <a:moveTo>
                    <a:pt x="1761" y="0"/>
                  </a:moveTo>
                  <a:cubicBezTo>
                    <a:pt x="962" y="0"/>
                    <a:pt x="471" y="201"/>
                    <a:pt x="301" y="615"/>
                  </a:cubicBezTo>
                  <a:cubicBezTo>
                    <a:pt x="0" y="1282"/>
                    <a:pt x="701" y="2150"/>
                    <a:pt x="868" y="2350"/>
                  </a:cubicBezTo>
                  <a:cubicBezTo>
                    <a:pt x="968" y="2650"/>
                    <a:pt x="1468" y="4084"/>
                    <a:pt x="2802" y="5619"/>
                  </a:cubicBezTo>
                  <a:cubicBezTo>
                    <a:pt x="4137" y="7153"/>
                    <a:pt x="6605" y="9055"/>
                    <a:pt x="10775" y="9455"/>
                  </a:cubicBezTo>
                  <a:cubicBezTo>
                    <a:pt x="11075" y="9488"/>
                    <a:pt x="11375" y="9488"/>
                    <a:pt x="11642" y="9488"/>
                  </a:cubicBezTo>
                  <a:cubicBezTo>
                    <a:pt x="12910" y="9488"/>
                    <a:pt x="13577" y="9121"/>
                    <a:pt x="13644" y="8421"/>
                  </a:cubicBezTo>
                  <a:cubicBezTo>
                    <a:pt x="13810" y="6019"/>
                    <a:pt x="5671" y="482"/>
                    <a:pt x="2769" y="82"/>
                  </a:cubicBezTo>
                  <a:cubicBezTo>
                    <a:pt x="2392" y="28"/>
                    <a:pt x="2055" y="0"/>
                    <a:pt x="1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0"/>
            <p:cNvSpPr/>
            <p:nvPr/>
          </p:nvSpPr>
          <p:spPr>
            <a:xfrm flipH="1">
              <a:off x="8189988" y="4440129"/>
              <a:ext cx="373582" cy="101551"/>
            </a:xfrm>
            <a:custGeom>
              <a:avLst/>
              <a:gdLst/>
              <a:ahLst/>
              <a:cxnLst/>
              <a:rect l="l" t="t" r="r" b="b"/>
              <a:pathLst>
                <a:path w="21311" h="5793" extrusionOk="0">
                  <a:moveTo>
                    <a:pt x="5873" y="1"/>
                  </a:moveTo>
                  <a:cubicBezTo>
                    <a:pt x="5020" y="1"/>
                    <a:pt x="4290" y="72"/>
                    <a:pt x="3770" y="228"/>
                  </a:cubicBezTo>
                  <a:cubicBezTo>
                    <a:pt x="1" y="1329"/>
                    <a:pt x="3070" y="2730"/>
                    <a:pt x="3070" y="2730"/>
                  </a:cubicBezTo>
                  <a:cubicBezTo>
                    <a:pt x="3070" y="2730"/>
                    <a:pt x="5695" y="5793"/>
                    <a:pt x="10517" y="5793"/>
                  </a:cubicBezTo>
                  <a:cubicBezTo>
                    <a:pt x="11797" y="5793"/>
                    <a:pt x="13231" y="5577"/>
                    <a:pt x="14811" y="5032"/>
                  </a:cubicBezTo>
                  <a:cubicBezTo>
                    <a:pt x="21310" y="2789"/>
                    <a:pt x="11200" y="1"/>
                    <a:pt x="5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0"/>
            <p:cNvSpPr/>
            <p:nvPr/>
          </p:nvSpPr>
          <p:spPr>
            <a:xfrm flipH="1">
              <a:off x="8261234" y="4436518"/>
              <a:ext cx="273678" cy="108791"/>
            </a:xfrm>
            <a:custGeom>
              <a:avLst/>
              <a:gdLst/>
              <a:ahLst/>
              <a:cxnLst/>
              <a:rect l="l" t="t" r="r" b="b"/>
              <a:pathLst>
                <a:path w="15612" h="6206" extrusionOk="0">
                  <a:moveTo>
                    <a:pt x="4237" y="401"/>
                  </a:moveTo>
                  <a:cubicBezTo>
                    <a:pt x="8373" y="401"/>
                    <a:pt x="14811" y="2069"/>
                    <a:pt x="15078" y="3570"/>
                  </a:cubicBezTo>
                  <a:cubicBezTo>
                    <a:pt x="15144" y="4070"/>
                    <a:pt x="14444" y="4571"/>
                    <a:pt x="13110" y="5038"/>
                  </a:cubicBezTo>
                  <a:cubicBezTo>
                    <a:pt x="11675" y="5538"/>
                    <a:pt x="10241" y="5805"/>
                    <a:pt x="8907" y="5805"/>
                  </a:cubicBezTo>
                  <a:cubicBezTo>
                    <a:pt x="4237" y="5805"/>
                    <a:pt x="1601" y="2803"/>
                    <a:pt x="1568" y="2803"/>
                  </a:cubicBezTo>
                  <a:cubicBezTo>
                    <a:pt x="1568" y="2769"/>
                    <a:pt x="1535" y="2736"/>
                    <a:pt x="1501" y="2736"/>
                  </a:cubicBezTo>
                  <a:cubicBezTo>
                    <a:pt x="1234" y="2603"/>
                    <a:pt x="434" y="2136"/>
                    <a:pt x="467" y="1702"/>
                  </a:cubicBezTo>
                  <a:cubicBezTo>
                    <a:pt x="501" y="1502"/>
                    <a:pt x="734" y="1068"/>
                    <a:pt x="2202" y="635"/>
                  </a:cubicBezTo>
                  <a:cubicBezTo>
                    <a:pt x="2702" y="501"/>
                    <a:pt x="3369" y="401"/>
                    <a:pt x="4237" y="401"/>
                  </a:cubicBezTo>
                  <a:close/>
                  <a:moveTo>
                    <a:pt x="4237" y="1"/>
                  </a:moveTo>
                  <a:cubicBezTo>
                    <a:pt x="3336" y="1"/>
                    <a:pt x="2602" y="67"/>
                    <a:pt x="2102" y="234"/>
                  </a:cubicBezTo>
                  <a:cubicBezTo>
                    <a:pt x="767" y="635"/>
                    <a:pt x="100" y="1102"/>
                    <a:pt x="67" y="1669"/>
                  </a:cubicBezTo>
                  <a:cubicBezTo>
                    <a:pt x="0" y="2436"/>
                    <a:pt x="1034" y="2970"/>
                    <a:pt x="1301" y="3103"/>
                  </a:cubicBezTo>
                  <a:cubicBezTo>
                    <a:pt x="1601" y="3470"/>
                    <a:pt x="4237" y="6205"/>
                    <a:pt x="8907" y="6205"/>
                  </a:cubicBezTo>
                  <a:cubicBezTo>
                    <a:pt x="10308" y="6205"/>
                    <a:pt x="11775" y="5938"/>
                    <a:pt x="13243" y="5438"/>
                  </a:cubicBezTo>
                  <a:cubicBezTo>
                    <a:pt x="14878" y="4871"/>
                    <a:pt x="15611" y="4237"/>
                    <a:pt x="15478" y="3503"/>
                  </a:cubicBezTo>
                  <a:cubicBezTo>
                    <a:pt x="15144" y="1468"/>
                    <a:pt x="7873" y="1"/>
                    <a:pt x="42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0"/>
            <p:cNvSpPr/>
            <p:nvPr/>
          </p:nvSpPr>
          <p:spPr>
            <a:xfrm flipH="1">
              <a:off x="8438987" y="4385284"/>
              <a:ext cx="240669" cy="164712"/>
            </a:xfrm>
            <a:custGeom>
              <a:avLst/>
              <a:gdLst/>
              <a:ahLst/>
              <a:cxnLst/>
              <a:rect l="l" t="t" r="r" b="b"/>
              <a:pathLst>
                <a:path w="13729" h="9396" extrusionOk="0">
                  <a:moveTo>
                    <a:pt x="7034" y="0"/>
                  </a:moveTo>
                  <a:cubicBezTo>
                    <a:pt x="5975" y="0"/>
                    <a:pt x="4795" y="418"/>
                    <a:pt x="3622" y="1656"/>
                  </a:cubicBezTo>
                  <a:cubicBezTo>
                    <a:pt x="1" y="5443"/>
                    <a:pt x="4286" y="9395"/>
                    <a:pt x="8505" y="9395"/>
                  </a:cubicBezTo>
                  <a:cubicBezTo>
                    <a:pt x="8523" y="9395"/>
                    <a:pt x="8541" y="9395"/>
                    <a:pt x="8558" y="9395"/>
                  </a:cubicBezTo>
                  <a:cubicBezTo>
                    <a:pt x="12795" y="9362"/>
                    <a:pt x="13729" y="4558"/>
                    <a:pt x="10893" y="1790"/>
                  </a:cubicBezTo>
                  <a:cubicBezTo>
                    <a:pt x="10893" y="1790"/>
                    <a:pt x="9225" y="0"/>
                    <a:pt x="7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0"/>
            <p:cNvSpPr/>
            <p:nvPr/>
          </p:nvSpPr>
          <p:spPr>
            <a:xfrm flipH="1">
              <a:off x="8541918" y="4411734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78" y="0"/>
                  </a:moveTo>
                  <a:cubicBezTo>
                    <a:pt x="642" y="0"/>
                    <a:pt x="394" y="60"/>
                    <a:pt x="134" y="181"/>
                  </a:cubicBezTo>
                  <a:cubicBezTo>
                    <a:pt x="34" y="214"/>
                    <a:pt x="0" y="347"/>
                    <a:pt x="34" y="447"/>
                  </a:cubicBezTo>
                  <a:cubicBezTo>
                    <a:pt x="84" y="522"/>
                    <a:pt x="171" y="560"/>
                    <a:pt x="254" y="560"/>
                  </a:cubicBezTo>
                  <a:cubicBezTo>
                    <a:pt x="282" y="560"/>
                    <a:pt x="309" y="556"/>
                    <a:pt x="334" y="547"/>
                  </a:cubicBezTo>
                  <a:cubicBezTo>
                    <a:pt x="518" y="445"/>
                    <a:pt x="702" y="406"/>
                    <a:pt x="870" y="406"/>
                  </a:cubicBezTo>
                  <a:cubicBezTo>
                    <a:pt x="977" y="406"/>
                    <a:pt x="1077" y="422"/>
                    <a:pt x="1168" y="447"/>
                  </a:cubicBezTo>
                  <a:cubicBezTo>
                    <a:pt x="1568" y="614"/>
                    <a:pt x="1768" y="1014"/>
                    <a:pt x="1768" y="1014"/>
                  </a:cubicBezTo>
                  <a:cubicBezTo>
                    <a:pt x="1802" y="1081"/>
                    <a:pt x="1868" y="1148"/>
                    <a:pt x="1968" y="1148"/>
                  </a:cubicBezTo>
                  <a:cubicBezTo>
                    <a:pt x="1968" y="1148"/>
                    <a:pt x="2002" y="1148"/>
                    <a:pt x="2035" y="1115"/>
                  </a:cubicBezTo>
                  <a:cubicBezTo>
                    <a:pt x="2135" y="1081"/>
                    <a:pt x="2202" y="948"/>
                    <a:pt x="2135" y="848"/>
                  </a:cubicBezTo>
                  <a:cubicBezTo>
                    <a:pt x="2135" y="814"/>
                    <a:pt x="1902" y="281"/>
                    <a:pt x="1335" y="80"/>
                  </a:cubicBezTo>
                  <a:cubicBezTo>
                    <a:pt x="1188" y="27"/>
                    <a:pt x="1036" y="0"/>
                    <a:pt x="8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0"/>
            <p:cNvSpPr/>
            <p:nvPr/>
          </p:nvSpPr>
          <p:spPr>
            <a:xfrm flipH="1">
              <a:off x="8523199" y="4461425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7" y="248"/>
                    <a:pt x="1" y="381"/>
                    <a:pt x="67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90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1" y="425"/>
                    <a:pt x="1102" y="444"/>
                    <a:pt x="1202" y="481"/>
                  </a:cubicBezTo>
                  <a:cubicBezTo>
                    <a:pt x="1569" y="615"/>
                    <a:pt x="1769" y="1048"/>
                    <a:pt x="1769" y="1048"/>
                  </a:cubicBezTo>
                  <a:cubicBezTo>
                    <a:pt x="1802" y="1115"/>
                    <a:pt x="1902" y="1148"/>
                    <a:pt x="1969" y="1148"/>
                  </a:cubicBezTo>
                  <a:lnTo>
                    <a:pt x="2036" y="1148"/>
                  </a:lnTo>
                  <a:cubicBezTo>
                    <a:pt x="2169" y="1082"/>
                    <a:pt x="2202" y="981"/>
                    <a:pt x="2169" y="881"/>
                  </a:cubicBezTo>
                  <a:cubicBezTo>
                    <a:pt x="2136" y="848"/>
                    <a:pt x="1902" y="314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0"/>
            <p:cNvSpPr/>
            <p:nvPr/>
          </p:nvSpPr>
          <p:spPr>
            <a:xfrm flipH="1">
              <a:off x="8489878" y="4435116"/>
              <a:ext cx="38601" cy="20142"/>
            </a:xfrm>
            <a:custGeom>
              <a:avLst/>
              <a:gdLst/>
              <a:ahLst/>
              <a:cxnLst/>
              <a:rect l="l" t="t" r="r" b="b"/>
              <a:pathLst>
                <a:path w="2202" h="1149" extrusionOk="0">
                  <a:moveTo>
                    <a:pt x="890" y="1"/>
                  </a:moveTo>
                  <a:cubicBezTo>
                    <a:pt x="663" y="1"/>
                    <a:pt x="427" y="61"/>
                    <a:pt x="167" y="181"/>
                  </a:cubicBezTo>
                  <a:cubicBezTo>
                    <a:pt x="67" y="214"/>
                    <a:pt x="0" y="348"/>
                    <a:pt x="67" y="448"/>
                  </a:cubicBezTo>
                  <a:cubicBezTo>
                    <a:pt x="92" y="523"/>
                    <a:pt x="173" y="560"/>
                    <a:pt x="254" y="560"/>
                  </a:cubicBezTo>
                  <a:cubicBezTo>
                    <a:pt x="282" y="560"/>
                    <a:pt x="309" y="556"/>
                    <a:pt x="334" y="548"/>
                  </a:cubicBezTo>
                  <a:cubicBezTo>
                    <a:pt x="538" y="446"/>
                    <a:pt x="717" y="406"/>
                    <a:pt x="887" y="406"/>
                  </a:cubicBezTo>
                  <a:cubicBezTo>
                    <a:pt x="994" y="406"/>
                    <a:pt x="1098" y="422"/>
                    <a:pt x="1201" y="448"/>
                  </a:cubicBezTo>
                  <a:cubicBezTo>
                    <a:pt x="1601" y="614"/>
                    <a:pt x="1768" y="1015"/>
                    <a:pt x="1768" y="1015"/>
                  </a:cubicBezTo>
                  <a:cubicBezTo>
                    <a:pt x="1801" y="1081"/>
                    <a:pt x="1901" y="1148"/>
                    <a:pt x="1968" y="1148"/>
                  </a:cubicBezTo>
                  <a:cubicBezTo>
                    <a:pt x="2002" y="1148"/>
                    <a:pt x="2035" y="1148"/>
                    <a:pt x="2068" y="1115"/>
                  </a:cubicBezTo>
                  <a:cubicBezTo>
                    <a:pt x="2168" y="1081"/>
                    <a:pt x="2202" y="948"/>
                    <a:pt x="2168" y="848"/>
                  </a:cubicBezTo>
                  <a:cubicBezTo>
                    <a:pt x="2135" y="815"/>
                    <a:pt x="1901" y="281"/>
                    <a:pt x="1334" y="81"/>
                  </a:cubicBezTo>
                  <a:cubicBezTo>
                    <a:pt x="1188" y="27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0"/>
            <p:cNvSpPr/>
            <p:nvPr/>
          </p:nvSpPr>
          <p:spPr>
            <a:xfrm flipH="1">
              <a:off x="8474086" y="4474886"/>
              <a:ext cx="38619" cy="20124"/>
            </a:xfrm>
            <a:custGeom>
              <a:avLst/>
              <a:gdLst/>
              <a:ahLst/>
              <a:cxnLst/>
              <a:rect l="l" t="t" r="r" b="b"/>
              <a:pathLst>
                <a:path w="2203" h="1148" extrusionOk="0">
                  <a:moveTo>
                    <a:pt x="881" y="0"/>
                  </a:moveTo>
                  <a:cubicBezTo>
                    <a:pt x="648" y="0"/>
                    <a:pt x="408" y="60"/>
                    <a:pt x="168" y="180"/>
                  </a:cubicBezTo>
                  <a:cubicBezTo>
                    <a:pt x="34" y="247"/>
                    <a:pt x="1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9" y="571"/>
                    <a:pt x="334" y="547"/>
                  </a:cubicBezTo>
                  <a:cubicBezTo>
                    <a:pt x="516" y="466"/>
                    <a:pt x="698" y="422"/>
                    <a:pt x="865" y="422"/>
                  </a:cubicBezTo>
                  <a:cubicBezTo>
                    <a:pt x="974" y="422"/>
                    <a:pt x="1076" y="441"/>
                    <a:pt x="1168" y="480"/>
                  </a:cubicBezTo>
                  <a:cubicBezTo>
                    <a:pt x="1569" y="614"/>
                    <a:pt x="1769" y="1014"/>
                    <a:pt x="1769" y="1047"/>
                  </a:cubicBezTo>
                  <a:cubicBezTo>
                    <a:pt x="1802" y="1114"/>
                    <a:pt x="1869" y="1147"/>
                    <a:pt x="1969" y="1147"/>
                  </a:cubicBezTo>
                  <a:lnTo>
                    <a:pt x="2036" y="1147"/>
                  </a:lnTo>
                  <a:cubicBezTo>
                    <a:pt x="2136" y="1081"/>
                    <a:pt x="2202" y="981"/>
                    <a:pt x="2136" y="847"/>
                  </a:cubicBezTo>
                  <a:cubicBezTo>
                    <a:pt x="2136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0"/>
            <p:cNvSpPr/>
            <p:nvPr/>
          </p:nvSpPr>
          <p:spPr>
            <a:xfrm flipH="1">
              <a:off x="8510929" y="4509381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80" y="0"/>
                  </a:moveTo>
                  <a:cubicBezTo>
                    <a:pt x="647" y="0"/>
                    <a:pt x="407" y="60"/>
                    <a:pt x="167" y="180"/>
                  </a:cubicBezTo>
                  <a:cubicBezTo>
                    <a:pt x="67" y="247"/>
                    <a:pt x="0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8" y="571"/>
                    <a:pt x="334" y="547"/>
                  </a:cubicBezTo>
                  <a:cubicBezTo>
                    <a:pt x="536" y="466"/>
                    <a:pt x="713" y="422"/>
                    <a:pt x="881" y="422"/>
                  </a:cubicBezTo>
                  <a:cubicBezTo>
                    <a:pt x="991" y="422"/>
                    <a:pt x="1096" y="441"/>
                    <a:pt x="1201" y="480"/>
                  </a:cubicBezTo>
                  <a:cubicBezTo>
                    <a:pt x="1568" y="614"/>
                    <a:pt x="1768" y="1014"/>
                    <a:pt x="1768" y="1047"/>
                  </a:cubicBezTo>
                  <a:cubicBezTo>
                    <a:pt x="1802" y="1114"/>
                    <a:pt x="1868" y="1148"/>
                    <a:pt x="1968" y="1148"/>
                  </a:cubicBezTo>
                  <a:lnTo>
                    <a:pt x="2035" y="1148"/>
                  </a:lnTo>
                  <a:cubicBezTo>
                    <a:pt x="2168" y="1081"/>
                    <a:pt x="2202" y="981"/>
                    <a:pt x="2168" y="847"/>
                  </a:cubicBezTo>
                  <a:cubicBezTo>
                    <a:pt x="2135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0"/>
            <p:cNvSpPr/>
            <p:nvPr/>
          </p:nvSpPr>
          <p:spPr>
            <a:xfrm flipH="1">
              <a:off x="8568806" y="4497094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8" y="247"/>
                    <a:pt x="1" y="347"/>
                    <a:pt x="68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89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2" y="425"/>
                    <a:pt x="1102" y="443"/>
                    <a:pt x="1202" y="481"/>
                  </a:cubicBezTo>
                  <a:cubicBezTo>
                    <a:pt x="1569" y="614"/>
                    <a:pt x="1769" y="1015"/>
                    <a:pt x="1769" y="1048"/>
                  </a:cubicBezTo>
                  <a:cubicBezTo>
                    <a:pt x="1802" y="1115"/>
                    <a:pt x="1869" y="1148"/>
                    <a:pt x="1969" y="1148"/>
                  </a:cubicBezTo>
                  <a:lnTo>
                    <a:pt x="2036" y="1148"/>
                  </a:lnTo>
                  <a:cubicBezTo>
                    <a:pt x="2169" y="1081"/>
                    <a:pt x="2202" y="981"/>
                    <a:pt x="2169" y="848"/>
                  </a:cubicBezTo>
                  <a:cubicBezTo>
                    <a:pt x="2136" y="848"/>
                    <a:pt x="1902" y="281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0"/>
            <p:cNvSpPr/>
            <p:nvPr/>
          </p:nvSpPr>
          <p:spPr>
            <a:xfrm flipH="1">
              <a:off x="8582250" y="4454992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90" y="1"/>
                  </a:moveTo>
                  <a:cubicBezTo>
                    <a:pt x="664" y="1"/>
                    <a:pt x="428" y="61"/>
                    <a:pt x="167" y="181"/>
                  </a:cubicBezTo>
                  <a:cubicBezTo>
                    <a:pt x="67" y="214"/>
                    <a:pt x="1" y="348"/>
                    <a:pt x="67" y="448"/>
                  </a:cubicBezTo>
                  <a:cubicBezTo>
                    <a:pt x="91" y="520"/>
                    <a:pt x="167" y="575"/>
                    <a:pt x="246" y="575"/>
                  </a:cubicBezTo>
                  <a:cubicBezTo>
                    <a:pt x="276" y="575"/>
                    <a:pt x="306" y="567"/>
                    <a:pt x="334" y="548"/>
                  </a:cubicBezTo>
                  <a:cubicBezTo>
                    <a:pt x="536" y="467"/>
                    <a:pt x="714" y="423"/>
                    <a:pt x="882" y="423"/>
                  </a:cubicBezTo>
                  <a:cubicBezTo>
                    <a:pt x="991" y="423"/>
                    <a:pt x="1096" y="442"/>
                    <a:pt x="1202" y="481"/>
                  </a:cubicBezTo>
                  <a:cubicBezTo>
                    <a:pt x="1568" y="615"/>
                    <a:pt x="1769" y="1015"/>
                    <a:pt x="1769" y="1015"/>
                  </a:cubicBezTo>
                  <a:cubicBezTo>
                    <a:pt x="1802" y="1115"/>
                    <a:pt x="1902" y="1148"/>
                    <a:pt x="1969" y="1148"/>
                  </a:cubicBezTo>
                  <a:cubicBezTo>
                    <a:pt x="2002" y="1148"/>
                    <a:pt x="2035" y="1148"/>
                    <a:pt x="2069" y="1115"/>
                  </a:cubicBezTo>
                  <a:cubicBezTo>
                    <a:pt x="2169" y="1082"/>
                    <a:pt x="2202" y="948"/>
                    <a:pt x="2169" y="848"/>
                  </a:cubicBezTo>
                  <a:cubicBezTo>
                    <a:pt x="2136" y="815"/>
                    <a:pt x="1902" y="281"/>
                    <a:pt x="1335" y="81"/>
                  </a:cubicBezTo>
                  <a:cubicBezTo>
                    <a:pt x="1188" y="28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41" name="Google Shape;2941;p30"/>
            <p:cNvGrpSpPr/>
            <p:nvPr/>
          </p:nvGrpSpPr>
          <p:grpSpPr>
            <a:xfrm flipH="1">
              <a:off x="8593492" y="2913383"/>
              <a:ext cx="303498" cy="654428"/>
              <a:chOff x="8178217" y="3686871"/>
              <a:chExt cx="303498" cy="654428"/>
            </a:xfrm>
          </p:grpSpPr>
          <p:sp>
            <p:nvSpPr>
              <p:cNvPr id="2942" name="Google Shape;2942;p30"/>
              <p:cNvSpPr/>
              <p:nvPr/>
            </p:nvSpPr>
            <p:spPr>
              <a:xfrm flipH="1">
                <a:off x="8379165" y="3766762"/>
                <a:ext cx="100850" cy="7557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311" extrusionOk="0">
                    <a:moveTo>
                      <a:pt x="2080" y="0"/>
                    </a:moveTo>
                    <a:cubicBezTo>
                      <a:pt x="1289" y="0"/>
                      <a:pt x="371" y="219"/>
                      <a:pt x="171" y="1185"/>
                    </a:cubicBezTo>
                    <a:cubicBezTo>
                      <a:pt x="1" y="2003"/>
                      <a:pt x="810" y="2300"/>
                      <a:pt x="1628" y="2300"/>
                    </a:cubicBezTo>
                    <a:cubicBezTo>
                      <a:pt x="1810" y="2300"/>
                      <a:pt x="1991" y="2286"/>
                      <a:pt x="2163" y="2259"/>
                    </a:cubicBezTo>
                    <a:lnTo>
                      <a:pt x="2163" y="2259"/>
                    </a:lnTo>
                    <a:cubicBezTo>
                      <a:pt x="1841" y="2922"/>
                      <a:pt x="1691" y="3803"/>
                      <a:pt x="2272" y="4221"/>
                    </a:cubicBezTo>
                    <a:cubicBezTo>
                      <a:pt x="2361" y="4282"/>
                      <a:pt x="2461" y="4310"/>
                      <a:pt x="2567" y="4310"/>
                    </a:cubicBezTo>
                    <a:cubicBezTo>
                      <a:pt x="3742" y="4310"/>
                      <a:pt x="5752" y="885"/>
                      <a:pt x="3306" y="151"/>
                    </a:cubicBezTo>
                    <a:cubicBezTo>
                      <a:pt x="3306" y="151"/>
                      <a:pt x="2736" y="0"/>
                      <a:pt x="2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30"/>
              <p:cNvSpPr/>
              <p:nvPr/>
            </p:nvSpPr>
            <p:spPr>
              <a:xfrm flipH="1">
                <a:off x="8396327" y="3762976"/>
                <a:ext cx="85389" cy="8304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37" extrusionOk="0">
                    <a:moveTo>
                      <a:pt x="2969" y="1835"/>
                    </a:moveTo>
                    <a:cubicBezTo>
                      <a:pt x="3036" y="1902"/>
                      <a:pt x="3070" y="1935"/>
                      <a:pt x="3070" y="1935"/>
                    </a:cubicBezTo>
                    <a:cubicBezTo>
                      <a:pt x="3036" y="1968"/>
                      <a:pt x="2936" y="2068"/>
                      <a:pt x="2703" y="2168"/>
                    </a:cubicBezTo>
                    <a:cubicBezTo>
                      <a:pt x="2836" y="1935"/>
                      <a:pt x="2969" y="1835"/>
                      <a:pt x="2969" y="1835"/>
                    </a:cubicBezTo>
                    <a:close/>
                    <a:moveTo>
                      <a:pt x="2202" y="434"/>
                    </a:moveTo>
                    <a:cubicBezTo>
                      <a:pt x="2803" y="434"/>
                      <a:pt x="3336" y="567"/>
                      <a:pt x="3336" y="567"/>
                    </a:cubicBezTo>
                    <a:cubicBezTo>
                      <a:pt x="4304" y="868"/>
                      <a:pt x="4404" y="1601"/>
                      <a:pt x="4337" y="2168"/>
                    </a:cubicBezTo>
                    <a:cubicBezTo>
                      <a:pt x="4170" y="3236"/>
                      <a:pt x="3236" y="4303"/>
                      <a:pt x="2669" y="4303"/>
                    </a:cubicBezTo>
                    <a:cubicBezTo>
                      <a:pt x="2603" y="4303"/>
                      <a:pt x="2536" y="4303"/>
                      <a:pt x="2502" y="4270"/>
                    </a:cubicBezTo>
                    <a:cubicBezTo>
                      <a:pt x="2035" y="3936"/>
                      <a:pt x="2169" y="3236"/>
                      <a:pt x="2402" y="2669"/>
                    </a:cubicBezTo>
                    <a:cubicBezTo>
                      <a:pt x="2736" y="2602"/>
                      <a:pt x="3336" y="2435"/>
                      <a:pt x="3470" y="2035"/>
                    </a:cubicBezTo>
                    <a:cubicBezTo>
                      <a:pt x="3503" y="1935"/>
                      <a:pt x="3503" y="1735"/>
                      <a:pt x="3236" y="1501"/>
                    </a:cubicBezTo>
                    <a:cubicBezTo>
                      <a:pt x="3170" y="1468"/>
                      <a:pt x="3103" y="1435"/>
                      <a:pt x="3003" y="1435"/>
                    </a:cubicBezTo>
                    <a:cubicBezTo>
                      <a:pt x="2703" y="1435"/>
                      <a:pt x="2336" y="1868"/>
                      <a:pt x="2136" y="2269"/>
                    </a:cubicBezTo>
                    <a:cubicBezTo>
                      <a:pt x="2002" y="2302"/>
                      <a:pt x="1869" y="2302"/>
                      <a:pt x="1735" y="2302"/>
                    </a:cubicBezTo>
                    <a:cubicBezTo>
                      <a:pt x="1202" y="2302"/>
                      <a:pt x="768" y="2168"/>
                      <a:pt x="568" y="1935"/>
                    </a:cubicBezTo>
                    <a:cubicBezTo>
                      <a:pt x="468" y="1835"/>
                      <a:pt x="434" y="1668"/>
                      <a:pt x="468" y="1468"/>
                    </a:cubicBezTo>
                    <a:cubicBezTo>
                      <a:pt x="634" y="767"/>
                      <a:pt x="1202" y="434"/>
                      <a:pt x="2202" y="434"/>
                    </a:cubicBezTo>
                    <a:close/>
                    <a:moveTo>
                      <a:pt x="2202" y="0"/>
                    </a:moveTo>
                    <a:cubicBezTo>
                      <a:pt x="1001" y="0"/>
                      <a:pt x="268" y="467"/>
                      <a:pt x="67" y="1368"/>
                    </a:cubicBezTo>
                    <a:cubicBezTo>
                      <a:pt x="1" y="1701"/>
                      <a:pt x="67" y="2002"/>
                      <a:pt x="268" y="2202"/>
                    </a:cubicBezTo>
                    <a:cubicBezTo>
                      <a:pt x="601" y="2669"/>
                      <a:pt x="1335" y="2736"/>
                      <a:pt x="1735" y="2736"/>
                    </a:cubicBezTo>
                    <a:cubicBezTo>
                      <a:pt x="1802" y="2736"/>
                      <a:pt x="1869" y="2736"/>
                      <a:pt x="1935" y="2702"/>
                    </a:cubicBezTo>
                    <a:lnTo>
                      <a:pt x="1935" y="2702"/>
                    </a:lnTo>
                    <a:cubicBezTo>
                      <a:pt x="1669" y="3403"/>
                      <a:pt x="1669" y="4170"/>
                      <a:pt x="2269" y="4604"/>
                    </a:cubicBezTo>
                    <a:cubicBezTo>
                      <a:pt x="2369" y="4670"/>
                      <a:pt x="2536" y="4737"/>
                      <a:pt x="2669" y="4737"/>
                    </a:cubicBezTo>
                    <a:cubicBezTo>
                      <a:pt x="3503" y="4737"/>
                      <a:pt x="4537" y="3436"/>
                      <a:pt x="4737" y="2202"/>
                    </a:cubicBezTo>
                    <a:cubicBezTo>
                      <a:pt x="4871" y="1201"/>
                      <a:pt x="4404" y="467"/>
                      <a:pt x="3436" y="167"/>
                    </a:cubicBezTo>
                    <a:cubicBezTo>
                      <a:pt x="3403" y="167"/>
                      <a:pt x="2869" y="0"/>
                      <a:pt x="220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30"/>
              <p:cNvSpPr/>
              <p:nvPr/>
            </p:nvSpPr>
            <p:spPr>
              <a:xfrm flipH="1">
                <a:off x="8328319" y="3690341"/>
                <a:ext cx="87913" cy="75835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4326" extrusionOk="0">
                    <a:moveTo>
                      <a:pt x="1893" y="1"/>
                    </a:moveTo>
                    <a:cubicBezTo>
                      <a:pt x="1853" y="1"/>
                      <a:pt x="1812" y="3"/>
                      <a:pt x="1769" y="8"/>
                    </a:cubicBezTo>
                    <a:cubicBezTo>
                      <a:pt x="1" y="208"/>
                      <a:pt x="468" y="3010"/>
                      <a:pt x="468" y="3010"/>
                    </a:cubicBezTo>
                    <a:cubicBezTo>
                      <a:pt x="656" y="3975"/>
                      <a:pt x="1305" y="4325"/>
                      <a:pt x="2038" y="4325"/>
                    </a:cubicBezTo>
                    <a:cubicBezTo>
                      <a:pt x="3384" y="4325"/>
                      <a:pt x="5014" y="3144"/>
                      <a:pt x="4604" y="2410"/>
                    </a:cubicBezTo>
                    <a:cubicBezTo>
                      <a:pt x="4394" y="2043"/>
                      <a:pt x="4007" y="1907"/>
                      <a:pt x="3584" y="1907"/>
                    </a:cubicBezTo>
                    <a:cubicBezTo>
                      <a:pt x="3274" y="1907"/>
                      <a:pt x="2945" y="1980"/>
                      <a:pt x="2652" y="2089"/>
                    </a:cubicBezTo>
                    <a:lnTo>
                      <a:pt x="2652" y="2089"/>
                    </a:lnTo>
                    <a:cubicBezTo>
                      <a:pt x="2878" y="1196"/>
                      <a:pt x="2795" y="1"/>
                      <a:pt x="1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30"/>
              <p:cNvSpPr/>
              <p:nvPr/>
            </p:nvSpPr>
            <p:spPr>
              <a:xfrm flipH="1">
                <a:off x="8329668" y="3686871"/>
                <a:ext cx="87142" cy="8314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4743" extrusionOk="0">
                    <a:moveTo>
                      <a:pt x="2335" y="2708"/>
                    </a:moveTo>
                    <a:lnTo>
                      <a:pt x="2335" y="2708"/>
                    </a:lnTo>
                    <a:cubicBezTo>
                      <a:pt x="2235" y="2941"/>
                      <a:pt x="2102" y="3041"/>
                      <a:pt x="2069" y="3041"/>
                    </a:cubicBezTo>
                    <a:cubicBezTo>
                      <a:pt x="2069" y="3041"/>
                      <a:pt x="2035" y="3008"/>
                      <a:pt x="2002" y="2975"/>
                    </a:cubicBezTo>
                    <a:cubicBezTo>
                      <a:pt x="2002" y="2941"/>
                      <a:pt x="2102" y="2841"/>
                      <a:pt x="2335" y="2708"/>
                    </a:cubicBezTo>
                    <a:close/>
                    <a:moveTo>
                      <a:pt x="1935" y="406"/>
                    </a:moveTo>
                    <a:cubicBezTo>
                      <a:pt x="2135" y="406"/>
                      <a:pt x="2269" y="473"/>
                      <a:pt x="2369" y="640"/>
                    </a:cubicBezTo>
                    <a:cubicBezTo>
                      <a:pt x="2636" y="940"/>
                      <a:pt x="2636" y="1607"/>
                      <a:pt x="2502" y="2141"/>
                    </a:cubicBezTo>
                    <a:cubicBezTo>
                      <a:pt x="2102" y="2307"/>
                      <a:pt x="1702" y="2574"/>
                      <a:pt x="1602" y="2875"/>
                    </a:cubicBezTo>
                    <a:cubicBezTo>
                      <a:pt x="1568" y="2975"/>
                      <a:pt x="1568" y="3108"/>
                      <a:pt x="1635" y="3175"/>
                    </a:cubicBezTo>
                    <a:cubicBezTo>
                      <a:pt x="1802" y="3408"/>
                      <a:pt x="1968" y="3442"/>
                      <a:pt x="2069" y="3442"/>
                    </a:cubicBezTo>
                    <a:cubicBezTo>
                      <a:pt x="2502" y="3442"/>
                      <a:pt x="2769" y="2774"/>
                      <a:pt x="2869" y="2441"/>
                    </a:cubicBezTo>
                    <a:cubicBezTo>
                      <a:pt x="3136" y="2374"/>
                      <a:pt x="3403" y="2307"/>
                      <a:pt x="3636" y="2307"/>
                    </a:cubicBezTo>
                    <a:cubicBezTo>
                      <a:pt x="4037" y="2307"/>
                      <a:pt x="4303" y="2441"/>
                      <a:pt x="4437" y="2708"/>
                    </a:cubicBezTo>
                    <a:cubicBezTo>
                      <a:pt x="4504" y="2808"/>
                      <a:pt x="4504" y="2975"/>
                      <a:pt x="4370" y="3141"/>
                    </a:cubicBezTo>
                    <a:cubicBezTo>
                      <a:pt x="4070" y="3708"/>
                      <a:pt x="3003" y="4309"/>
                      <a:pt x="2069" y="4309"/>
                    </a:cubicBezTo>
                    <a:cubicBezTo>
                      <a:pt x="1301" y="4309"/>
                      <a:pt x="834" y="3942"/>
                      <a:pt x="701" y="3175"/>
                    </a:cubicBezTo>
                    <a:cubicBezTo>
                      <a:pt x="701" y="3175"/>
                      <a:pt x="434" y="1640"/>
                      <a:pt x="1034" y="873"/>
                    </a:cubicBezTo>
                    <a:cubicBezTo>
                      <a:pt x="1235" y="606"/>
                      <a:pt x="1501" y="473"/>
                      <a:pt x="1835" y="439"/>
                    </a:cubicBezTo>
                    <a:cubicBezTo>
                      <a:pt x="1868" y="439"/>
                      <a:pt x="1902" y="406"/>
                      <a:pt x="1935" y="406"/>
                    </a:cubicBezTo>
                    <a:close/>
                    <a:moveTo>
                      <a:pt x="1920" y="1"/>
                    </a:moveTo>
                    <a:cubicBezTo>
                      <a:pt x="1881" y="1"/>
                      <a:pt x="1842" y="2"/>
                      <a:pt x="1802" y="6"/>
                    </a:cubicBezTo>
                    <a:cubicBezTo>
                      <a:pt x="1335" y="73"/>
                      <a:pt x="968" y="273"/>
                      <a:pt x="701" y="606"/>
                    </a:cubicBezTo>
                    <a:cubicBezTo>
                      <a:pt x="0" y="1540"/>
                      <a:pt x="267" y="3175"/>
                      <a:pt x="267" y="3275"/>
                    </a:cubicBezTo>
                    <a:cubicBezTo>
                      <a:pt x="467" y="4209"/>
                      <a:pt x="1101" y="4743"/>
                      <a:pt x="2069" y="4743"/>
                    </a:cubicBezTo>
                    <a:cubicBezTo>
                      <a:pt x="3069" y="4743"/>
                      <a:pt x="4303" y="4075"/>
                      <a:pt x="4737" y="3342"/>
                    </a:cubicBezTo>
                    <a:cubicBezTo>
                      <a:pt x="4971" y="2975"/>
                      <a:pt x="4904" y="2674"/>
                      <a:pt x="4804" y="2508"/>
                    </a:cubicBezTo>
                    <a:cubicBezTo>
                      <a:pt x="4570" y="2107"/>
                      <a:pt x="4170" y="1907"/>
                      <a:pt x="3636" y="1907"/>
                    </a:cubicBezTo>
                    <a:cubicBezTo>
                      <a:pt x="3403" y="1907"/>
                      <a:pt x="3169" y="1941"/>
                      <a:pt x="2969" y="1974"/>
                    </a:cubicBezTo>
                    <a:cubicBezTo>
                      <a:pt x="3069" y="1407"/>
                      <a:pt x="3036" y="773"/>
                      <a:pt x="2702" y="373"/>
                    </a:cubicBezTo>
                    <a:cubicBezTo>
                      <a:pt x="2522" y="133"/>
                      <a:pt x="2262" y="1"/>
                      <a:pt x="192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30"/>
              <p:cNvSpPr/>
              <p:nvPr/>
            </p:nvSpPr>
            <p:spPr>
              <a:xfrm flipH="1">
                <a:off x="8318557" y="3775211"/>
                <a:ext cx="78377" cy="6584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56" extrusionOk="0">
                    <a:moveTo>
                      <a:pt x="1937" y="0"/>
                    </a:moveTo>
                    <a:cubicBezTo>
                      <a:pt x="1016" y="0"/>
                      <a:pt x="360" y="513"/>
                      <a:pt x="334" y="903"/>
                    </a:cubicBezTo>
                    <a:cubicBezTo>
                      <a:pt x="334" y="903"/>
                      <a:pt x="1" y="2505"/>
                      <a:pt x="1201" y="3205"/>
                    </a:cubicBezTo>
                    <a:cubicBezTo>
                      <a:pt x="1797" y="3546"/>
                      <a:pt x="2489" y="3756"/>
                      <a:pt x="3058" y="3756"/>
                    </a:cubicBezTo>
                    <a:cubicBezTo>
                      <a:pt x="3605" y="3756"/>
                      <a:pt x="4039" y="3562"/>
                      <a:pt x="4170" y="3105"/>
                    </a:cubicBezTo>
                    <a:cubicBezTo>
                      <a:pt x="4470" y="2138"/>
                      <a:pt x="4103" y="570"/>
                      <a:pt x="2769" y="136"/>
                    </a:cubicBezTo>
                    <a:cubicBezTo>
                      <a:pt x="2476" y="41"/>
                      <a:pt x="2196" y="0"/>
                      <a:pt x="1937" y="0"/>
                    </a:cubicBezTo>
                    <a:close/>
                  </a:path>
                </a:pathLst>
              </a:custGeom>
              <a:solidFill>
                <a:srgbClr val="EDD4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30"/>
              <p:cNvSpPr/>
              <p:nvPr/>
            </p:nvSpPr>
            <p:spPr>
              <a:xfrm flipH="1">
                <a:off x="8357737" y="3775246"/>
                <a:ext cx="31011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2336" extrusionOk="0">
                    <a:moveTo>
                      <a:pt x="1768" y="1"/>
                    </a:moveTo>
                    <a:lnTo>
                      <a:pt x="1" y="2336"/>
                    </a:lnTo>
                    <a:cubicBezTo>
                      <a:pt x="1" y="2336"/>
                      <a:pt x="1702" y="468"/>
                      <a:pt x="17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30"/>
              <p:cNvSpPr/>
              <p:nvPr/>
            </p:nvSpPr>
            <p:spPr>
              <a:xfrm flipH="1">
                <a:off x="8354231" y="3771740"/>
                <a:ext cx="38601" cy="47962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2035" y="1"/>
                    </a:moveTo>
                    <a:cubicBezTo>
                      <a:pt x="1901" y="1"/>
                      <a:pt x="1801" y="67"/>
                      <a:pt x="1801" y="201"/>
                    </a:cubicBezTo>
                    <a:cubicBezTo>
                      <a:pt x="1768" y="434"/>
                      <a:pt x="867" y="1502"/>
                      <a:pt x="67" y="2369"/>
                    </a:cubicBezTo>
                    <a:cubicBezTo>
                      <a:pt x="0" y="2469"/>
                      <a:pt x="0" y="2602"/>
                      <a:pt x="67" y="2669"/>
                    </a:cubicBezTo>
                    <a:cubicBezTo>
                      <a:pt x="100" y="2703"/>
                      <a:pt x="167" y="2736"/>
                      <a:pt x="234" y="2736"/>
                    </a:cubicBezTo>
                    <a:cubicBezTo>
                      <a:pt x="267" y="2736"/>
                      <a:pt x="334" y="2703"/>
                      <a:pt x="367" y="2669"/>
                    </a:cubicBezTo>
                    <a:cubicBezTo>
                      <a:pt x="801" y="2202"/>
                      <a:pt x="2135" y="734"/>
                      <a:pt x="2202" y="234"/>
                    </a:cubicBezTo>
                    <a:cubicBezTo>
                      <a:pt x="2202" y="134"/>
                      <a:pt x="2135" y="34"/>
                      <a:pt x="20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30"/>
              <p:cNvSpPr/>
              <p:nvPr/>
            </p:nvSpPr>
            <p:spPr>
              <a:xfrm flipH="1">
                <a:off x="8338439" y="3782275"/>
                <a:ext cx="35691" cy="49137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803" extrusionOk="0">
                    <a:moveTo>
                      <a:pt x="2035" y="0"/>
                    </a:moveTo>
                    <a:lnTo>
                      <a:pt x="0" y="2802"/>
                    </a:lnTo>
                    <a:cubicBezTo>
                      <a:pt x="0" y="2802"/>
                      <a:pt x="1969" y="600"/>
                      <a:pt x="2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30"/>
              <p:cNvSpPr/>
              <p:nvPr/>
            </p:nvSpPr>
            <p:spPr>
              <a:xfrm flipH="1">
                <a:off x="8334932" y="3778752"/>
                <a:ext cx="42703" cy="5674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3237" extrusionOk="0">
                    <a:moveTo>
                      <a:pt x="2235" y="1"/>
                    </a:moveTo>
                    <a:cubicBezTo>
                      <a:pt x="2135" y="1"/>
                      <a:pt x="2035" y="68"/>
                      <a:pt x="2035" y="201"/>
                    </a:cubicBezTo>
                    <a:cubicBezTo>
                      <a:pt x="1968" y="535"/>
                      <a:pt x="834" y="1969"/>
                      <a:pt x="67" y="2870"/>
                    </a:cubicBezTo>
                    <a:cubicBezTo>
                      <a:pt x="0" y="2970"/>
                      <a:pt x="0" y="3103"/>
                      <a:pt x="67" y="3170"/>
                    </a:cubicBezTo>
                    <a:cubicBezTo>
                      <a:pt x="134" y="3203"/>
                      <a:pt x="167" y="3237"/>
                      <a:pt x="200" y="3237"/>
                    </a:cubicBezTo>
                    <a:cubicBezTo>
                      <a:pt x="267" y="3237"/>
                      <a:pt x="334" y="3203"/>
                      <a:pt x="367" y="3136"/>
                    </a:cubicBezTo>
                    <a:cubicBezTo>
                      <a:pt x="701" y="2770"/>
                      <a:pt x="2369" y="835"/>
                      <a:pt x="2435" y="234"/>
                    </a:cubicBezTo>
                    <a:cubicBezTo>
                      <a:pt x="2435" y="134"/>
                      <a:pt x="23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30"/>
              <p:cNvSpPr/>
              <p:nvPr/>
            </p:nvSpPr>
            <p:spPr>
              <a:xfrm flipH="1">
                <a:off x="8423797" y="3745782"/>
                <a:ext cx="48558" cy="11359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648" extrusionOk="0">
                    <a:moveTo>
                      <a:pt x="1130" y="0"/>
                    </a:moveTo>
                    <a:cubicBezTo>
                      <a:pt x="790" y="0"/>
                      <a:pt x="409" y="76"/>
                      <a:pt x="0" y="281"/>
                    </a:cubicBezTo>
                    <a:lnTo>
                      <a:pt x="2769" y="648"/>
                    </a:lnTo>
                    <a:cubicBezTo>
                      <a:pt x="2769" y="648"/>
                      <a:pt x="2122" y="0"/>
                      <a:pt x="1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30"/>
              <p:cNvSpPr/>
              <p:nvPr/>
            </p:nvSpPr>
            <p:spPr>
              <a:xfrm flipH="1">
                <a:off x="8419712" y="3741961"/>
                <a:ext cx="56745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1100" extrusionOk="0">
                    <a:moveTo>
                      <a:pt x="1322" y="0"/>
                    </a:moveTo>
                    <a:cubicBezTo>
                      <a:pt x="960" y="0"/>
                      <a:pt x="560" y="82"/>
                      <a:pt x="134" y="299"/>
                    </a:cubicBezTo>
                    <a:cubicBezTo>
                      <a:pt x="34" y="365"/>
                      <a:pt x="1" y="499"/>
                      <a:pt x="68" y="599"/>
                    </a:cubicBezTo>
                    <a:cubicBezTo>
                      <a:pt x="89" y="663"/>
                      <a:pt x="152" y="700"/>
                      <a:pt x="222" y="700"/>
                    </a:cubicBezTo>
                    <a:cubicBezTo>
                      <a:pt x="259" y="700"/>
                      <a:pt x="299" y="689"/>
                      <a:pt x="334" y="666"/>
                    </a:cubicBezTo>
                    <a:cubicBezTo>
                      <a:pt x="696" y="489"/>
                      <a:pt x="1034" y="423"/>
                      <a:pt x="1338" y="423"/>
                    </a:cubicBezTo>
                    <a:cubicBezTo>
                      <a:pt x="2241" y="423"/>
                      <a:pt x="2845" y="1008"/>
                      <a:pt x="2870" y="1032"/>
                    </a:cubicBezTo>
                    <a:cubicBezTo>
                      <a:pt x="2903" y="1066"/>
                      <a:pt x="2970" y="1099"/>
                      <a:pt x="3003" y="1099"/>
                    </a:cubicBezTo>
                    <a:cubicBezTo>
                      <a:pt x="3070" y="1099"/>
                      <a:pt x="3103" y="1066"/>
                      <a:pt x="3170" y="1032"/>
                    </a:cubicBezTo>
                    <a:cubicBezTo>
                      <a:pt x="3237" y="932"/>
                      <a:pt x="3237" y="799"/>
                      <a:pt x="3170" y="732"/>
                    </a:cubicBezTo>
                    <a:cubicBezTo>
                      <a:pt x="3145" y="732"/>
                      <a:pt x="2407" y="0"/>
                      <a:pt x="132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30"/>
              <p:cNvSpPr/>
              <p:nvPr/>
            </p:nvSpPr>
            <p:spPr>
              <a:xfrm flipH="1">
                <a:off x="8326749" y="3797471"/>
                <a:ext cx="27505" cy="38601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02" extrusionOk="0">
                    <a:moveTo>
                      <a:pt x="1568" y="0"/>
                    </a:moveTo>
                    <a:lnTo>
                      <a:pt x="1" y="2202"/>
                    </a:lnTo>
                    <a:cubicBezTo>
                      <a:pt x="1" y="2202"/>
                      <a:pt x="1535" y="701"/>
                      <a:pt x="1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30"/>
              <p:cNvSpPr/>
              <p:nvPr/>
            </p:nvSpPr>
            <p:spPr>
              <a:xfrm flipH="1">
                <a:off x="8322664" y="3793370"/>
                <a:ext cx="35674" cy="46227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637" extrusionOk="0">
                    <a:moveTo>
                      <a:pt x="1835" y="1"/>
                    </a:moveTo>
                    <a:cubicBezTo>
                      <a:pt x="1701" y="1"/>
                      <a:pt x="1601" y="101"/>
                      <a:pt x="1601" y="201"/>
                    </a:cubicBezTo>
                    <a:cubicBezTo>
                      <a:pt x="1568" y="668"/>
                      <a:pt x="634" y="1735"/>
                      <a:pt x="67" y="2269"/>
                    </a:cubicBezTo>
                    <a:cubicBezTo>
                      <a:pt x="0" y="2369"/>
                      <a:pt x="0" y="2503"/>
                      <a:pt x="67" y="2569"/>
                    </a:cubicBezTo>
                    <a:cubicBezTo>
                      <a:pt x="100" y="2636"/>
                      <a:pt x="167" y="2636"/>
                      <a:pt x="234" y="2636"/>
                    </a:cubicBezTo>
                    <a:cubicBezTo>
                      <a:pt x="267" y="2636"/>
                      <a:pt x="334" y="2636"/>
                      <a:pt x="367" y="2569"/>
                    </a:cubicBezTo>
                    <a:cubicBezTo>
                      <a:pt x="534" y="2436"/>
                      <a:pt x="1968" y="1002"/>
                      <a:pt x="2002" y="234"/>
                    </a:cubicBezTo>
                    <a:cubicBezTo>
                      <a:pt x="2035" y="134"/>
                      <a:pt x="1935" y="34"/>
                      <a:pt x="18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30"/>
              <p:cNvSpPr/>
              <p:nvPr/>
            </p:nvSpPr>
            <p:spPr>
              <a:xfrm flipH="1">
                <a:off x="8416789" y="3705082"/>
                <a:ext cx="28679" cy="47384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2703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635" y="1"/>
                      <a:pt x="1" y="1435"/>
                      <a:pt x="1635" y="2703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30"/>
              <p:cNvSpPr/>
              <p:nvPr/>
            </p:nvSpPr>
            <p:spPr>
              <a:xfrm flipH="1">
                <a:off x="8412704" y="3701366"/>
                <a:ext cx="36848" cy="5460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115" extrusionOk="0">
                    <a:moveTo>
                      <a:pt x="888" y="0"/>
                    </a:moveTo>
                    <a:cubicBezTo>
                      <a:pt x="805" y="0"/>
                      <a:pt x="718" y="38"/>
                      <a:pt x="667" y="113"/>
                    </a:cubicBezTo>
                    <a:cubicBezTo>
                      <a:pt x="667" y="146"/>
                      <a:pt x="0" y="1747"/>
                      <a:pt x="1768" y="3082"/>
                    </a:cubicBezTo>
                    <a:cubicBezTo>
                      <a:pt x="1802" y="3082"/>
                      <a:pt x="1835" y="3115"/>
                      <a:pt x="1868" y="3115"/>
                    </a:cubicBezTo>
                    <a:cubicBezTo>
                      <a:pt x="1935" y="3115"/>
                      <a:pt x="2002" y="3082"/>
                      <a:pt x="2035" y="3015"/>
                    </a:cubicBezTo>
                    <a:cubicBezTo>
                      <a:pt x="2102" y="2948"/>
                      <a:pt x="2102" y="2815"/>
                      <a:pt x="2002" y="2748"/>
                    </a:cubicBezTo>
                    <a:cubicBezTo>
                      <a:pt x="501" y="1614"/>
                      <a:pt x="1034" y="346"/>
                      <a:pt x="1068" y="280"/>
                    </a:cubicBezTo>
                    <a:cubicBezTo>
                      <a:pt x="1101" y="180"/>
                      <a:pt x="1068" y="79"/>
                      <a:pt x="968" y="13"/>
                    </a:cubicBezTo>
                    <a:cubicBezTo>
                      <a:pt x="943" y="4"/>
                      <a:pt x="916" y="0"/>
                      <a:pt x="88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30"/>
              <p:cNvSpPr/>
              <p:nvPr/>
            </p:nvSpPr>
            <p:spPr>
              <a:xfrm flipH="1">
                <a:off x="8178217" y="3845655"/>
                <a:ext cx="173687" cy="495643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28274" extrusionOk="0">
                    <a:moveTo>
                      <a:pt x="1683" y="0"/>
                    </a:moveTo>
                    <a:cubicBezTo>
                      <a:pt x="1612" y="0"/>
                      <a:pt x="1543" y="23"/>
                      <a:pt x="1501" y="87"/>
                    </a:cubicBezTo>
                    <a:cubicBezTo>
                      <a:pt x="1434" y="187"/>
                      <a:pt x="1468" y="320"/>
                      <a:pt x="1568" y="387"/>
                    </a:cubicBezTo>
                    <a:cubicBezTo>
                      <a:pt x="1568" y="387"/>
                      <a:pt x="1835" y="554"/>
                      <a:pt x="2202" y="887"/>
                    </a:cubicBezTo>
                    <a:cubicBezTo>
                      <a:pt x="2235" y="921"/>
                      <a:pt x="2302" y="921"/>
                      <a:pt x="2335" y="921"/>
                    </a:cubicBezTo>
                    <a:cubicBezTo>
                      <a:pt x="2402" y="921"/>
                      <a:pt x="2468" y="921"/>
                      <a:pt x="2502" y="854"/>
                    </a:cubicBezTo>
                    <a:cubicBezTo>
                      <a:pt x="2569" y="787"/>
                      <a:pt x="2569" y="654"/>
                      <a:pt x="2468" y="587"/>
                    </a:cubicBezTo>
                    <a:cubicBezTo>
                      <a:pt x="2102" y="220"/>
                      <a:pt x="1801" y="53"/>
                      <a:pt x="1801" y="20"/>
                    </a:cubicBezTo>
                    <a:cubicBezTo>
                      <a:pt x="1765" y="8"/>
                      <a:pt x="1724" y="0"/>
                      <a:pt x="1683" y="0"/>
                    </a:cubicBezTo>
                    <a:close/>
                    <a:moveTo>
                      <a:pt x="2923" y="1108"/>
                    </a:moveTo>
                    <a:cubicBezTo>
                      <a:pt x="2875" y="1108"/>
                      <a:pt x="2832" y="1124"/>
                      <a:pt x="2802" y="1154"/>
                    </a:cubicBezTo>
                    <a:cubicBezTo>
                      <a:pt x="2702" y="1254"/>
                      <a:pt x="2702" y="1388"/>
                      <a:pt x="2769" y="1454"/>
                    </a:cubicBezTo>
                    <a:cubicBezTo>
                      <a:pt x="2969" y="1654"/>
                      <a:pt x="3136" y="1888"/>
                      <a:pt x="3269" y="2088"/>
                    </a:cubicBezTo>
                    <a:cubicBezTo>
                      <a:pt x="3302" y="2155"/>
                      <a:pt x="3369" y="2188"/>
                      <a:pt x="3436" y="2188"/>
                    </a:cubicBezTo>
                    <a:cubicBezTo>
                      <a:pt x="3503" y="2188"/>
                      <a:pt x="3536" y="2155"/>
                      <a:pt x="3569" y="2155"/>
                    </a:cubicBezTo>
                    <a:cubicBezTo>
                      <a:pt x="3669" y="2088"/>
                      <a:pt x="3669" y="1955"/>
                      <a:pt x="3603" y="1855"/>
                    </a:cubicBezTo>
                    <a:cubicBezTo>
                      <a:pt x="3469" y="1621"/>
                      <a:pt x="3269" y="1388"/>
                      <a:pt x="3102" y="1187"/>
                    </a:cubicBezTo>
                    <a:cubicBezTo>
                      <a:pt x="3047" y="1132"/>
                      <a:pt x="2982" y="1108"/>
                      <a:pt x="2923" y="1108"/>
                    </a:cubicBezTo>
                    <a:close/>
                    <a:moveTo>
                      <a:pt x="3863" y="2476"/>
                    </a:moveTo>
                    <a:cubicBezTo>
                      <a:pt x="3834" y="2476"/>
                      <a:pt x="3803" y="2480"/>
                      <a:pt x="3769" y="2488"/>
                    </a:cubicBezTo>
                    <a:cubicBezTo>
                      <a:pt x="3669" y="2555"/>
                      <a:pt x="3636" y="2689"/>
                      <a:pt x="3703" y="2789"/>
                    </a:cubicBezTo>
                    <a:cubicBezTo>
                      <a:pt x="3836" y="3022"/>
                      <a:pt x="3936" y="3256"/>
                      <a:pt x="4036" y="3522"/>
                    </a:cubicBezTo>
                    <a:cubicBezTo>
                      <a:pt x="4070" y="3589"/>
                      <a:pt x="4136" y="3656"/>
                      <a:pt x="4236" y="3656"/>
                    </a:cubicBezTo>
                    <a:cubicBezTo>
                      <a:pt x="4236" y="3656"/>
                      <a:pt x="4270" y="3656"/>
                      <a:pt x="4303" y="3623"/>
                    </a:cubicBezTo>
                    <a:cubicBezTo>
                      <a:pt x="4403" y="3589"/>
                      <a:pt x="4470" y="3489"/>
                      <a:pt x="4437" y="3356"/>
                    </a:cubicBezTo>
                    <a:cubicBezTo>
                      <a:pt x="4336" y="3089"/>
                      <a:pt x="4203" y="2855"/>
                      <a:pt x="4070" y="2588"/>
                    </a:cubicBezTo>
                    <a:cubicBezTo>
                      <a:pt x="4020" y="2513"/>
                      <a:pt x="3951" y="2476"/>
                      <a:pt x="3863" y="2476"/>
                    </a:cubicBezTo>
                    <a:close/>
                    <a:moveTo>
                      <a:pt x="4403" y="4023"/>
                    </a:moveTo>
                    <a:cubicBezTo>
                      <a:pt x="4303" y="4056"/>
                      <a:pt x="4236" y="4190"/>
                      <a:pt x="4270" y="4290"/>
                    </a:cubicBezTo>
                    <a:cubicBezTo>
                      <a:pt x="4336" y="4557"/>
                      <a:pt x="4370" y="4823"/>
                      <a:pt x="4403" y="5090"/>
                    </a:cubicBezTo>
                    <a:cubicBezTo>
                      <a:pt x="4403" y="5190"/>
                      <a:pt x="4503" y="5257"/>
                      <a:pt x="4603" y="5257"/>
                    </a:cubicBezTo>
                    <a:cubicBezTo>
                      <a:pt x="4737" y="5257"/>
                      <a:pt x="4803" y="5157"/>
                      <a:pt x="4803" y="5057"/>
                    </a:cubicBezTo>
                    <a:cubicBezTo>
                      <a:pt x="4770" y="4757"/>
                      <a:pt x="4737" y="4456"/>
                      <a:pt x="4670" y="4190"/>
                    </a:cubicBezTo>
                    <a:cubicBezTo>
                      <a:pt x="4637" y="4090"/>
                      <a:pt x="4537" y="4023"/>
                      <a:pt x="4403" y="4023"/>
                    </a:cubicBezTo>
                    <a:close/>
                    <a:moveTo>
                      <a:pt x="4637" y="5691"/>
                    </a:moveTo>
                    <a:cubicBezTo>
                      <a:pt x="4503" y="5691"/>
                      <a:pt x="4403" y="5791"/>
                      <a:pt x="4403" y="5891"/>
                    </a:cubicBezTo>
                    <a:cubicBezTo>
                      <a:pt x="4403" y="6158"/>
                      <a:pt x="4370" y="6425"/>
                      <a:pt x="4336" y="6691"/>
                    </a:cubicBezTo>
                    <a:cubicBezTo>
                      <a:pt x="4336" y="6825"/>
                      <a:pt x="4403" y="6925"/>
                      <a:pt x="4503" y="6925"/>
                    </a:cubicBezTo>
                    <a:lnTo>
                      <a:pt x="4537" y="6925"/>
                    </a:lnTo>
                    <a:cubicBezTo>
                      <a:pt x="4637" y="6925"/>
                      <a:pt x="4737" y="6858"/>
                      <a:pt x="4737" y="6758"/>
                    </a:cubicBezTo>
                    <a:cubicBezTo>
                      <a:pt x="4803" y="6458"/>
                      <a:pt x="4837" y="6191"/>
                      <a:pt x="4837" y="5891"/>
                    </a:cubicBezTo>
                    <a:cubicBezTo>
                      <a:pt x="4837" y="5791"/>
                      <a:pt x="4737" y="5691"/>
                      <a:pt x="4637" y="5691"/>
                    </a:cubicBezTo>
                    <a:close/>
                    <a:moveTo>
                      <a:pt x="4437" y="7325"/>
                    </a:moveTo>
                    <a:cubicBezTo>
                      <a:pt x="4303" y="7325"/>
                      <a:pt x="4203" y="7392"/>
                      <a:pt x="4170" y="7492"/>
                    </a:cubicBezTo>
                    <a:cubicBezTo>
                      <a:pt x="4103" y="7759"/>
                      <a:pt x="4036" y="8026"/>
                      <a:pt x="3936" y="8259"/>
                    </a:cubicBezTo>
                    <a:cubicBezTo>
                      <a:pt x="3903" y="8359"/>
                      <a:pt x="3936" y="8493"/>
                      <a:pt x="4070" y="8526"/>
                    </a:cubicBezTo>
                    <a:cubicBezTo>
                      <a:pt x="4070" y="8526"/>
                      <a:pt x="4103" y="8559"/>
                      <a:pt x="4136" y="8559"/>
                    </a:cubicBezTo>
                    <a:cubicBezTo>
                      <a:pt x="4203" y="8559"/>
                      <a:pt x="4303" y="8493"/>
                      <a:pt x="4336" y="8426"/>
                    </a:cubicBezTo>
                    <a:cubicBezTo>
                      <a:pt x="4403" y="8159"/>
                      <a:pt x="4503" y="7892"/>
                      <a:pt x="4570" y="7592"/>
                    </a:cubicBezTo>
                    <a:cubicBezTo>
                      <a:pt x="4603" y="7492"/>
                      <a:pt x="4537" y="7359"/>
                      <a:pt x="4437" y="7325"/>
                    </a:cubicBezTo>
                    <a:close/>
                    <a:moveTo>
                      <a:pt x="1701" y="9160"/>
                    </a:moveTo>
                    <a:cubicBezTo>
                      <a:pt x="1601" y="9160"/>
                      <a:pt x="1501" y="9260"/>
                      <a:pt x="1534" y="9393"/>
                    </a:cubicBezTo>
                    <a:cubicBezTo>
                      <a:pt x="1534" y="9493"/>
                      <a:pt x="1635" y="9594"/>
                      <a:pt x="1735" y="9594"/>
                    </a:cubicBezTo>
                    <a:cubicBezTo>
                      <a:pt x="1845" y="9580"/>
                      <a:pt x="1956" y="9572"/>
                      <a:pt x="2066" y="9572"/>
                    </a:cubicBezTo>
                    <a:cubicBezTo>
                      <a:pt x="2223" y="9572"/>
                      <a:pt x="2379" y="9588"/>
                      <a:pt x="2535" y="9627"/>
                    </a:cubicBezTo>
                    <a:lnTo>
                      <a:pt x="2569" y="9627"/>
                    </a:lnTo>
                    <a:cubicBezTo>
                      <a:pt x="2669" y="9627"/>
                      <a:pt x="2735" y="9527"/>
                      <a:pt x="2769" y="9427"/>
                    </a:cubicBezTo>
                    <a:cubicBezTo>
                      <a:pt x="2769" y="9327"/>
                      <a:pt x="2702" y="9227"/>
                      <a:pt x="2602" y="9193"/>
                    </a:cubicBezTo>
                    <a:cubicBezTo>
                      <a:pt x="2302" y="9160"/>
                      <a:pt x="2001" y="9160"/>
                      <a:pt x="1701" y="9160"/>
                    </a:cubicBezTo>
                    <a:close/>
                    <a:moveTo>
                      <a:pt x="902" y="9318"/>
                    </a:moveTo>
                    <a:cubicBezTo>
                      <a:pt x="880" y="9318"/>
                      <a:pt x="858" y="9321"/>
                      <a:pt x="834" y="9327"/>
                    </a:cubicBezTo>
                    <a:cubicBezTo>
                      <a:pt x="467" y="9460"/>
                      <a:pt x="200" y="9627"/>
                      <a:pt x="67" y="9860"/>
                    </a:cubicBezTo>
                    <a:cubicBezTo>
                      <a:pt x="0" y="9960"/>
                      <a:pt x="33" y="10094"/>
                      <a:pt x="133" y="10161"/>
                    </a:cubicBezTo>
                    <a:cubicBezTo>
                      <a:pt x="167" y="10161"/>
                      <a:pt x="200" y="10194"/>
                      <a:pt x="234" y="10194"/>
                    </a:cubicBezTo>
                    <a:cubicBezTo>
                      <a:pt x="300" y="10194"/>
                      <a:pt x="367" y="10161"/>
                      <a:pt x="400" y="10094"/>
                    </a:cubicBezTo>
                    <a:cubicBezTo>
                      <a:pt x="500" y="9960"/>
                      <a:pt x="701" y="9827"/>
                      <a:pt x="967" y="9727"/>
                    </a:cubicBezTo>
                    <a:cubicBezTo>
                      <a:pt x="1101" y="9694"/>
                      <a:pt x="1134" y="9560"/>
                      <a:pt x="1101" y="9460"/>
                    </a:cubicBezTo>
                    <a:cubicBezTo>
                      <a:pt x="1073" y="9378"/>
                      <a:pt x="1001" y="9318"/>
                      <a:pt x="902" y="9318"/>
                    </a:cubicBezTo>
                    <a:close/>
                    <a:moveTo>
                      <a:pt x="3765" y="8892"/>
                    </a:moveTo>
                    <a:cubicBezTo>
                      <a:pt x="3703" y="8892"/>
                      <a:pt x="3646" y="8928"/>
                      <a:pt x="3603" y="8993"/>
                    </a:cubicBezTo>
                    <a:cubicBezTo>
                      <a:pt x="3536" y="9127"/>
                      <a:pt x="3436" y="9293"/>
                      <a:pt x="3369" y="9393"/>
                    </a:cubicBezTo>
                    <a:cubicBezTo>
                      <a:pt x="3269" y="9427"/>
                      <a:pt x="3202" y="9460"/>
                      <a:pt x="3169" y="9560"/>
                    </a:cubicBezTo>
                    <a:cubicBezTo>
                      <a:pt x="3169" y="9594"/>
                      <a:pt x="3169" y="9627"/>
                      <a:pt x="3169" y="9660"/>
                    </a:cubicBezTo>
                    <a:cubicBezTo>
                      <a:pt x="3102" y="9760"/>
                      <a:pt x="3102" y="9894"/>
                      <a:pt x="3202" y="9960"/>
                    </a:cubicBezTo>
                    <a:cubicBezTo>
                      <a:pt x="3247" y="9990"/>
                      <a:pt x="3299" y="10007"/>
                      <a:pt x="3348" y="10007"/>
                    </a:cubicBezTo>
                    <a:cubicBezTo>
                      <a:pt x="3409" y="10007"/>
                      <a:pt x="3466" y="9982"/>
                      <a:pt x="3503" y="9927"/>
                    </a:cubicBezTo>
                    <a:cubicBezTo>
                      <a:pt x="3503" y="9927"/>
                      <a:pt x="3503" y="9894"/>
                      <a:pt x="3503" y="9894"/>
                    </a:cubicBezTo>
                    <a:cubicBezTo>
                      <a:pt x="3669" y="9960"/>
                      <a:pt x="3836" y="10061"/>
                      <a:pt x="4003" y="10161"/>
                    </a:cubicBezTo>
                    <a:cubicBezTo>
                      <a:pt x="4036" y="10161"/>
                      <a:pt x="4070" y="10194"/>
                      <a:pt x="4103" y="10194"/>
                    </a:cubicBezTo>
                    <a:cubicBezTo>
                      <a:pt x="4203" y="10194"/>
                      <a:pt x="4270" y="10161"/>
                      <a:pt x="4303" y="10094"/>
                    </a:cubicBezTo>
                    <a:cubicBezTo>
                      <a:pt x="4370" y="9994"/>
                      <a:pt x="4336" y="9860"/>
                      <a:pt x="4236" y="9794"/>
                    </a:cubicBezTo>
                    <a:cubicBezTo>
                      <a:pt x="4070" y="9694"/>
                      <a:pt x="3903" y="9627"/>
                      <a:pt x="3769" y="9560"/>
                    </a:cubicBezTo>
                    <a:cubicBezTo>
                      <a:pt x="3836" y="9427"/>
                      <a:pt x="3903" y="9327"/>
                      <a:pt x="3970" y="9193"/>
                    </a:cubicBezTo>
                    <a:cubicBezTo>
                      <a:pt x="4036" y="9093"/>
                      <a:pt x="4003" y="8960"/>
                      <a:pt x="3869" y="8926"/>
                    </a:cubicBezTo>
                    <a:cubicBezTo>
                      <a:pt x="3834" y="8903"/>
                      <a:pt x="3799" y="8892"/>
                      <a:pt x="3765" y="8892"/>
                    </a:cubicBezTo>
                    <a:close/>
                    <a:moveTo>
                      <a:pt x="2748" y="10181"/>
                    </a:moveTo>
                    <a:cubicBezTo>
                      <a:pt x="2699" y="10181"/>
                      <a:pt x="2647" y="10197"/>
                      <a:pt x="2602" y="10227"/>
                    </a:cubicBezTo>
                    <a:cubicBezTo>
                      <a:pt x="2402" y="10394"/>
                      <a:pt x="2168" y="10528"/>
                      <a:pt x="1935" y="10594"/>
                    </a:cubicBezTo>
                    <a:cubicBezTo>
                      <a:pt x="1835" y="10628"/>
                      <a:pt x="1801" y="10761"/>
                      <a:pt x="1835" y="10861"/>
                    </a:cubicBezTo>
                    <a:cubicBezTo>
                      <a:pt x="1868" y="10961"/>
                      <a:pt x="1935" y="10995"/>
                      <a:pt x="2035" y="10995"/>
                    </a:cubicBezTo>
                    <a:lnTo>
                      <a:pt x="2102" y="10995"/>
                    </a:lnTo>
                    <a:cubicBezTo>
                      <a:pt x="2368" y="10894"/>
                      <a:pt x="2635" y="10728"/>
                      <a:pt x="2869" y="10561"/>
                    </a:cubicBezTo>
                    <a:cubicBezTo>
                      <a:pt x="2969" y="10461"/>
                      <a:pt x="2969" y="10361"/>
                      <a:pt x="2902" y="10261"/>
                    </a:cubicBezTo>
                    <a:cubicBezTo>
                      <a:pt x="2865" y="10206"/>
                      <a:pt x="2808" y="10181"/>
                      <a:pt x="2748" y="10181"/>
                    </a:cubicBezTo>
                    <a:close/>
                    <a:moveTo>
                      <a:pt x="444" y="10493"/>
                    </a:moveTo>
                    <a:cubicBezTo>
                      <a:pt x="381" y="10493"/>
                      <a:pt x="310" y="10530"/>
                      <a:pt x="267" y="10594"/>
                    </a:cubicBezTo>
                    <a:cubicBezTo>
                      <a:pt x="200" y="10661"/>
                      <a:pt x="200" y="10794"/>
                      <a:pt x="300" y="10861"/>
                    </a:cubicBezTo>
                    <a:cubicBezTo>
                      <a:pt x="534" y="11061"/>
                      <a:pt x="834" y="11161"/>
                      <a:pt x="1201" y="11161"/>
                    </a:cubicBezTo>
                    <a:cubicBezTo>
                      <a:pt x="1334" y="11161"/>
                      <a:pt x="1401" y="11061"/>
                      <a:pt x="1401" y="10961"/>
                    </a:cubicBezTo>
                    <a:cubicBezTo>
                      <a:pt x="1434" y="10828"/>
                      <a:pt x="1334" y="10728"/>
                      <a:pt x="1201" y="10728"/>
                    </a:cubicBezTo>
                    <a:cubicBezTo>
                      <a:pt x="934" y="10728"/>
                      <a:pt x="701" y="10661"/>
                      <a:pt x="534" y="10528"/>
                    </a:cubicBezTo>
                    <a:cubicBezTo>
                      <a:pt x="510" y="10504"/>
                      <a:pt x="478" y="10493"/>
                      <a:pt x="444" y="10493"/>
                    </a:cubicBezTo>
                    <a:close/>
                    <a:moveTo>
                      <a:pt x="4790" y="10264"/>
                    </a:moveTo>
                    <a:cubicBezTo>
                      <a:pt x="4730" y="10264"/>
                      <a:pt x="4673" y="10291"/>
                      <a:pt x="4637" y="10327"/>
                    </a:cubicBezTo>
                    <a:cubicBezTo>
                      <a:pt x="4570" y="10427"/>
                      <a:pt x="4570" y="10561"/>
                      <a:pt x="4637" y="10628"/>
                    </a:cubicBezTo>
                    <a:cubicBezTo>
                      <a:pt x="4837" y="10794"/>
                      <a:pt x="5037" y="10995"/>
                      <a:pt x="5204" y="11195"/>
                    </a:cubicBezTo>
                    <a:cubicBezTo>
                      <a:pt x="5237" y="11261"/>
                      <a:pt x="5304" y="11295"/>
                      <a:pt x="5371" y="11295"/>
                    </a:cubicBezTo>
                    <a:cubicBezTo>
                      <a:pt x="5404" y="11295"/>
                      <a:pt x="5437" y="11261"/>
                      <a:pt x="5471" y="11228"/>
                    </a:cubicBezTo>
                    <a:cubicBezTo>
                      <a:pt x="5571" y="11161"/>
                      <a:pt x="5604" y="11028"/>
                      <a:pt x="5504" y="10961"/>
                    </a:cubicBezTo>
                    <a:cubicBezTo>
                      <a:pt x="5337" y="10728"/>
                      <a:pt x="5137" y="10494"/>
                      <a:pt x="4937" y="10327"/>
                    </a:cubicBezTo>
                    <a:cubicBezTo>
                      <a:pt x="4892" y="10282"/>
                      <a:pt x="4840" y="10264"/>
                      <a:pt x="4790" y="10264"/>
                    </a:cubicBezTo>
                    <a:close/>
                    <a:moveTo>
                      <a:pt x="5819" y="11560"/>
                    </a:moveTo>
                    <a:cubicBezTo>
                      <a:pt x="5779" y="11560"/>
                      <a:pt x="5740" y="11571"/>
                      <a:pt x="5704" y="11595"/>
                    </a:cubicBezTo>
                    <a:cubicBezTo>
                      <a:pt x="5604" y="11628"/>
                      <a:pt x="5571" y="11762"/>
                      <a:pt x="5637" y="11862"/>
                    </a:cubicBezTo>
                    <a:cubicBezTo>
                      <a:pt x="5771" y="12095"/>
                      <a:pt x="5904" y="12329"/>
                      <a:pt x="6004" y="12596"/>
                    </a:cubicBezTo>
                    <a:cubicBezTo>
                      <a:pt x="6038" y="12662"/>
                      <a:pt x="6104" y="12729"/>
                      <a:pt x="6171" y="12729"/>
                    </a:cubicBezTo>
                    <a:cubicBezTo>
                      <a:pt x="6204" y="12729"/>
                      <a:pt x="6238" y="12729"/>
                      <a:pt x="6271" y="12696"/>
                    </a:cubicBezTo>
                    <a:cubicBezTo>
                      <a:pt x="6371" y="12662"/>
                      <a:pt x="6438" y="12529"/>
                      <a:pt x="6371" y="12429"/>
                    </a:cubicBezTo>
                    <a:cubicBezTo>
                      <a:pt x="6271" y="12162"/>
                      <a:pt x="6138" y="11895"/>
                      <a:pt x="6004" y="11662"/>
                    </a:cubicBezTo>
                    <a:cubicBezTo>
                      <a:pt x="5961" y="11597"/>
                      <a:pt x="5890" y="11560"/>
                      <a:pt x="5819" y="11560"/>
                    </a:cubicBezTo>
                    <a:close/>
                    <a:moveTo>
                      <a:pt x="6460" y="13087"/>
                    </a:moveTo>
                    <a:cubicBezTo>
                      <a:pt x="6441" y="13087"/>
                      <a:pt x="6422" y="13090"/>
                      <a:pt x="6405" y="13096"/>
                    </a:cubicBezTo>
                    <a:cubicBezTo>
                      <a:pt x="6305" y="13129"/>
                      <a:pt x="6238" y="13263"/>
                      <a:pt x="6271" y="13363"/>
                    </a:cubicBezTo>
                    <a:cubicBezTo>
                      <a:pt x="6338" y="13630"/>
                      <a:pt x="6405" y="13897"/>
                      <a:pt x="6438" y="14130"/>
                    </a:cubicBezTo>
                    <a:cubicBezTo>
                      <a:pt x="6438" y="14264"/>
                      <a:pt x="6538" y="14330"/>
                      <a:pt x="6638" y="14330"/>
                    </a:cubicBezTo>
                    <a:lnTo>
                      <a:pt x="6671" y="14330"/>
                    </a:lnTo>
                    <a:cubicBezTo>
                      <a:pt x="6772" y="14297"/>
                      <a:pt x="6872" y="14197"/>
                      <a:pt x="6838" y="14097"/>
                    </a:cubicBezTo>
                    <a:cubicBezTo>
                      <a:pt x="6805" y="13797"/>
                      <a:pt x="6738" y="13530"/>
                      <a:pt x="6671" y="13229"/>
                    </a:cubicBezTo>
                    <a:cubicBezTo>
                      <a:pt x="6644" y="13147"/>
                      <a:pt x="6549" y="13087"/>
                      <a:pt x="6460" y="13087"/>
                    </a:cubicBezTo>
                    <a:close/>
                    <a:moveTo>
                      <a:pt x="6705" y="14731"/>
                    </a:moveTo>
                    <a:cubicBezTo>
                      <a:pt x="6571" y="14731"/>
                      <a:pt x="6471" y="14831"/>
                      <a:pt x="6471" y="14931"/>
                    </a:cubicBezTo>
                    <a:cubicBezTo>
                      <a:pt x="6471" y="15198"/>
                      <a:pt x="6471" y="15464"/>
                      <a:pt x="6405" y="15731"/>
                    </a:cubicBezTo>
                    <a:cubicBezTo>
                      <a:pt x="6371" y="15865"/>
                      <a:pt x="6471" y="15965"/>
                      <a:pt x="6571" y="15965"/>
                    </a:cubicBezTo>
                    <a:cubicBezTo>
                      <a:pt x="6571" y="15998"/>
                      <a:pt x="6605" y="15998"/>
                      <a:pt x="6605" y="15998"/>
                    </a:cubicBezTo>
                    <a:cubicBezTo>
                      <a:pt x="6705" y="15998"/>
                      <a:pt x="6805" y="15898"/>
                      <a:pt x="6805" y="15831"/>
                    </a:cubicBezTo>
                    <a:cubicBezTo>
                      <a:pt x="6872" y="15531"/>
                      <a:pt x="6905" y="15231"/>
                      <a:pt x="6905" y="14964"/>
                    </a:cubicBezTo>
                    <a:cubicBezTo>
                      <a:pt x="6905" y="14831"/>
                      <a:pt x="6805" y="14731"/>
                      <a:pt x="6705" y="14731"/>
                    </a:cubicBezTo>
                    <a:close/>
                    <a:moveTo>
                      <a:pt x="6385" y="16356"/>
                    </a:moveTo>
                    <a:cubicBezTo>
                      <a:pt x="6303" y="16356"/>
                      <a:pt x="6226" y="16416"/>
                      <a:pt x="6171" y="16498"/>
                    </a:cubicBezTo>
                    <a:cubicBezTo>
                      <a:pt x="6071" y="16732"/>
                      <a:pt x="5971" y="16965"/>
                      <a:pt x="5804" y="17199"/>
                    </a:cubicBezTo>
                    <a:cubicBezTo>
                      <a:pt x="5737" y="17299"/>
                      <a:pt x="5771" y="17432"/>
                      <a:pt x="5871" y="17499"/>
                    </a:cubicBezTo>
                    <a:cubicBezTo>
                      <a:pt x="5904" y="17499"/>
                      <a:pt x="5938" y="17533"/>
                      <a:pt x="5971" y="17533"/>
                    </a:cubicBezTo>
                    <a:cubicBezTo>
                      <a:pt x="6038" y="17533"/>
                      <a:pt x="6104" y="17499"/>
                      <a:pt x="6171" y="17432"/>
                    </a:cubicBezTo>
                    <a:cubicBezTo>
                      <a:pt x="6305" y="17166"/>
                      <a:pt x="6471" y="16932"/>
                      <a:pt x="6571" y="16665"/>
                    </a:cubicBezTo>
                    <a:cubicBezTo>
                      <a:pt x="6605" y="16532"/>
                      <a:pt x="6571" y="16432"/>
                      <a:pt x="6438" y="16365"/>
                    </a:cubicBezTo>
                    <a:cubicBezTo>
                      <a:pt x="6420" y="16359"/>
                      <a:pt x="6402" y="16356"/>
                      <a:pt x="6385" y="16356"/>
                    </a:cubicBezTo>
                    <a:close/>
                    <a:moveTo>
                      <a:pt x="5054" y="17241"/>
                    </a:moveTo>
                    <a:cubicBezTo>
                      <a:pt x="4904" y="17241"/>
                      <a:pt x="4753" y="17249"/>
                      <a:pt x="4603" y="17266"/>
                    </a:cubicBezTo>
                    <a:cubicBezTo>
                      <a:pt x="4503" y="17299"/>
                      <a:pt x="4403" y="17399"/>
                      <a:pt x="4437" y="17533"/>
                    </a:cubicBezTo>
                    <a:cubicBezTo>
                      <a:pt x="4437" y="17633"/>
                      <a:pt x="4537" y="17699"/>
                      <a:pt x="4637" y="17699"/>
                    </a:cubicBezTo>
                    <a:lnTo>
                      <a:pt x="4670" y="17699"/>
                    </a:lnTo>
                    <a:cubicBezTo>
                      <a:pt x="4904" y="17666"/>
                      <a:pt x="5170" y="17666"/>
                      <a:pt x="5437" y="17666"/>
                    </a:cubicBezTo>
                    <a:cubicBezTo>
                      <a:pt x="5455" y="17670"/>
                      <a:pt x="5472" y="17672"/>
                      <a:pt x="5489" y="17672"/>
                    </a:cubicBezTo>
                    <a:cubicBezTo>
                      <a:pt x="5596" y="17672"/>
                      <a:pt x="5671" y="17586"/>
                      <a:pt x="5671" y="17499"/>
                    </a:cubicBezTo>
                    <a:cubicBezTo>
                      <a:pt x="5704" y="17366"/>
                      <a:pt x="5604" y="17266"/>
                      <a:pt x="5504" y="17266"/>
                    </a:cubicBezTo>
                    <a:cubicBezTo>
                      <a:pt x="5354" y="17249"/>
                      <a:pt x="5204" y="17241"/>
                      <a:pt x="5054" y="17241"/>
                    </a:cubicBezTo>
                    <a:close/>
                    <a:moveTo>
                      <a:pt x="6259" y="17440"/>
                    </a:moveTo>
                    <a:cubicBezTo>
                      <a:pt x="6189" y="17440"/>
                      <a:pt x="6129" y="17502"/>
                      <a:pt x="6104" y="17599"/>
                    </a:cubicBezTo>
                    <a:cubicBezTo>
                      <a:pt x="6038" y="17699"/>
                      <a:pt x="6104" y="17799"/>
                      <a:pt x="6238" y="17833"/>
                    </a:cubicBezTo>
                    <a:cubicBezTo>
                      <a:pt x="6471" y="17933"/>
                      <a:pt x="6705" y="18033"/>
                      <a:pt x="6938" y="18166"/>
                    </a:cubicBezTo>
                    <a:cubicBezTo>
                      <a:pt x="6972" y="18200"/>
                      <a:pt x="7005" y="18200"/>
                      <a:pt x="7038" y="18200"/>
                    </a:cubicBezTo>
                    <a:cubicBezTo>
                      <a:pt x="7105" y="18200"/>
                      <a:pt x="7205" y="18166"/>
                      <a:pt x="7239" y="18100"/>
                    </a:cubicBezTo>
                    <a:cubicBezTo>
                      <a:pt x="7272" y="18000"/>
                      <a:pt x="7239" y="17866"/>
                      <a:pt x="7138" y="17799"/>
                    </a:cubicBezTo>
                    <a:cubicBezTo>
                      <a:pt x="6905" y="17666"/>
                      <a:pt x="6638" y="17533"/>
                      <a:pt x="6338" y="17466"/>
                    </a:cubicBezTo>
                    <a:cubicBezTo>
                      <a:pt x="6311" y="17448"/>
                      <a:pt x="6284" y="17440"/>
                      <a:pt x="6259" y="17440"/>
                    </a:cubicBezTo>
                    <a:close/>
                    <a:moveTo>
                      <a:pt x="3852" y="17506"/>
                    </a:moveTo>
                    <a:cubicBezTo>
                      <a:pt x="3825" y="17506"/>
                      <a:pt x="3797" y="17514"/>
                      <a:pt x="3769" y="17533"/>
                    </a:cubicBezTo>
                    <a:cubicBezTo>
                      <a:pt x="3436" y="17699"/>
                      <a:pt x="3202" y="17899"/>
                      <a:pt x="3036" y="18133"/>
                    </a:cubicBezTo>
                    <a:cubicBezTo>
                      <a:pt x="2969" y="18233"/>
                      <a:pt x="3002" y="18366"/>
                      <a:pt x="3102" y="18433"/>
                    </a:cubicBezTo>
                    <a:cubicBezTo>
                      <a:pt x="3136" y="18433"/>
                      <a:pt x="3169" y="18467"/>
                      <a:pt x="3202" y="18467"/>
                    </a:cubicBezTo>
                    <a:cubicBezTo>
                      <a:pt x="3269" y="18467"/>
                      <a:pt x="3336" y="18433"/>
                      <a:pt x="3369" y="18366"/>
                    </a:cubicBezTo>
                    <a:cubicBezTo>
                      <a:pt x="3503" y="18166"/>
                      <a:pt x="3669" y="18033"/>
                      <a:pt x="3936" y="17899"/>
                    </a:cubicBezTo>
                    <a:cubicBezTo>
                      <a:pt x="4036" y="17866"/>
                      <a:pt x="4070" y="17733"/>
                      <a:pt x="4036" y="17633"/>
                    </a:cubicBezTo>
                    <a:cubicBezTo>
                      <a:pt x="3988" y="17560"/>
                      <a:pt x="3923" y="17506"/>
                      <a:pt x="3852" y="17506"/>
                    </a:cubicBezTo>
                    <a:close/>
                    <a:moveTo>
                      <a:pt x="5466" y="17749"/>
                    </a:moveTo>
                    <a:cubicBezTo>
                      <a:pt x="5412" y="17749"/>
                      <a:pt x="5354" y="17766"/>
                      <a:pt x="5304" y="17799"/>
                    </a:cubicBezTo>
                    <a:cubicBezTo>
                      <a:pt x="5137" y="18000"/>
                      <a:pt x="4937" y="18166"/>
                      <a:pt x="4703" y="18333"/>
                    </a:cubicBezTo>
                    <a:cubicBezTo>
                      <a:pt x="4603" y="18400"/>
                      <a:pt x="4570" y="18500"/>
                      <a:pt x="4637" y="18600"/>
                    </a:cubicBezTo>
                    <a:cubicBezTo>
                      <a:pt x="4703" y="18667"/>
                      <a:pt x="4770" y="18700"/>
                      <a:pt x="4837" y="18700"/>
                    </a:cubicBezTo>
                    <a:cubicBezTo>
                      <a:pt x="4870" y="18700"/>
                      <a:pt x="4904" y="18700"/>
                      <a:pt x="4937" y="18667"/>
                    </a:cubicBezTo>
                    <a:cubicBezTo>
                      <a:pt x="5170" y="18500"/>
                      <a:pt x="5404" y="18300"/>
                      <a:pt x="5604" y="18100"/>
                    </a:cubicBezTo>
                    <a:cubicBezTo>
                      <a:pt x="5704" y="18033"/>
                      <a:pt x="5704" y="17899"/>
                      <a:pt x="5604" y="17799"/>
                    </a:cubicBezTo>
                    <a:cubicBezTo>
                      <a:pt x="5571" y="17766"/>
                      <a:pt x="5521" y="17749"/>
                      <a:pt x="5466" y="17749"/>
                    </a:cubicBezTo>
                    <a:close/>
                    <a:moveTo>
                      <a:pt x="4070" y="18658"/>
                    </a:moveTo>
                    <a:cubicBezTo>
                      <a:pt x="4049" y="18658"/>
                      <a:pt x="4026" y="18661"/>
                      <a:pt x="4003" y="18667"/>
                    </a:cubicBezTo>
                    <a:cubicBezTo>
                      <a:pt x="3803" y="18742"/>
                      <a:pt x="3603" y="18779"/>
                      <a:pt x="3459" y="18779"/>
                    </a:cubicBezTo>
                    <a:cubicBezTo>
                      <a:pt x="3411" y="18779"/>
                      <a:pt x="3369" y="18775"/>
                      <a:pt x="3336" y="18767"/>
                    </a:cubicBezTo>
                    <a:cubicBezTo>
                      <a:pt x="3311" y="18758"/>
                      <a:pt x="3284" y="18754"/>
                      <a:pt x="3256" y="18754"/>
                    </a:cubicBezTo>
                    <a:cubicBezTo>
                      <a:pt x="3175" y="18754"/>
                      <a:pt x="3094" y="18792"/>
                      <a:pt x="3069" y="18867"/>
                    </a:cubicBezTo>
                    <a:cubicBezTo>
                      <a:pt x="3036" y="19000"/>
                      <a:pt x="3102" y="19100"/>
                      <a:pt x="3202" y="19167"/>
                    </a:cubicBezTo>
                    <a:cubicBezTo>
                      <a:pt x="3269" y="19200"/>
                      <a:pt x="3402" y="19200"/>
                      <a:pt x="3503" y="19200"/>
                    </a:cubicBezTo>
                    <a:cubicBezTo>
                      <a:pt x="3703" y="19200"/>
                      <a:pt x="3936" y="19167"/>
                      <a:pt x="4170" y="19067"/>
                    </a:cubicBezTo>
                    <a:cubicBezTo>
                      <a:pt x="4270" y="19034"/>
                      <a:pt x="4336" y="18900"/>
                      <a:pt x="4270" y="18800"/>
                    </a:cubicBezTo>
                    <a:cubicBezTo>
                      <a:pt x="4242" y="18718"/>
                      <a:pt x="4170" y="18658"/>
                      <a:pt x="4070" y="18658"/>
                    </a:cubicBezTo>
                    <a:close/>
                    <a:moveTo>
                      <a:pt x="7726" y="18253"/>
                    </a:moveTo>
                    <a:cubicBezTo>
                      <a:pt x="7666" y="18253"/>
                      <a:pt x="7609" y="18278"/>
                      <a:pt x="7572" y="18333"/>
                    </a:cubicBezTo>
                    <a:cubicBezTo>
                      <a:pt x="7505" y="18400"/>
                      <a:pt x="7505" y="18533"/>
                      <a:pt x="7605" y="18633"/>
                    </a:cubicBezTo>
                    <a:cubicBezTo>
                      <a:pt x="7806" y="18800"/>
                      <a:pt x="7972" y="18967"/>
                      <a:pt x="8173" y="19167"/>
                    </a:cubicBezTo>
                    <a:cubicBezTo>
                      <a:pt x="8206" y="19234"/>
                      <a:pt x="8273" y="19267"/>
                      <a:pt x="8339" y="19267"/>
                    </a:cubicBezTo>
                    <a:cubicBezTo>
                      <a:pt x="8373" y="19267"/>
                      <a:pt x="8406" y="19234"/>
                      <a:pt x="8473" y="19200"/>
                    </a:cubicBezTo>
                    <a:cubicBezTo>
                      <a:pt x="8539" y="19134"/>
                      <a:pt x="8573" y="19000"/>
                      <a:pt x="8473" y="18900"/>
                    </a:cubicBezTo>
                    <a:cubicBezTo>
                      <a:pt x="8306" y="18700"/>
                      <a:pt x="8072" y="18467"/>
                      <a:pt x="7872" y="18300"/>
                    </a:cubicBezTo>
                    <a:cubicBezTo>
                      <a:pt x="7827" y="18270"/>
                      <a:pt x="7776" y="18253"/>
                      <a:pt x="7726" y="18253"/>
                    </a:cubicBezTo>
                    <a:close/>
                    <a:moveTo>
                      <a:pt x="8821" y="19499"/>
                    </a:moveTo>
                    <a:cubicBezTo>
                      <a:pt x="8781" y="19499"/>
                      <a:pt x="8742" y="19510"/>
                      <a:pt x="8706" y="19534"/>
                    </a:cubicBezTo>
                    <a:cubicBezTo>
                      <a:pt x="8606" y="19601"/>
                      <a:pt x="8573" y="19734"/>
                      <a:pt x="8640" y="19834"/>
                    </a:cubicBezTo>
                    <a:cubicBezTo>
                      <a:pt x="8773" y="20034"/>
                      <a:pt x="8906" y="20234"/>
                      <a:pt x="9006" y="20468"/>
                    </a:cubicBezTo>
                    <a:lnTo>
                      <a:pt x="9040" y="20535"/>
                    </a:lnTo>
                    <a:cubicBezTo>
                      <a:pt x="9073" y="20601"/>
                      <a:pt x="9140" y="20635"/>
                      <a:pt x="9240" y="20635"/>
                    </a:cubicBezTo>
                    <a:lnTo>
                      <a:pt x="9307" y="20635"/>
                    </a:lnTo>
                    <a:cubicBezTo>
                      <a:pt x="9407" y="20568"/>
                      <a:pt x="9473" y="20468"/>
                      <a:pt x="9407" y="20335"/>
                    </a:cubicBezTo>
                    <a:lnTo>
                      <a:pt x="9373" y="20268"/>
                    </a:lnTo>
                    <a:cubicBezTo>
                      <a:pt x="9273" y="20034"/>
                      <a:pt x="9140" y="19801"/>
                      <a:pt x="9006" y="19601"/>
                    </a:cubicBezTo>
                    <a:cubicBezTo>
                      <a:pt x="8963" y="19536"/>
                      <a:pt x="8892" y="19499"/>
                      <a:pt x="8821" y="19499"/>
                    </a:cubicBezTo>
                    <a:close/>
                    <a:moveTo>
                      <a:pt x="9526" y="21026"/>
                    </a:moveTo>
                    <a:cubicBezTo>
                      <a:pt x="9509" y="21026"/>
                      <a:pt x="9491" y="21029"/>
                      <a:pt x="9473" y="21035"/>
                    </a:cubicBezTo>
                    <a:cubicBezTo>
                      <a:pt x="9340" y="21035"/>
                      <a:pt x="9273" y="21168"/>
                      <a:pt x="9307" y="21269"/>
                    </a:cubicBezTo>
                    <a:cubicBezTo>
                      <a:pt x="9373" y="21535"/>
                      <a:pt x="9440" y="21802"/>
                      <a:pt x="9473" y="22069"/>
                    </a:cubicBezTo>
                    <a:cubicBezTo>
                      <a:pt x="9473" y="22169"/>
                      <a:pt x="9574" y="22236"/>
                      <a:pt x="9674" y="22236"/>
                    </a:cubicBezTo>
                    <a:lnTo>
                      <a:pt x="9707" y="22236"/>
                    </a:lnTo>
                    <a:cubicBezTo>
                      <a:pt x="9807" y="22236"/>
                      <a:pt x="9907" y="22136"/>
                      <a:pt x="9874" y="22002"/>
                    </a:cubicBezTo>
                    <a:cubicBezTo>
                      <a:pt x="9840" y="21736"/>
                      <a:pt x="9807" y="21435"/>
                      <a:pt x="9707" y="21168"/>
                    </a:cubicBezTo>
                    <a:cubicBezTo>
                      <a:pt x="9679" y="21086"/>
                      <a:pt x="9607" y="21026"/>
                      <a:pt x="9526" y="21026"/>
                    </a:cubicBezTo>
                    <a:close/>
                    <a:moveTo>
                      <a:pt x="9658" y="22663"/>
                    </a:moveTo>
                    <a:cubicBezTo>
                      <a:pt x="9557" y="22663"/>
                      <a:pt x="9502" y="22754"/>
                      <a:pt x="9473" y="22870"/>
                    </a:cubicBezTo>
                    <a:cubicBezTo>
                      <a:pt x="9473" y="23137"/>
                      <a:pt x="9440" y="23403"/>
                      <a:pt x="9373" y="23670"/>
                    </a:cubicBezTo>
                    <a:cubicBezTo>
                      <a:pt x="9373" y="23770"/>
                      <a:pt x="9440" y="23870"/>
                      <a:pt x="9540" y="23904"/>
                    </a:cubicBezTo>
                    <a:lnTo>
                      <a:pt x="9607" y="23904"/>
                    </a:lnTo>
                    <a:cubicBezTo>
                      <a:pt x="9707" y="23904"/>
                      <a:pt x="9774" y="23837"/>
                      <a:pt x="9807" y="23737"/>
                    </a:cubicBezTo>
                    <a:cubicBezTo>
                      <a:pt x="9840" y="23470"/>
                      <a:pt x="9874" y="23170"/>
                      <a:pt x="9907" y="22870"/>
                    </a:cubicBezTo>
                    <a:cubicBezTo>
                      <a:pt x="9907" y="22770"/>
                      <a:pt x="9807" y="22670"/>
                      <a:pt x="9707" y="22670"/>
                    </a:cubicBezTo>
                    <a:cubicBezTo>
                      <a:pt x="9689" y="22665"/>
                      <a:pt x="9673" y="22663"/>
                      <a:pt x="9658" y="22663"/>
                    </a:cubicBezTo>
                    <a:close/>
                    <a:moveTo>
                      <a:pt x="9385" y="24295"/>
                    </a:moveTo>
                    <a:cubicBezTo>
                      <a:pt x="9296" y="24295"/>
                      <a:pt x="9201" y="24355"/>
                      <a:pt x="9173" y="24437"/>
                    </a:cubicBezTo>
                    <a:cubicBezTo>
                      <a:pt x="9107" y="24704"/>
                      <a:pt x="9006" y="24938"/>
                      <a:pt x="8873" y="25171"/>
                    </a:cubicBezTo>
                    <a:cubicBezTo>
                      <a:pt x="8840" y="25305"/>
                      <a:pt x="8873" y="25405"/>
                      <a:pt x="8973" y="25472"/>
                    </a:cubicBezTo>
                    <a:lnTo>
                      <a:pt x="9073" y="25472"/>
                    </a:lnTo>
                    <a:cubicBezTo>
                      <a:pt x="9140" y="25472"/>
                      <a:pt x="9207" y="25438"/>
                      <a:pt x="9273" y="25371"/>
                    </a:cubicBezTo>
                    <a:cubicBezTo>
                      <a:pt x="9373" y="25105"/>
                      <a:pt x="9473" y="24838"/>
                      <a:pt x="9574" y="24571"/>
                    </a:cubicBezTo>
                    <a:cubicBezTo>
                      <a:pt x="9607" y="24471"/>
                      <a:pt x="9574" y="24337"/>
                      <a:pt x="9440" y="24304"/>
                    </a:cubicBezTo>
                    <a:cubicBezTo>
                      <a:pt x="9422" y="24298"/>
                      <a:pt x="9404" y="24295"/>
                      <a:pt x="9385" y="24295"/>
                    </a:cubicBezTo>
                    <a:close/>
                    <a:moveTo>
                      <a:pt x="8658" y="25804"/>
                    </a:moveTo>
                    <a:cubicBezTo>
                      <a:pt x="8587" y="25804"/>
                      <a:pt x="8516" y="25841"/>
                      <a:pt x="8473" y="25905"/>
                    </a:cubicBezTo>
                    <a:cubicBezTo>
                      <a:pt x="8339" y="26105"/>
                      <a:pt x="8173" y="26339"/>
                      <a:pt x="8006" y="26539"/>
                    </a:cubicBezTo>
                    <a:cubicBezTo>
                      <a:pt x="7939" y="26606"/>
                      <a:pt x="7939" y="26739"/>
                      <a:pt x="8006" y="26839"/>
                    </a:cubicBezTo>
                    <a:cubicBezTo>
                      <a:pt x="8072" y="26873"/>
                      <a:pt x="8106" y="26873"/>
                      <a:pt x="8173" y="26873"/>
                    </a:cubicBezTo>
                    <a:cubicBezTo>
                      <a:pt x="8206" y="26873"/>
                      <a:pt x="8273" y="26839"/>
                      <a:pt x="8306" y="26806"/>
                    </a:cubicBezTo>
                    <a:cubicBezTo>
                      <a:pt x="8506" y="26606"/>
                      <a:pt x="8673" y="26372"/>
                      <a:pt x="8840" y="26105"/>
                    </a:cubicBezTo>
                    <a:cubicBezTo>
                      <a:pt x="8906" y="26005"/>
                      <a:pt x="8873" y="25905"/>
                      <a:pt x="8773" y="25838"/>
                    </a:cubicBezTo>
                    <a:cubicBezTo>
                      <a:pt x="8737" y="25815"/>
                      <a:pt x="8698" y="25804"/>
                      <a:pt x="8658" y="25804"/>
                    </a:cubicBezTo>
                    <a:close/>
                    <a:moveTo>
                      <a:pt x="7537" y="27036"/>
                    </a:moveTo>
                    <a:cubicBezTo>
                      <a:pt x="7499" y="27036"/>
                      <a:pt x="7464" y="27047"/>
                      <a:pt x="7439" y="27073"/>
                    </a:cubicBezTo>
                    <a:cubicBezTo>
                      <a:pt x="7205" y="27273"/>
                      <a:pt x="7005" y="27406"/>
                      <a:pt x="6772" y="27540"/>
                    </a:cubicBezTo>
                    <a:cubicBezTo>
                      <a:pt x="6671" y="27573"/>
                      <a:pt x="6638" y="27706"/>
                      <a:pt x="6671" y="27807"/>
                    </a:cubicBezTo>
                    <a:cubicBezTo>
                      <a:pt x="6705" y="27873"/>
                      <a:pt x="6805" y="27907"/>
                      <a:pt x="6872" y="27907"/>
                    </a:cubicBezTo>
                    <a:lnTo>
                      <a:pt x="6972" y="27907"/>
                    </a:lnTo>
                    <a:cubicBezTo>
                      <a:pt x="7205" y="27773"/>
                      <a:pt x="7472" y="27606"/>
                      <a:pt x="7706" y="27406"/>
                    </a:cubicBezTo>
                    <a:cubicBezTo>
                      <a:pt x="7772" y="27340"/>
                      <a:pt x="7806" y="27206"/>
                      <a:pt x="7706" y="27106"/>
                    </a:cubicBezTo>
                    <a:cubicBezTo>
                      <a:pt x="7664" y="27065"/>
                      <a:pt x="7598" y="27036"/>
                      <a:pt x="7537" y="27036"/>
                    </a:cubicBezTo>
                    <a:close/>
                    <a:moveTo>
                      <a:pt x="4189" y="27372"/>
                    </a:moveTo>
                    <a:cubicBezTo>
                      <a:pt x="4117" y="27372"/>
                      <a:pt x="4046" y="27408"/>
                      <a:pt x="4003" y="27473"/>
                    </a:cubicBezTo>
                    <a:cubicBezTo>
                      <a:pt x="3936" y="27573"/>
                      <a:pt x="3970" y="27706"/>
                      <a:pt x="4070" y="27773"/>
                    </a:cubicBezTo>
                    <a:cubicBezTo>
                      <a:pt x="4170" y="27840"/>
                      <a:pt x="4270" y="27907"/>
                      <a:pt x="4370" y="27940"/>
                    </a:cubicBezTo>
                    <a:cubicBezTo>
                      <a:pt x="4403" y="27973"/>
                      <a:pt x="4437" y="27973"/>
                      <a:pt x="4470" y="27973"/>
                    </a:cubicBezTo>
                    <a:cubicBezTo>
                      <a:pt x="4537" y="27973"/>
                      <a:pt x="4603" y="27940"/>
                      <a:pt x="4670" y="27873"/>
                    </a:cubicBezTo>
                    <a:cubicBezTo>
                      <a:pt x="4703" y="27773"/>
                      <a:pt x="4670" y="27640"/>
                      <a:pt x="4570" y="27573"/>
                    </a:cubicBezTo>
                    <a:cubicBezTo>
                      <a:pt x="4470" y="27540"/>
                      <a:pt x="4403" y="27473"/>
                      <a:pt x="4303" y="27406"/>
                    </a:cubicBezTo>
                    <a:cubicBezTo>
                      <a:pt x="4268" y="27383"/>
                      <a:pt x="4228" y="27372"/>
                      <a:pt x="4189" y="27372"/>
                    </a:cubicBezTo>
                    <a:close/>
                    <a:moveTo>
                      <a:pt x="6105" y="27798"/>
                    </a:moveTo>
                    <a:cubicBezTo>
                      <a:pt x="6084" y="27798"/>
                      <a:pt x="6061" y="27801"/>
                      <a:pt x="6038" y="27807"/>
                    </a:cubicBezTo>
                    <a:cubicBezTo>
                      <a:pt x="5873" y="27830"/>
                      <a:pt x="5691" y="27854"/>
                      <a:pt x="5516" y="27854"/>
                    </a:cubicBezTo>
                    <a:cubicBezTo>
                      <a:pt x="5443" y="27854"/>
                      <a:pt x="5372" y="27850"/>
                      <a:pt x="5304" y="27840"/>
                    </a:cubicBezTo>
                    <a:cubicBezTo>
                      <a:pt x="5281" y="27834"/>
                      <a:pt x="5259" y="27831"/>
                      <a:pt x="5238" y="27831"/>
                    </a:cubicBezTo>
                    <a:cubicBezTo>
                      <a:pt x="5138" y="27831"/>
                      <a:pt x="5065" y="27896"/>
                      <a:pt x="5037" y="28007"/>
                    </a:cubicBezTo>
                    <a:cubicBezTo>
                      <a:pt x="5037" y="28107"/>
                      <a:pt x="5104" y="28207"/>
                      <a:pt x="5237" y="28240"/>
                    </a:cubicBezTo>
                    <a:cubicBezTo>
                      <a:pt x="5337" y="28240"/>
                      <a:pt x="5471" y="28274"/>
                      <a:pt x="5571" y="28274"/>
                    </a:cubicBezTo>
                    <a:cubicBezTo>
                      <a:pt x="5771" y="28274"/>
                      <a:pt x="5938" y="28240"/>
                      <a:pt x="6138" y="28207"/>
                    </a:cubicBezTo>
                    <a:cubicBezTo>
                      <a:pt x="6238" y="28173"/>
                      <a:pt x="6305" y="28073"/>
                      <a:pt x="6305" y="27940"/>
                    </a:cubicBezTo>
                    <a:cubicBezTo>
                      <a:pt x="6277" y="27858"/>
                      <a:pt x="6204" y="27798"/>
                      <a:pt x="6105" y="2779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58" name="Google Shape;2958;p30"/>
          <p:cNvSpPr/>
          <p:nvPr/>
        </p:nvSpPr>
        <p:spPr>
          <a:xfrm>
            <a:off x="1166867" y="1758105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30"/>
          <p:cNvSpPr/>
          <p:nvPr/>
        </p:nvSpPr>
        <p:spPr>
          <a:xfrm flipH="1">
            <a:off x="8374147" y="1478802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30"/>
          <p:cNvSpPr/>
          <p:nvPr/>
        </p:nvSpPr>
        <p:spPr>
          <a:xfrm>
            <a:off x="9193079" y="3884486"/>
            <a:ext cx="1370645" cy="424389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8791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405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audio" Target="../media/audio1.wav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audio" Target="../media/audio1.wav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audio" Target="../media/audio1.wav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audio" Target="../media/audio1.wav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5" Type="http://schemas.openxmlformats.org/officeDocument/2006/relationships/theme" Target="../theme/theme7.xml"/><Relationship Id="rId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14.xml"/><Relationship Id="rId10" Type="http://schemas.openxmlformats.org/officeDocument/2006/relationships/audio" Target="NULL"/><Relationship Id="rId4" Type="http://schemas.openxmlformats.org/officeDocument/2006/relationships/slideLayout" Target="../slideLayouts/slideLayout113.xml"/><Relationship Id="rId9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ED77E5-2D1E-F497-135E-22EC52C7B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C9EC34-4F9A-51DA-A083-47E15D2C7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22A12D-1B49-2FAF-377A-55B6D36C49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028A47-15E5-4141-AD8D-F007803DF807}" type="datetimeFigureOut">
              <a:rPr lang="en-US" smtClean="0"/>
              <a:t>9/19/2024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1BF56A-0676-9D81-4057-4E14AC9A59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1CBA84-44D7-1085-EB23-EAFE32DC36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71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99403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6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1108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4" name="chimes.wav"/>
          </p:stSnd>
        </p:sndAc>
      </p:transition>
    </mc:Choice>
    <mc:Fallback xmlns="">
      <p:transition spd="slow">
        <p:sndAc>
          <p:stSnd>
            <p:snd r:embed="rId25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00025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9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4223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2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7190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Lilita One"/>
              <a:buNone/>
              <a:defRPr sz="3500">
                <a:solidFill>
                  <a:schemeClr val="dk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11119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373206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9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.png"/><Relationship Id="rId18" Type="http://schemas.microsoft.com/office/2007/relationships/hdphoto" Target="../media/hdphoto5.wdp"/><Relationship Id="rId26" Type="http://schemas.microsoft.com/office/2007/relationships/hdphoto" Target="../media/hdphoto9.wdp"/><Relationship Id="rId39" Type="http://schemas.openxmlformats.org/officeDocument/2006/relationships/image" Target="../media/image19.gif"/><Relationship Id="rId21" Type="http://schemas.openxmlformats.org/officeDocument/2006/relationships/image" Target="../media/image9.png"/><Relationship Id="rId34" Type="http://schemas.microsoft.com/office/2007/relationships/hdphoto" Target="../media/hdphoto13.wdp"/><Relationship Id="rId42" Type="http://schemas.openxmlformats.org/officeDocument/2006/relationships/image" Target="../media/image21.png"/><Relationship Id="rId7" Type="http://schemas.openxmlformats.org/officeDocument/2006/relationships/image" Target="../media/image1.png"/><Relationship Id="rId2" Type="http://schemas.microsoft.com/office/2007/relationships/media" Target="../media/media1.mp3"/><Relationship Id="rId16" Type="http://schemas.microsoft.com/office/2007/relationships/hdphoto" Target="../media/hdphoto4.wdp"/><Relationship Id="rId29" Type="http://schemas.openxmlformats.org/officeDocument/2006/relationships/image" Target="../media/image13.png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microsoft.com/office/2007/relationships/hdphoto" Target="../media/hdphoto2.wdp"/><Relationship Id="rId24" Type="http://schemas.microsoft.com/office/2007/relationships/hdphoto" Target="../media/hdphoto8.wdp"/><Relationship Id="rId32" Type="http://schemas.microsoft.com/office/2007/relationships/hdphoto" Target="../media/hdphoto12.wdp"/><Relationship Id="rId37" Type="http://schemas.openxmlformats.org/officeDocument/2006/relationships/image" Target="../media/image17.emf"/><Relationship Id="rId40" Type="http://schemas.openxmlformats.org/officeDocument/2006/relationships/image" Target="../media/image20.png"/><Relationship Id="rId45" Type="http://schemas.openxmlformats.org/officeDocument/2006/relationships/audio" Target="NULL"/><Relationship Id="rId5" Type="http://schemas.openxmlformats.org/officeDocument/2006/relationships/notesSlide" Target="../notesSlides/notesSlide1.xml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microsoft.com/office/2007/relationships/hdphoto" Target="../media/hdphoto10.wdp"/><Relationship Id="rId36" Type="http://schemas.microsoft.com/office/2007/relationships/hdphoto" Target="../media/hdphoto14.wdp"/><Relationship Id="rId10" Type="http://schemas.openxmlformats.org/officeDocument/2006/relationships/image" Target="../media/image3.png"/><Relationship Id="rId19" Type="http://schemas.openxmlformats.org/officeDocument/2006/relationships/image" Target="../media/image8.png"/><Relationship Id="rId31" Type="http://schemas.openxmlformats.org/officeDocument/2006/relationships/image" Target="../media/image14.png"/><Relationship Id="rId44" Type="http://schemas.openxmlformats.org/officeDocument/2006/relationships/image" Target="../media/image23.png"/><Relationship Id="rId4" Type="http://schemas.openxmlformats.org/officeDocument/2006/relationships/slideLayout" Target="../slideLayouts/slideLayout110.xml"/><Relationship Id="rId9" Type="http://schemas.microsoft.com/office/2007/relationships/hdphoto" Target="../media/hdphoto1.wdp"/><Relationship Id="rId14" Type="http://schemas.microsoft.com/office/2007/relationships/hdphoto" Target="../media/hdphoto3.wdp"/><Relationship Id="rId22" Type="http://schemas.microsoft.com/office/2007/relationships/hdphoto" Target="../media/hdphoto7.wdp"/><Relationship Id="rId27" Type="http://schemas.openxmlformats.org/officeDocument/2006/relationships/image" Target="../media/image12.png"/><Relationship Id="rId30" Type="http://schemas.microsoft.com/office/2007/relationships/hdphoto" Target="../media/hdphoto11.wdp"/><Relationship Id="rId35" Type="http://schemas.openxmlformats.org/officeDocument/2006/relationships/image" Target="../media/image16.png"/><Relationship Id="rId43" Type="http://schemas.openxmlformats.org/officeDocument/2006/relationships/image" Target="../media/image22.png"/><Relationship Id="rId8" Type="http://schemas.openxmlformats.org/officeDocument/2006/relationships/image" Target="../media/image2.png"/><Relationship Id="rId3" Type="http://schemas.openxmlformats.org/officeDocument/2006/relationships/audio" Target="../media/media1.mp3"/><Relationship Id="rId12" Type="http://schemas.openxmlformats.org/officeDocument/2006/relationships/image" Target="../media/image4.png"/><Relationship Id="rId17" Type="http://schemas.openxmlformats.org/officeDocument/2006/relationships/image" Target="../media/image7.png"/><Relationship Id="rId25" Type="http://schemas.openxmlformats.org/officeDocument/2006/relationships/image" Target="../media/image11.png"/><Relationship Id="rId33" Type="http://schemas.openxmlformats.org/officeDocument/2006/relationships/image" Target="../media/image15.png"/><Relationship Id="rId38" Type="http://schemas.openxmlformats.org/officeDocument/2006/relationships/image" Target="../media/image18.png"/><Relationship Id="rId20" Type="http://schemas.microsoft.com/office/2007/relationships/hdphoto" Target="../media/hdphoto6.wdp"/><Relationship Id="rId41" Type="http://schemas.microsoft.com/office/2007/relationships/hdphoto" Target="../media/hdphoto15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8.xml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9.xml"/><Relationship Id="rId9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8.pn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10.xml"/><Relationship Id="rId9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9.jpeg"/><Relationship Id="rId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0.jpeg"/><Relationship Id="rId4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43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10" Type="http://schemas.openxmlformats.org/officeDocument/2006/relationships/audio" Target="../media/audio1.wav"/><Relationship Id="rId4" Type="http://schemas.openxmlformats.org/officeDocument/2006/relationships/audio" Target="../media/audio1.wav"/><Relationship Id="rId9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4.jpeg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5.jpeg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13" Type="http://schemas.openxmlformats.org/officeDocument/2006/relationships/image" Target="../media/image47.png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40.jpeg"/><Relationship Id="rId12" Type="http://schemas.openxmlformats.org/officeDocument/2006/relationships/image" Target="../media/image44.jpeg"/><Relationship Id="rId2" Type="http://schemas.openxmlformats.org/officeDocument/2006/relationships/audio" Target="../media/media3.mp3"/><Relationship Id="rId16" Type="http://schemas.openxmlformats.org/officeDocument/2006/relationships/audio" Target="../media/audio1.wav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openxmlformats.org/officeDocument/2006/relationships/image" Target="../media/image45.jpeg"/><Relationship Id="rId5" Type="http://schemas.openxmlformats.org/officeDocument/2006/relationships/audio" Target="../media/audio1.wav"/><Relationship Id="rId15" Type="http://schemas.openxmlformats.org/officeDocument/2006/relationships/image" Target="../media/image22.png"/><Relationship Id="rId10" Type="http://schemas.openxmlformats.org/officeDocument/2006/relationships/image" Target="../media/image41.png"/><Relationship Id="rId4" Type="http://schemas.openxmlformats.org/officeDocument/2006/relationships/notesSlide" Target="../notesSlides/notesSlide11.xml"/><Relationship Id="rId9" Type="http://schemas.openxmlformats.org/officeDocument/2006/relationships/image" Target="../media/image46.png"/><Relationship Id="rId14" Type="http://schemas.openxmlformats.org/officeDocument/2006/relationships/image" Target="../media/image4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audio" Target="../media/audio1.wav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audio" Target="../media/audio1.wav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audio" Target="../media/audio1.wav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46.png"/><Relationship Id="rId11" Type="http://schemas.openxmlformats.org/officeDocument/2006/relationships/audio" Target="../media/audio1.wav"/><Relationship Id="rId5" Type="http://schemas.openxmlformats.org/officeDocument/2006/relationships/image" Target="../media/image39.jpeg"/><Relationship Id="rId10" Type="http://schemas.openxmlformats.org/officeDocument/2006/relationships/image" Target="../media/image22.png"/><Relationship Id="rId4" Type="http://schemas.openxmlformats.org/officeDocument/2006/relationships/image" Target="../media/image40.jpeg"/><Relationship Id="rId9" Type="http://schemas.openxmlformats.org/officeDocument/2006/relationships/image" Target="../media/image4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4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50.jpeg"/><Relationship Id="rId7" Type="http://schemas.openxmlformats.org/officeDocument/2006/relationships/image" Target="../media/image5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52.png"/><Relationship Id="rId5" Type="http://schemas.openxmlformats.org/officeDocument/2006/relationships/image" Target="../media/image37.jpeg"/><Relationship Id="rId4" Type="http://schemas.openxmlformats.org/officeDocument/2006/relationships/image" Target="../media/image51.jpeg"/><Relationship Id="rId9" Type="http://schemas.openxmlformats.org/officeDocument/2006/relationships/audio" Target="../media/audio1.wav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5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55.png"/><Relationship Id="rId7" Type="http://schemas.openxmlformats.org/officeDocument/2006/relationships/image" Target="../media/image5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58.jpeg"/><Relationship Id="rId5" Type="http://schemas.openxmlformats.org/officeDocument/2006/relationships/image" Target="../media/image57.jpeg"/><Relationship Id="rId4" Type="http://schemas.openxmlformats.org/officeDocument/2006/relationships/image" Target="../media/image56.jpeg"/><Relationship Id="rId9" Type="http://schemas.openxmlformats.org/officeDocument/2006/relationships/audio" Target="../media/audio1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6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60.jp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slideLayout" Target="../slideLayouts/slideLayout106.xml"/><Relationship Id="rId7" Type="http://schemas.openxmlformats.org/officeDocument/2006/relationships/image" Target="../media/image62.png"/><Relationship Id="rId12" Type="http://schemas.openxmlformats.org/officeDocument/2006/relationships/audio" Target="../media/audio1.wav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6" Type="http://schemas.openxmlformats.org/officeDocument/2006/relationships/image" Target="../media/image61.png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image" Target="../media/image22.png"/><Relationship Id="rId4" Type="http://schemas.openxmlformats.org/officeDocument/2006/relationships/notesSlide" Target="../notesSlides/notesSlide18.xml"/><Relationship Id="rId9" Type="http://schemas.microsoft.com/office/2007/relationships/hdphoto" Target="../media/hdphoto16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jpg"/><Relationship Id="rId10" Type="http://schemas.openxmlformats.org/officeDocument/2006/relationships/audio" Target="../media/audio1.wav"/><Relationship Id="rId4" Type="http://schemas.openxmlformats.org/officeDocument/2006/relationships/audio" Target="../media/audio2.wav"/><Relationship Id="rId9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7.xml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A5B8F35-101D-9F30-5E6A-37706AB196B6}"/>
              </a:ext>
            </a:extLst>
          </p:cNvPr>
          <p:cNvGrpSpPr/>
          <p:nvPr/>
        </p:nvGrpSpPr>
        <p:grpSpPr>
          <a:xfrm>
            <a:off x="-88932" y="2672892"/>
            <a:ext cx="3465897" cy="2046245"/>
            <a:chOff x="-32618" y="2700140"/>
            <a:chExt cx="3465897" cy="2046245"/>
          </a:xfrm>
        </p:grpSpPr>
        <p:pic>
          <p:nvPicPr>
            <p:cNvPr id="86" name="Picture 18" descr="School Building, School Clipart, School, Yellow PNG Transparent Clipart  Image and PSD File for Free Download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0" r="99375">
                          <a14:foregroundMark x1="15937" y1="50781" x2="18438" y2="53906"/>
                        </a14:backgroundRemoval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131" r="3136" b="32682"/>
            <a:stretch/>
          </p:blipFill>
          <p:spPr bwMode="auto">
            <a:xfrm flipH="1">
              <a:off x="-32618" y="2700140"/>
              <a:ext cx="3465897" cy="2046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CA66C4C-6026-C083-903B-D199FEC58D31}"/>
                </a:ext>
              </a:extLst>
            </p:cNvPr>
            <p:cNvSpPr/>
            <p:nvPr/>
          </p:nvSpPr>
          <p:spPr>
            <a:xfrm>
              <a:off x="1342270" y="3091716"/>
              <a:ext cx="1028269" cy="224881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3">
                <a:shade val="15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A1D1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SCHOOL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A1D1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84" name="图片 38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5" cstate="hq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7" cstate="hq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11379" y1="23482" x2="11379" y2="23482"/>
                        <a14:foregroundMark x1="19037" y1="37247" x2="36105" y2="34211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67871" y1="33952" x2="67871" y2="33952"/>
                        <a14:foregroundMark x1="80723" y1="32653" x2="80723" y2="32653"/>
                        <a14:foregroundMark x1="74900" y1="76809" x2="79317" y2="64378"/>
                        <a14:foregroundMark x1="93574" y1="76809" x2="82731" y2="67718"/>
                        <a14:foregroundMark x1="67871" y1="53061" x2="77912" y2="51206"/>
                        <a14:foregroundMark x1="89157" y1="50464" x2="89960" y2="57699"/>
                        <a14:foregroundMark x1="65663" y1="53803" x2="65663" y2="53803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5" cstate="print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  <a14:backgroundMark x1="0" y1="15333" x2="4787" y2="8000"/>
                        <a14:backgroundMark x1="3723" y1="50000" x2="11702" y2="2000"/>
                        <a14:backgroundMark x1="54787" y1="4000" x2="70213" y2="3333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535736" y="4143310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9" cstate="print"/>
          <a:stretch>
            <a:fillRect/>
          </a:stretch>
        </p:blipFill>
        <p:spPr>
          <a:xfrm flipH="1"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F79ABEF-19F8-7E33-D6DD-E3F2D38FEC24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 rot="238572">
            <a:off x="9843939" y="4823552"/>
            <a:ext cx="1170583" cy="16212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9112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6" name="chimes.wav"/>
          </p:stSnd>
        </p:sndAc>
      </p:transition>
    </mc:Choice>
    <mc:Fallback xmlns="">
      <p:transition spd="slow">
        <p:fade/>
        <p:sndAc>
          <p:stSnd>
            <p:snd r:embed="rId4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4032390" y="88904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4785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372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303572" y="220175"/>
            <a:ext cx="901838" cy="901838"/>
          </a:xfrm>
          <a:prstGeom prst="rect">
            <a:avLst/>
          </a:prstGeom>
        </p:spPr>
      </p:pic>
      <p:pic>
        <p:nvPicPr>
          <p:cNvPr id="516" name="Track 1.1">
            <a:hlinkClick r:id="" action="ppaction://media"/>
            <a:extLst>
              <a:ext uri="{FF2B5EF4-FFF2-40B4-BE49-F238E27FC236}">
                <a16:creationId xmlns:a16="http://schemas.microsoft.com/office/drawing/2014/main" id="{20D64EDD-FE92-ABEC-F2D2-1EC1BA01242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4703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401490" y="-792785"/>
            <a:ext cx="504898" cy="468107"/>
          </a:xfrm>
          <a:prstGeom prst="rect">
            <a:avLst/>
          </a:prstGeom>
        </p:spPr>
      </p:pic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571802" y="3115599"/>
            <a:ext cx="5524197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746412" y="3324375"/>
            <a:ext cx="413038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 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AA90CCF6-EF1E-AF82-BCD9-9CA529C9546B}"/>
              </a:ext>
            </a:extLst>
          </p:cNvPr>
          <p:cNvSpPr txBox="1"/>
          <p:nvPr/>
        </p:nvSpPr>
        <p:spPr>
          <a:xfrm>
            <a:off x="1729540" y="3740352"/>
            <a:ext cx="391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C99FA93C-0091-8C9F-9181-7AB2877AA7A6}"/>
              </a:ext>
            </a:extLst>
          </p:cNvPr>
          <p:cNvSpPr txBox="1"/>
          <p:nvPr/>
        </p:nvSpPr>
        <p:spPr>
          <a:xfrm>
            <a:off x="669874" y="4251953"/>
            <a:ext cx="6278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the same in many ways. 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3EF0B922-74F6-2A61-9E9B-83ECA274C541}"/>
              </a:ext>
            </a:extLst>
          </p:cNvPr>
          <p:cNvSpPr txBox="1"/>
          <p:nvPr/>
        </p:nvSpPr>
        <p:spPr>
          <a:xfrm>
            <a:off x="606050" y="4717976"/>
            <a:ext cx="50403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</p:txBody>
      </p:sp>
      <p:pic>
        <p:nvPicPr>
          <p:cNvPr id="533" name="Track 1.1">
            <a:hlinkClick r:id="" action="ppaction://media"/>
            <a:extLst>
              <a:ext uri="{FF2B5EF4-FFF2-40B4-BE49-F238E27FC236}">
                <a16:creationId xmlns:a16="http://schemas.microsoft.com/office/drawing/2014/main" id="{ADDDB267-B65F-2713-0933-2DDDC1ED36E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00" end="4374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675678" y="-937565"/>
            <a:ext cx="504898" cy="468107"/>
          </a:xfrm>
          <a:prstGeom prst="rect">
            <a:avLst/>
          </a:prstGeom>
        </p:spPr>
      </p:pic>
      <p:pic>
        <p:nvPicPr>
          <p:cNvPr id="534" name="Track 1.1">
            <a:hlinkClick r:id="" action="ppaction://media"/>
            <a:extLst>
              <a:ext uri="{FF2B5EF4-FFF2-40B4-BE49-F238E27FC236}">
                <a16:creationId xmlns:a16="http://schemas.microsoft.com/office/drawing/2014/main" id="{B831EF09-3FFD-1EE0-AF41-111CA949FE3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330" end="4110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444602" y="-1361585"/>
            <a:ext cx="504898" cy="468107"/>
          </a:xfrm>
          <a:prstGeom prst="rect">
            <a:avLst/>
          </a:prstGeom>
        </p:spPr>
      </p:pic>
      <p:pic>
        <p:nvPicPr>
          <p:cNvPr id="535" name="Track 1.1">
            <a:hlinkClick r:id="" action="ppaction://media"/>
            <a:extLst>
              <a:ext uri="{FF2B5EF4-FFF2-40B4-BE49-F238E27FC236}">
                <a16:creationId xmlns:a16="http://schemas.microsoft.com/office/drawing/2014/main" id="{85A2F389-7CCA-E942-77A2-9891A64981B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53" end="3703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09856" y="-1398733"/>
            <a:ext cx="504898" cy="468107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E9AB582-1492-41BE-A40A-1712958D2DF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38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26" fill="hold"/>
                                        <p:tgtEl>
                                          <p:spTgt spid="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558" fill="hold"/>
                                        <p:tgtEl>
                                          <p:spTgt spid="5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565" fill="hold"/>
                                        <p:tgtEl>
                                          <p:spTgt spid="5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3811" fill="hold"/>
                                        <p:tgtEl>
                                          <p:spTgt spid="5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6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12617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6"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4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5"/>
                </p:tgtEl>
              </p:cMediaNode>
            </p:audio>
          </p:childTnLst>
        </p:cTn>
      </p:par>
    </p:tnLst>
    <p:bldLst>
      <p:bldP spid="521" grpId="0"/>
      <p:bldP spid="525" grpId="0"/>
      <p:bldP spid="528" grpId="0"/>
      <p:bldP spid="53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1889">
            <a:off x="3246931" y="59819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4785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214528" y="3337629"/>
            <a:ext cx="4134759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543407" y="3566154"/>
            <a:ext cx="343901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They’re the same in many ways.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6E9A378B-4842-C565-978D-99ED1A026764}"/>
              </a:ext>
            </a:extLst>
          </p:cNvPr>
          <p:cNvSpPr txBox="1"/>
          <p:nvPr/>
        </p:nvSpPr>
        <p:spPr>
          <a:xfrm>
            <a:off x="8315739" y="471797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4611202" y="6144726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A918BDA9-8953-7ED1-57F0-F01AD5A065F2}"/>
              </a:ext>
            </a:extLst>
          </p:cNvPr>
          <p:cNvSpPr/>
          <p:nvPr/>
        </p:nvSpPr>
        <p:spPr>
          <a:xfrm>
            <a:off x="6043215" y="2969572"/>
            <a:ext cx="3733639" cy="3343356"/>
          </a:xfrm>
          <a:custGeom>
            <a:avLst/>
            <a:gdLst>
              <a:gd name="connsiteX0" fmla="*/ 1882512 w 3733639"/>
              <a:gd name="connsiteY0" fmla="*/ 0 h 3343356"/>
              <a:gd name="connsiteX1" fmla="*/ 1922179 w 3733639"/>
              <a:gd name="connsiteY1" fmla="*/ 8815 h 3343356"/>
              <a:gd name="connsiteX2" fmla="*/ 3733639 w 3733639"/>
              <a:gd name="connsiteY2" fmla="*/ 1668190 h 3343356"/>
              <a:gd name="connsiteX3" fmla="*/ 1922179 w 3733639"/>
              <a:gd name="connsiteY3" fmla="*/ 3327565 h 3343356"/>
              <a:gd name="connsiteX4" fmla="*/ 1851127 w 3733639"/>
              <a:gd name="connsiteY4" fmla="*/ 3343356 h 3343356"/>
              <a:gd name="connsiteX5" fmla="*/ 1811460 w 3733639"/>
              <a:gd name="connsiteY5" fmla="*/ 3334540 h 3343356"/>
              <a:gd name="connsiteX6" fmla="*/ 0 w 3733639"/>
              <a:gd name="connsiteY6" fmla="*/ 1675165 h 3343356"/>
              <a:gd name="connsiteX7" fmla="*/ 1811460 w 3733639"/>
              <a:gd name="connsiteY7" fmla="*/ 15790 h 3343356"/>
              <a:gd name="connsiteX8" fmla="*/ 1882512 w 3733639"/>
              <a:gd name="connsiteY8" fmla="*/ 0 h 334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33639" h="3343356">
                <a:moveTo>
                  <a:pt x="1882512" y="0"/>
                </a:moveTo>
                <a:lnTo>
                  <a:pt x="1922179" y="8815"/>
                </a:lnTo>
                <a:cubicBezTo>
                  <a:pt x="2986698" y="282206"/>
                  <a:pt x="3733639" y="922233"/>
                  <a:pt x="3733639" y="1668190"/>
                </a:cubicBezTo>
                <a:cubicBezTo>
                  <a:pt x="3733639" y="2414147"/>
                  <a:pt x="2986698" y="3054174"/>
                  <a:pt x="1922179" y="3327565"/>
                </a:cubicBezTo>
                <a:lnTo>
                  <a:pt x="1851127" y="3343356"/>
                </a:lnTo>
                <a:lnTo>
                  <a:pt x="1811460" y="3334540"/>
                </a:lnTo>
                <a:cubicBezTo>
                  <a:pt x="746941" y="3061149"/>
                  <a:pt x="0" y="2421122"/>
                  <a:pt x="0" y="1675165"/>
                </a:cubicBezTo>
                <a:cubicBezTo>
                  <a:pt x="0" y="929208"/>
                  <a:pt x="746941" y="289181"/>
                  <a:pt x="1811460" y="15790"/>
                </a:cubicBezTo>
                <a:lnTo>
                  <a:pt x="1882512" y="0"/>
                </a:lnTo>
                <a:close/>
              </a:path>
            </a:pathLst>
          </a:custGeom>
          <a:solidFill>
            <a:schemeClr val="accent5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DBA4438-7084-9076-AE36-9D36EA79F205}"/>
              </a:ext>
            </a:extLst>
          </p:cNvPr>
          <p:cNvSpPr/>
          <p:nvPr/>
        </p:nvSpPr>
        <p:spPr>
          <a:xfrm>
            <a:off x="3844982" y="2836863"/>
            <a:ext cx="4080745" cy="3601798"/>
          </a:xfrm>
          <a:custGeom>
            <a:avLst/>
            <a:gdLst>
              <a:gd name="connsiteX0" fmla="*/ 2965936 w 4080745"/>
              <a:gd name="connsiteY0" fmla="*/ 0 h 3601798"/>
              <a:gd name="connsiteX1" fmla="*/ 3847915 w 4080745"/>
              <a:gd name="connsiteY1" fmla="*/ 80965 h 3601798"/>
              <a:gd name="connsiteX2" fmla="*/ 4080745 w 4080745"/>
              <a:gd name="connsiteY2" fmla="*/ 132709 h 3601798"/>
              <a:gd name="connsiteX3" fmla="*/ 4009693 w 4080745"/>
              <a:gd name="connsiteY3" fmla="*/ 148499 h 3601798"/>
              <a:gd name="connsiteX4" fmla="*/ 2198233 w 4080745"/>
              <a:gd name="connsiteY4" fmla="*/ 1807874 h 3601798"/>
              <a:gd name="connsiteX5" fmla="*/ 4009693 w 4080745"/>
              <a:gd name="connsiteY5" fmla="*/ 3467249 h 3601798"/>
              <a:gd name="connsiteX6" fmla="*/ 4049360 w 4080745"/>
              <a:gd name="connsiteY6" fmla="*/ 3476065 h 3601798"/>
              <a:gd name="connsiteX7" fmla="*/ 3847915 w 4080745"/>
              <a:gd name="connsiteY7" fmla="*/ 3520833 h 3601798"/>
              <a:gd name="connsiteX8" fmla="*/ 2965936 w 4080745"/>
              <a:gd name="connsiteY8" fmla="*/ 3601798 h 3601798"/>
              <a:gd name="connsiteX9" fmla="*/ 0 w 4080745"/>
              <a:gd name="connsiteY9" fmla="*/ 1800899 h 3601798"/>
              <a:gd name="connsiteX10" fmla="*/ 2965936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2965936" y="0"/>
                </a:moveTo>
                <a:cubicBezTo>
                  <a:pt x="3273069" y="0"/>
                  <a:pt x="3569298" y="28346"/>
                  <a:pt x="3847915" y="80965"/>
                </a:cubicBezTo>
                <a:lnTo>
                  <a:pt x="4080745" y="132709"/>
                </a:lnTo>
                <a:lnTo>
                  <a:pt x="4009693" y="148499"/>
                </a:lnTo>
                <a:cubicBezTo>
                  <a:pt x="2945174" y="421890"/>
                  <a:pt x="2198233" y="1061917"/>
                  <a:pt x="2198233" y="1807874"/>
                </a:cubicBezTo>
                <a:cubicBezTo>
                  <a:pt x="2198233" y="2553831"/>
                  <a:pt x="2945174" y="3193858"/>
                  <a:pt x="4009693" y="3467249"/>
                </a:cubicBezTo>
                <a:lnTo>
                  <a:pt x="4049360" y="3476065"/>
                </a:lnTo>
                <a:lnTo>
                  <a:pt x="3847915" y="3520833"/>
                </a:lnTo>
                <a:cubicBezTo>
                  <a:pt x="3569298" y="3573452"/>
                  <a:pt x="3273069" y="3601798"/>
                  <a:pt x="2965936" y="3601798"/>
                </a:cubicBezTo>
                <a:cubicBezTo>
                  <a:pt x="1327895" y="3601798"/>
                  <a:pt x="0" y="2795508"/>
                  <a:pt x="0" y="1800899"/>
                </a:cubicBezTo>
                <a:cubicBezTo>
                  <a:pt x="0" y="806290"/>
                  <a:pt x="1327895" y="0"/>
                  <a:pt x="2965936" y="0"/>
                </a:cubicBezTo>
                <a:close/>
              </a:path>
            </a:pathLst>
          </a:cu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4D7BE21A-E54B-8E9F-3B7A-DDD49E1EA2EE}"/>
              </a:ext>
            </a:extLst>
          </p:cNvPr>
          <p:cNvSpPr/>
          <p:nvPr/>
        </p:nvSpPr>
        <p:spPr>
          <a:xfrm>
            <a:off x="7894342" y="2843838"/>
            <a:ext cx="4080745" cy="3601798"/>
          </a:xfrm>
          <a:custGeom>
            <a:avLst/>
            <a:gdLst>
              <a:gd name="connsiteX0" fmla="*/ 1114809 w 4080745"/>
              <a:gd name="connsiteY0" fmla="*/ 0 h 3601798"/>
              <a:gd name="connsiteX1" fmla="*/ 4080745 w 4080745"/>
              <a:gd name="connsiteY1" fmla="*/ 1800899 h 3601798"/>
              <a:gd name="connsiteX2" fmla="*/ 1114809 w 4080745"/>
              <a:gd name="connsiteY2" fmla="*/ 3601798 h 3601798"/>
              <a:gd name="connsiteX3" fmla="*/ 232830 w 4080745"/>
              <a:gd name="connsiteY3" fmla="*/ 3520833 h 3601798"/>
              <a:gd name="connsiteX4" fmla="*/ 0 w 4080745"/>
              <a:gd name="connsiteY4" fmla="*/ 3469090 h 3601798"/>
              <a:gd name="connsiteX5" fmla="*/ 71052 w 4080745"/>
              <a:gd name="connsiteY5" fmla="*/ 3453299 h 3601798"/>
              <a:gd name="connsiteX6" fmla="*/ 1882512 w 4080745"/>
              <a:gd name="connsiteY6" fmla="*/ 1793924 h 3601798"/>
              <a:gd name="connsiteX7" fmla="*/ 71052 w 4080745"/>
              <a:gd name="connsiteY7" fmla="*/ 134549 h 3601798"/>
              <a:gd name="connsiteX8" fmla="*/ 31385 w 4080745"/>
              <a:gd name="connsiteY8" fmla="*/ 125734 h 3601798"/>
              <a:gd name="connsiteX9" fmla="*/ 232830 w 4080745"/>
              <a:gd name="connsiteY9" fmla="*/ 80965 h 3601798"/>
              <a:gd name="connsiteX10" fmla="*/ 1114809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1114809" y="0"/>
                </a:moveTo>
                <a:cubicBezTo>
                  <a:pt x="2752850" y="0"/>
                  <a:pt x="4080745" y="806290"/>
                  <a:pt x="4080745" y="1800899"/>
                </a:cubicBezTo>
                <a:cubicBezTo>
                  <a:pt x="4080745" y="2795508"/>
                  <a:pt x="2752850" y="3601798"/>
                  <a:pt x="1114809" y="3601798"/>
                </a:cubicBezTo>
                <a:cubicBezTo>
                  <a:pt x="807676" y="3601798"/>
                  <a:pt x="511447" y="3573452"/>
                  <a:pt x="232830" y="3520833"/>
                </a:cubicBezTo>
                <a:lnTo>
                  <a:pt x="0" y="3469090"/>
                </a:lnTo>
                <a:lnTo>
                  <a:pt x="71052" y="3453299"/>
                </a:lnTo>
                <a:cubicBezTo>
                  <a:pt x="1135571" y="3179908"/>
                  <a:pt x="1882512" y="2539881"/>
                  <a:pt x="1882512" y="1793924"/>
                </a:cubicBezTo>
                <a:cubicBezTo>
                  <a:pt x="1882512" y="1047967"/>
                  <a:pt x="1135571" y="407940"/>
                  <a:pt x="71052" y="134549"/>
                </a:cubicBezTo>
                <a:lnTo>
                  <a:pt x="31385" y="125734"/>
                </a:lnTo>
                <a:lnTo>
                  <a:pt x="232830" y="80965"/>
                </a:lnTo>
                <a:cubicBezTo>
                  <a:pt x="511447" y="28346"/>
                  <a:pt x="807676" y="0"/>
                  <a:pt x="1114809" y="0"/>
                </a:cubicBez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125DD185-E40F-8A9E-36AF-5FAF0D1A6353}"/>
              </a:ext>
            </a:extLst>
          </p:cNvPr>
          <p:cNvSpPr txBox="1"/>
          <p:nvPr/>
        </p:nvSpPr>
        <p:spPr>
          <a:xfrm>
            <a:off x="7482961" y="2978865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</a:t>
            </a:r>
          </a:p>
        </p:txBody>
      </p:sp>
      <p:sp>
        <p:nvSpPr>
          <p:cNvPr id="590" name="Oval 589">
            <a:extLst>
              <a:ext uri="{FF2B5EF4-FFF2-40B4-BE49-F238E27FC236}">
                <a16:creationId xmlns:a16="http://schemas.microsoft.com/office/drawing/2014/main" id="{FC219684-AEC5-76EC-E372-4C658B92A921}"/>
              </a:ext>
            </a:extLst>
          </p:cNvPr>
          <p:cNvSpPr/>
          <p:nvPr/>
        </p:nvSpPr>
        <p:spPr>
          <a:xfrm>
            <a:off x="5796502" y="2989859"/>
            <a:ext cx="4195679" cy="349340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Carla and Lorena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tall with curly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hair.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clever. They’re crazy about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building and making new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things.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These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twins are best friends.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19F424C5-987C-E131-935A-402B92D9A12A}"/>
              </a:ext>
            </a:extLst>
          </p:cNvPr>
          <p:cNvSpPr txBox="1"/>
          <p:nvPr/>
        </p:nvSpPr>
        <p:spPr>
          <a:xfrm>
            <a:off x="8609272" y="3120512"/>
            <a:ext cx="3053852" cy="3373504"/>
          </a:xfrm>
          <a:prstGeom prst="roundRect">
            <a:avLst/>
          </a:prstGeom>
          <a:noFill/>
        </p:spPr>
        <p:txBody>
          <a:bodyPr vert="horz" wrap="square" lIns="1097280" tIns="0" rIns="0" bIns="0" anchor="ctr" anchorCtr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 is quiet. She’s got two good friends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she’s often with her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sister, Carla.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2E5E8FB7-27D5-89F2-CDBC-6E86508C89A2}"/>
              </a:ext>
            </a:extLst>
          </p:cNvPr>
          <p:cNvSpPr txBox="1"/>
          <p:nvPr/>
        </p:nvSpPr>
        <p:spPr>
          <a:xfrm>
            <a:off x="4137993" y="3574579"/>
            <a:ext cx="2024526" cy="2465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Carla is loud. She talks a lot. She’s got lots of friends. She’s funny, too.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34E0AAA6-6E5D-E331-44FD-1B550E84D1F2}"/>
              </a:ext>
            </a:extLst>
          </p:cNvPr>
          <p:cNvSpPr txBox="1"/>
          <p:nvPr/>
        </p:nvSpPr>
        <p:spPr>
          <a:xfrm>
            <a:off x="5547069" y="290859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635DCE06-228B-CC0A-FB36-B4E3DD5430CB}"/>
              </a:ext>
            </a:extLst>
          </p:cNvPr>
          <p:cNvSpPr txBox="1"/>
          <p:nvPr/>
        </p:nvSpPr>
        <p:spPr>
          <a:xfrm>
            <a:off x="9118137" y="284383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603" name="Track 1.1">
            <a:hlinkClick r:id="" action="ppaction://media"/>
            <a:extLst>
              <a:ext uri="{FF2B5EF4-FFF2-40B4-BE49-F238E27FC236}">
                <a16:creationId xmlns:a16="http://schemas.microsoft.com/office/drawing/2014/main" id="{169D8C31-0C10-559F-9810-4BA61B429F2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9" end="2712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84437" y="-1295696"/>
            <a:ext cx="413501" cy="413501"/>
          </a:xfrm>
          <a:prstGeom prst="rect">
            <a:avLst/>
          </a:prstGeom>
        </p:spPr>
      </p:pic>
      <p:pic>
        <p:nvPicPr>
          <p:cNvPr id="604" name="Track 1.1">
            <a:hlinkClick r:id="" action="ppaction://media"/>
            <a:extLst>
              <a:ext uri="{FF2B5EF4-FFF2-40B4-BE49-F238E27FC236}">
                <a16:creationId xmlns:a16="http://schemas.microsoft.com/office/drawing/2014/main" id="{1D5DA12E-E1F7-E676-5013-024EC339EF6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323" end="1812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036837" y="-1143296"/>
            <a:ext cx="413501" cy="413501"/>
          </a:xfrm>
          <a:prstGeom prst="rect">
            <a:avLst/>
          </a:prstGeom>
        </p:spPr>
      </p:pic>
      <p:pic>
        <p:nvPicPr>
          <p:cNvPr id="605" name="Track 1.1">
            <a:hlinkClick r:id="" action="ppaction://media"/>
            <a:extLst>
              <a:ext uri="{FF2B5EF4-FFF2-40B4-BE49-F238E27FC236}">
                <a16:creationId xmlns:a16="http://schemas.microsoft.com/office/drawing/2014/main" id="{41C6947D-0494-0007-3982-896120EB9D7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608" end="20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89237" y="-990896"/>
            <a:ext cx="413501" cy="413501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33ED960F-C06A-4F72-A327-4BAC4D889EE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5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9819" fill="hold"/>
                                        <p:tgtEl>
                                          <p:spTgt spid="6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554" fill="hold"/>
                                        <p:tgtEl>
                                          <p:spTgt spid="6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5353" fill="hold"/>
                                        <p:tgtEl>
                                          <p:spTgt spid="6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3"/>
                </p:tgtEl>
              </p:cMediaNode>
            </p:audio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4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5"/>
                </p:tgtEl>
              </p:cMediaNode>
            </p:audio>
          </p:childTnLst>
        </p:cTn>
      </p:par>
    </p:tnLst>
    <p:bldLst>
      <p:bldP spid="590" grpId="0"/>
      <p:bldP spid="593" grpId="0"/>
      <p:bldP spid="5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7" name="Picture 536">
            <a:extLst>
              <a:ext uri="{FF2B5EF4-FFF2-40B4-BE49-F238E27FC236}">
                <a16:creationId xmlns:a16="http://schemas.microsoft.com/office/drawing/2014/main" id="{A032731D-B3B2-B4C0-C18B-63C4C79F22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4233" y="559272"/>
            <a:ext cx="11083355" cy="5952275"/>
          </a:xfrm>
          <a:prstGeom prst="roundRect">
            <a:avLst>
              <a:gd name="adj" fmla="val 17031"/>
            </a:avLst>
          </a:prstGeom>
          <a:solidFill>
            <a:srgbClr val="FFFFFF"/>
          </a:solidFill>
          <a:ln w="3175" cap="sq">
            <a:noFill/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>
            <a:bevelT h="38100"/>
            <a:contourClr>
              <a:srgbClr val="C0C0C0"/>
            </a:contourClr>
          </a:sp3d>
        </p:spPr>
      </p:pic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 rot="1449408" flipV="1">
            <a:off x="4239090" y="1825253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8678671" y="5997183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4785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303572" y="220175"/>
            <a:ext cx="901838" cy="901838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E1E1186A-E497-4552-9822-5629211A035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06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000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1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E98F9756-EE72-4A23-1C70-B8393809B5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909" y="1613646"/>
            <a:ext cx="3952099" cy="2632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track 1.2">
            <a:hlinkClick r:id="" action="ppaction://media"/>
            <a:extLst>
              <a:ext uri="{FF2B5EF4-FFF2-40B4-BE49-F238E27FC236}">
                <a16:creationId xmlns:a16="http://schemas.microsoft.com/office/drawing/2014/main" id="{04E37629-4E96-649D-A79C-8793625D033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94" end="1464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867503"/>
            <a:ext cx="706321" cy="706321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DAB2E453-EEBE-E81D-11DF-AA9A3A0B8E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02" end="1472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83253" y="-531163"/>
            <a:ext cx="283398" cy="28339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941DC612-EABB-441E-92C0-B2327A1B068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61ED242C-888A-5C8E-01FC-747124B11F33}"/>
              </a:ext>
            </a:extLst>
          </p:cNvPr>
          <p:cNvGrpSpPr/>
          <p:nvPr/>
        </p:nvGrpSpPr>
        <p:grpSpPr>
          <a:xfrm>
            <a:off x="6537588" y="2448945"/>
            <a:ext cx="3213327" cy="1295145"/>
            <a:chOff x="6537588" y="2448945"/>
            <a:chExt cx="3213327" cy="1295145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95145"/>
              <a:chOff x="4391221" y="4422840"/>
              <a:chExt cx="3213327" cy="1295145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8481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clever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D2D54B4-3040-FBDA-2DD7-4AFBB55BEA44}"/>
                </a:ext>
              </a:extLst>
            </p:cNvPr>
            <p:cNvSpPr txBox="1"/>
            <p:nvPr/>
          </p:nvSpPr>
          <p:spPr>
            <a:xfrm>
              <a:off x="7388380" y="3162721"/>
              <a:ext cx="130115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klevə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(r)/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381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885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934761" y="271806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0" descr="Chicas jóvenes de alto ángulo">
            <a:extLst>
              <a:ext uri="{FF2B5EF4-FFF2-40B4-BE49-F238E27FC236}">
                <a16:creationId xmlns:a16="http://schemas.microsoft.com/office/drawing/2014/main" id="{1A1A332C-2CF4-EF77-B182-7CED82013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110" y="1742800"/>
            <a:ext cx="4173284" cy="2786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BAB63D2C-B31A-882C-4DB2-BF14ECF7FE5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95380" y="3913107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A73041D3-AFBC-84A2-3F18-B66EFA32F0C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994025" y="-2178008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52958B7-38D6-44F2-AA73-C952281EE3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79617E02-CF81-14E0-1F3C-6626D734A3D0}"/>
              </a:ext>
            </a:extLst>
          </p:cNvPr>
          <p:cNvGrpSpPr/>
          <p:nvPr/>
        </p:nvGrpSpPr>
        <p:grpSpPr>
          <a:xfrm>
            <a:off x="6438267" y="2027395"/>
            <a:ext cx="4048492" cy="1504034"/>
            <a:chOff x="6438267" y="2027395"/>
            <a:chExt cx="4048492" cy="150403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438267" y="2027395"/>
              <a:ext cx="4048492" cy="1504034"/>
              <a:chOff x="4391221" y="4433175"/>
              <a:chExt cx="3213327" cy="1504034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504034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43790" y="4537215"/>
                <a:ext cx="3023188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crazy about</a:t>
                </a: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B52AAE-C23E-E5D7-EBBC-6A44C57AC332}"/>
                </a:ext>
              </a:extLst>
            </p:cNvPr>
            <p:cNvSpPr txBox="1"/>
            <p:nvPr/>
          </p:nvSpPr>
          <p:spPr>
            <a:xfrm>
              <a:off x="7360025" y="2918642"/>
              <a:ext cx="136636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kreɪzi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E206C8-874E-4891-97E6-B2D21F2263EC}"/>
                </a:ext>
              </a:extLst>
            </p:cNvPr>
            <p:cNvSpPr txBox="1"/>
            <p:nvPr/>
          </p:nvSpPr>
          <p:spPr>
            <a:xfrm>
              <a:off x="8303971" y="2922108"/>
              <a:ext cx="1194589" cy="37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əˈbaʊt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9639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399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00B451D3-D519-FDC6-2032-75A377607CA2}"/>
              </a:ext>
            </a:extLst>
          </p:cNvPr>
          <p:cNvGrpSpPr/>
          <p:nvPr/>
        </p:nvGrpSpPr>
        <p:grpSpPr>
          <a:xfrm>
            <a:off x="6638374" y="4079633"/>
            <a:ext cx="4079821" cy="1137427"/>
            <a:chOff x="6638374" y="4079633"/>
            <a:chExt cx="4079821" cy="113742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87F69F-1C49-38DD-7B7F-0E17044ECD38}"/>
                </a:ext>
              </a:extLst>
            </p:cNvPr>
            <p:cNvGrpSpPr/>
            <p:nvPr/>
          </p:nvGrpSpPr>
          <p:grpSpPr>
            <a:xfrm>
              <a:off x="6638374" y="4079633"/>
              <a:ext cx="4079821" cy="1137427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7" name="Google Shape;8552;p56">
                <a:extLst>
                  <a:ext uri="{FF2B5EF4-FFF2-40B4-BE49-F238E27FC236}">
                    <a16:creationId xmlns:a16="http://schemas.microsoft.com/office/drawing/2014/main" id="{83E21FAE-9687-A251-BF38-4F503EBB250A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943;p39">
                <a:extLst>
                  <a:ext uri="{FF2B5EF4-FFF2-40B4-BE49-F238E27FC236}">
                    <a16:creationId xmlns:a16="http://schemas.microsoft.com/office/drawing/2014/main" id="{F9586322-3846-1092-6DB5-3117570C530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different</a:t>
                </a:r>
              </a:p>
            </p:txBody>
          </p:sp>
        </p:grpSp>
        <p:sp>
          <p:nvSpPr>
            <p:cNvPr id="2053" name="TextBox 2052">
              <a:extLst>
                <a:ext uri="{FF2B5EF4-FFF2-40B4-BE49-F238E27FC236}">
                  <a16:creationId xmlns:a16="http://schemas.microsoft.com/office/drawing/2014/main" id="{ADDA3A5D-C5BD-BB39-24A7-FFC685132E6D}"/>
                </a:ext>
              </a:extLst>
            </p:cNvPr>
            <p:cNvSpPr txBox="1"/>
            <p:nvPr/>
          </p:nvSpPr>
          <p:spPr>
            <a:xfrm>
              <a:off x="8081834" y="4753723"/>
              <a:ext cx="11255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dɪfrənt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grpSp>
        <p:nvGrpSpPr>
          <p:cNvPr id="2054" name="Group 2053">
            <a:extLst>
              <a:ext uri="{FF2B5EF4-FFF2-40B4-BE49-F238E27FC236}">
                <a16:creationId xmlns:a16="http://schemas.microsoft.com/office/drawing/2014/main" id="{E232F1D6-C8D5-CCCE-ED8F-BD80282F6C7D}"/>
              </a:ext>
            </a:extLst>
          </p:cNvPr>
          <p:cNvGrpSpPr/>
          <p:nvPr/>
        </p:nvGrpSpPr>
        <p:grpSpPr>
          <a:xfrm>
            <a:off x="2369974" y="4057734"/>
            <a:ext cx="3213327" cy="1159326"/>
            <a:chOff x="2369974" y="4057734"/>
            <a:chExt cx="3213327" cy="115932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2369974" y="4057734"/>
              <a:ext cx="3213327" cy="1159326"/>
              <a:chOff x="4391221" y="4422840"/>
              <a:chExt cx="3213327" cy="1159326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14899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same</a:t>
                </a:r>
              </a:p>
            </p:txBody>
          </p:sp>
        </p:grpSp>
        <p:sp>
          <p:nvSpPr>
            <p:cNvPr id="2051" name="TextBox 2050">
              <a:extLst>
                <a:ext uri="{FF2B5EF4-FFF2-40B4-BE49-F238E27FC236}">
                  <a16:creationId xmlns:a16="http://schemas.microsoft.com/office/drawing/2014/main" id="{3497A04B-3F39-8C3D-5C3E-7567649D45E2}"/>
                </a:ext>
              </a:extLst>
            </p:cNvPr>
            <p:cNvSpPr txBox="1"/>
            <p:nvPr/>
          </p:nvSpPr>
          <p:spPr>
            <a:xfrm>
              <a:off x="3276056" y="4745042"/>
              <a:ext cx="104042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seɪm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F6B478A1-E416-F05D-A4F3-8B6FE3902B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70789" y="772047"/>
            <a:ext cx="4450422" cy="2977737"/>
          </a:xfrm>
          <a:prstGeom prst="rect">
            <a:avLst/>
          </a:prstGeom>
        </p:spPr>
      </p:pic>
      <p:pic>
        <p:nvPicPr>
          <p:cNvPr id="2050" name="Picture 2" descr="Curved Arrow PNG Free Download | PNG Mart">
            <a:extLst>
              <a:ext uri="{FF2B5EF4-FFF2-40B4-BE49-F238E27FC236}">
                <a16:creationId xmlns:a16="http://schemas.microsoft.com/office/drawing/2014/main" id="{AC6641C2-2CBA-8EAA-587D-9A448E19BE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6567103" y="3233156"/>
            <a:ext cx="1259848" cy="945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62EFD308-645E-B952-F435-FDF1E2A18A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891649" flipH="1">
            <a:off x="3315250" y="2614978"/>
            <a:ext cx="1773798" cy="1331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track 1.2">
            <a:hlinkClick r:id="" action="ppaction://media"/>
            <a:extLst>
              <a:ext uri="{FF2B5EF4-FFF2-40B4-BE49-F238E27FC236}">
                <a16:creationId xmlns:a16="http://schemas.microsoft.com/office/drawing/2014/main" id="{5385590C-620E-D0D3-294D-8AB8D9A8527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750214" y="4241223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759C2CA6-D80C-856F-566E-FE6B4AB9DEC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608214" y="-1338311"/>
            <a:ext cx="706321" cy="706321"/>
          </a:xfrm>
          <a:prstGeom prst="rect">
            <a:avLst/>
          </a:prstGeom>
        </p:spPr>
      </p:pic>
      <p:pic>
        <p:nvPicPr>
          <p:cNvPr id="2048" name="track 1.2">
            <a:hlinkClick r:id="" action="ppaction://media"/>
            <a:extLst>
              <a:ext uri="{FF2B5EF4-FFF2-40B4-BE49-F238E27FC236}">
                <a16:creationId xmlns:a16="http://schemas.microsoft.com/office/drawing/2014/main" id="{81DDFF96-2979-DB59-0EAC-03667BA61F8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365034" y="4167982"/>
            <a:ext cx="706321" cy="706321"/>
          </a:xfrm>
          <a:prstGeom prst="rect">
            <a:avLst/>
          </a:prstGeom>
        </p:spPr>
      </p:pic>
      <p:pic>
        <p:nvPicPr>
          <p:cNvPr id="2049" name="track 1.2">
            <a:hlinkClick r:id="" action="ppaction://media"/>
            <a:extLst>
              <a:ext uri="{FF2B5EF4-FFF2-40B4-BE49-F238E27FC236}">
                <a16:creationId xmlns:a16="http://schemas.microsoft.com/office/drawing/2014/main" id="{38F16FE5-A5AD-8ABA-4C5C-952AF2187B5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946064" y="-1401014"/>
            <a:ext cx="706321" cy="70632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94AAAA3-B59F-4B0B-A7F6-A741ACA82C1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3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45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105" fill="hold"/>
                                        <p:tgtEl>
                                          <p:spTgt spid="20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8"/>
                </p:tgtEl>
              </p:cMediaNode>
            </p:audio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4" descr="Premium Photo | Funny kid clown against yellow wall.">
            <a:extLst>
              <a:ext uri="{FF2B5EF4-FFF2-40B4-BE49-F238E27FC236}">
                <a16:creationId xmlns:a16="http://schemas.microsoft.com/office/drawing/2014/main" id="{FED38056-8160-0556-E87C-9D60B2E52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7407" y="1723596"/>
            <a:ext cx="4156656" cy="2768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F07259DD-A7EB-08E3-A4A9-8FC0F6C8B72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11" end="5694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948748"/>
            <a:ext cx="706321" cy="706321"/>
          </a:xfrm>
          <a:prstGeom prst="rect">
            <a:avLst/>
          </a:prstGeom>
        </p:spPr>
      </p:pic>
      <p:pic>
        <p:nvPicPr>
          <p:cNvPr id="29" name="track 1.2">
            <a:hlinkClick r:id="" action="ppaction://media"/>
            <a:extLst>
              <a:ext uri="{FF2B5EF4-FFF2-40B4-BE49-F238E27FC236}">
                <a16:creationId xmlns:a16="http://schemas.microsoft.com/office/drawing/2014/main" id="{772CB7B9-340C-D4DA-94E5-D3065E985E4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38" end="58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274028" y="-1242184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5EC0C87-87D9-4DCD-873F-59461A58B78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02621D7-FD08-5FFB-0160-59E9915951C9}"/>
              </a:ext>
            </a:extLst>
          </p:cNvPr>
          <p:cNvGrpSpPr/>
          <p:nvPr/>
        </p:nvGrpSpPr>
        <p:grpSpPr>
          <a:xfrm>
            <a:off x="6537588" y="2448945"/>
            <a:ext cx="3213327" cy="1210787"/>
            <a:chOff x="6537588" y="2448945"/>
            <a:chExt cx="3213327" cy="1210787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10787"/>
              <a:chOff x="4391221" y="4422840"/>
              <a:chExt cx="3213327" cy="1210787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00453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funny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AD49FB8-8187-D978-383A-763B992DFEF6}"/>
                </a:ext>
              </a:extLst>
            </p:cNvPr>
            <p:cNvSpPr txBox="1"/>
            <p:nvPr/>
          </p:nvSpPr>
          <p:spPr>
            <a:xfrm>
              <a:off x="7622484" y="3228567"/>
              <a:ext cx="10435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fʌni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594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66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D838A0E2-F9ED-7AE1-C8C4-24730EBD6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5370" y="1606646"/>
            <a:ext cx="4143227" cy="275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03C22E48-D11A-6C54-1F95-91230DB25AB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38" end="374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946245" y="4000926"/>
            <a:ext cx="706321" cy="70632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84652459-1E56-FE0C-6671-A5B907861B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40" end="383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621161" y="-1411517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5E53BC8-4E00-494C-8FD8-524D07FB5C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41672476-CF1D-5B22-D18A-7C2E9502C66A}"/>
              </a:ext>
            </a:extLst>
          </p:cNvPr>
          <p:cNvGrpSpPr/>
          <p:nvPr/>
        </p:nvGrpSpPr>
        <p:grpSpPr>
          <a:xfrm>
            <a:off x="6537588" y="2448945"/>
            <a:ext cx="3216908" cy="1210788"/>
            <a:chOff x="6537588" y="2448945"/>
            <a:chExt cx="3216908" cy="121078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6908" cy="1210788"/>
              <a:chOff x="4391221" y="4422840"/>
              <a:chExt cx="3216908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404270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loud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6F7A85F-4419-5269-3929-CF0BA8ED4159}"/>
                </a:ext>
              </a:extLst>
            </p:cNvPr>
            <p:cNvSpPr txBox="1"/>
            <p:nvPr/>
          </p:nvSpPr>
          <p:spPr>
            <a:xfrm>
              <a:off x="7800983" y="3170313"/>
              <a:ext cx="10260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laʊd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751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93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663486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D66E61C2-4C77-3C9F-C2F7-1C7D2A0F69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78955" y="1545438"/>
            <a:ext cx="4050797" cy="2815099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E28D1B94-5CEC-A789-EB0B-4C8EB99AEF6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42" end="196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58581" y="4002067"/>
            <a:ext cx="842141" cy="84214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AB310404-40DE-F7D9-E6BF-354F29D746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68" end="187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51828" y="-1318384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AEB4B94-2579-48FF-AB95-F103F9CE12A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27705175-710A-8FFE-9B1C-B84614A44904}"/>
              </a:ext>
            </a:extLst>
          </p:cNvPr>
          <p:cNvGrpSpPr/>
          <p:nvPr/>
        </p:nvGrpSpPr>
        <p:grpSpPr>
          <a:xfrm>
            <a:off x="6537588" y="2448945"/>
            <a:ext cx="3213327" cy="1159794"/>
            <a:chOff x="6537588" y="2448945"/>
            <a:chExt cx="3213327" cy="115979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159794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quiet</a:t>
                </a: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840C5E0-B319-C157-09F7-F189DDEC9DA5}"/>
                </a:ext>
              </a:extLst>
            </p:cNvPr>
            <p:cNvSpPr txBox="1"/>
            <p:nvPr/>
          </p:nvSpPr>
          <p:spPr>
            <a:xfrm>
              <a:off x="7365770" y="3117568"/>
              <a:ext cx="14030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kwaɪət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462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68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F10224-4B8A-EF90-04B4-133F7E42FAB9}"/>
              </a:ext>
            </a:extLst>
          </p:cNvPr>
          <p:cNvSpPr/>
          <p:nvPr/>
        </p:nvSpPr>
        <p:spPr>
          <a:xfrm>
            <a:off x="132273" y="3159192"/>
            <a:ext cx="11765911" cy="15047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1" name="Google Shape;1201;p35"/>
          <p:cNvSpPr/>
          <p:nvPr/>
        </p:nvSpPr>
        <p:spPr>
          <a:xfrm>
            <a:off x="2436146" y="13650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2" name="Google Shape;1202;p35"/>
          <p:cNvSpPr/>
          <p:nvPr/>
        </p:nvSpPr>
        <p:spPr>
          <a:xfrm>
            <a:off x="2594993" y="4930038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3" name="Google Shape;1203;p35"/>
          <p:cNvSpPr/>
          <p:nvPr/>
        </p:nvSpPr>
        <p:spPr>
          <a:xfrm>
            <a:off x="11320560" y="3036247"/>
            <a:ext cx="168600" cy="173003"/>
          </a:xfrm>
          <a:custGeom>
            <a:avLst/>
            <a:gdLst/>
            <a:ahLst/>
            <a:cxnLst/>
            <a:rect l="l" t="t" r="r" b="b"/>
            <a:pathLst>
              <a:path w="1800" h="1847" extrusionOk="0">
                <a:moveTo>
                  <a:pt x="979" y="0"/>
                </a:moveTo>
                <a:cubicBezTo>
                  <a:pt x="932" y="0"/>
                  <a:pt x="884" y="32"/>
                  <a:pt x="884" y="95"/>
                </a:cubicBezTo>
                <a:lnTo>
                  <a:pt x="869" y="647"/>
                </a:lnTo>
                <a:lnTo>
                  <a:pt x="537" y="284"/>
                </a:lnTo>
                <a:cubicBezTo>
                  <a:pt x="513" y="268"/>
                  <a:pt x="490" y="260"/>
                  <a:pt x="466" y="260"/>
                </a:cubicBezTo>
                <a:cubicBezTo>
                  <a:pt x="442" y="260"/>
                  <a:pt x="419" y="268"/>
                  <a:pt x="395" y="284"/>
                </a:cubicBezTo>
                <a:cubicBezTo>
                  <a:pt x="348" y="316"/>
                  <a:pt x="348" y="379"/>
                  <a:pt x="395" y="426"/>
                </a:cubicBezTo>
                <a:lnTo>
                  <a:pt x="727" y="805"/>
                </a:lnTo>
                <a:lnTo>
                  <a:pt x="95" y="805"/>
                </a:lnTo>
                <a:cubicBezTo>
                  <a:pt x="89" y="803"/>
                  <a:pt x="83" y="802"/>
                  <a:pt x="77" y="802"/>
                </a:cubicBezTo>
                <a:cubicBezTo>
                  <a:pt x="36" y="802"/>
                  <a:pt x="0" y="845"/>
                  <a:pt x="0" y="900"/>
                </a:cubicBezTo>
                <a:cubicBezTo>
                  <a:pt x="0" y="947"/>
                  <a:pt x="48" y="994"/>
                  <a:pt x="95" y="994"/>
                </a:cubicBezTo>
                <a:lnTo>
                  <a:pt x="679" y="994"/>
                </a:lnTo>
                <a:lnTo>
                  <a:pt x="221" y="1294"/>
                </a:lnTo>
                <a:cubicBezTo>
                  <a:pt x="174" y="1326"/>
                  <a:pt x="174" y="1389"/>
                  <a:pt x="206" y="1436"/>
                </a:cubicBezTo>
                <a:cubicBezTo>
                  <a:pt x="221" y="1468"/>
                  <a:pt x="253" y="1484"/>
                  <a:pt x="285" y="1484"/>
                </a:cubicBezTo>
                <a:cubicBezTo>
                  <a:pt x="300" y="1484"/>
                  <a:pt x="316" y="1468"/>
                  <a:pt x="332" y="1468"/>
                </a:cubicBezTo>
                <a:lnTo>
                  <a:pt x="853" y="1105"/>
                </a:lnTo>
                <a:lnTo>
                  <a:pt x="853" y="1752"/>
                </a:lnTo>
                <a:cubicBezTo>
                  <a:pt x="853" y="1800"/>
                  <a:pt x="884" y="1847"/>
                  <a:pt x="948" y="1847"/>
                </a:cubicBezTo>
                <a:cubicBezTo>
                  <a:pt x="995" y="1847"/>
                  <a:pt x="1042" y="1800"/>
                  <a:pt x="1042" y="1752"/>
                </a:cubicBezTo>
                <a:lnTo>
                  <a:pt x="1058" y="1152"/>
                </a:lnTo>
                <a:lnTo>
                  <a:pt x="1405" y="1531"/>
                </a:lnTo>
                <a:cubicBezTo>
                  <a:pt x="1437" y="1547"/>
                  <a:pt x="1453" y="1563"/>
                  <a:pt x="1484" y="1563"/>
                </a:cubicBezTo>
                <a:cubicBezTo>
                  <a:pt x="1500" y="1563"/>
                  <a:pt x="1532" y="1563"/>
                  <a:pt x="1547" y="1531"/>
                </a:cubicBezTo>
                <a:cubicBezTo>
                  <a:pt x="1595" y="1500"/>
                  <a:pt x="1595" y="1436"/>
                  <a:pt x="1563" y="1405"/>
                </a:cubicBezTo>
                <a:lnTo>
                  <a:pt x="1184" y="994"/>
                </a:lnTo>
                <a:lnTo>
                  <a:pt x="1705" y="994"/>
                </a:lnTo>
                <a:cubicBezTo>
                  <a:pt x="1753" y="994"/>
                  <a:pt x="1800" y="947"/>
                  <a:pt x="1800" y="900"/>
                </a:cubicBezTo>
                <a:cubicBezTo>
                  <a:pt x="1800" y="837"/>
                  <a:pt x="1753" y="805"/>
                  <a:pt x="1705" y="805"/>
                </a:cubicBezTo>
                <a:lnTo>
                  <a:pt x="1311" y="805"/>
                </a:lnTo>
                <a:lnTo>
                  <a:pt x="1721" y="521"/>
                </a:lnTo>
                <a:cubicBezTo>
                  <a:pt x="1768" y="489"/>
                  <a:pt x="1768" y="426"/>
                  <a:pt x="1737" y="395"/>
                </a:cubicBezTo>
                <a:cubicBezTo>
                  <a:pt x="1716" y="364"/>
                  <a:pt x="1689" y="347"/>
                  <a:pt x="1660" y="347"/>
                </a:cubicBezTo>
                <a:cubicBezTo>
                  <a:pt x="1644" y="347"/>
                  <a:pt x="1627" y="352"/>
                  <a:pt x="1610" y="363"/>
                </a:cubicBezTo>
                <a:lnTo>
                  <a:pt x="1058" y="726"/>
                </a:lnTo>
                <a:lnTo>
                  <a:pt x="1074" y="95"/>
                </a:lnTo>
                <a:cubicBezTo>
                  <a:pt x="1074" y="32"/>
                  <a:pt x="1026" y="0"/>
                  <a:pt x="9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989DB9E-893C-9D8E-8DF6-3B0080723550}"/>
              </a:ext>
            </a:extLst>
          </p:cNvPr>
          <p:cNvSpPr/>
          <p:nvPr/>
        </p:nvSpPr>
        <p:spPr>
          <a:xfrm rot="10800000" flipH="1">
            <a:off x="814643" y="690459"/>
            <a:ext cx="356069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DADDC3-9595-D4BB-F940-18C21AEE82A1}"/>
              </a:ext>
            </a:extLst>
          </p:cNvPr>
          <p:cNvSpPr txBox="1"/>
          <p:nvPr/>
        </p:nvSpPr>
        <p:spPr>
          <a:xfrm>
            <a:off x="1055950" y="857065"/>
            <a:ext cx="30957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Listen, point and repeat.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" name="track 1.2">
            <a:hlinkClick r:id="" action="ppaction://media"/>
            <a:extLst>
              <a:ext uri="{FF2B5EF4-FFF2-40B4-BE49-F238E27FC236}">
                <a16:creationId xmlns:a16="http://schemas.microsoft.com/office/drawing/2014/main" id="{9D370454-BEE1-274C-79FE-B5817228FCB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91561" y="747483"/>
            <a:ext cx="706321" cy="706321"/>
          </a:xfrm>
          <a:prstGeom prst="rect">
            <a:avLst/>
          </a:prstGeom>
        </p:spPr>
      </p:pic>
      <p:pic>
        <p:nvPicPr>
          <p:cNvPr id="6" name="Picture 10" descr="Chicas jóvenes de alto ángulo">
            <a:extLst>
              <a:ext uri="{FF2B5EF4-FFF2-40B4-BE49-F238E27FC236}">
                <a16:creationId xmlns:a16="http://schemas.microsoft.com/office/drawing/2014/main" id="{176B6856-3E58-FA6B-66F4-260F889BF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393" y="2204445"/>
            <a:ext cx="1996454" cy="133309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D3AA491-2248-5531-4CC6-A4FDE2E67D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21"/>
          <a:stretch/>
        </p:blipFill>
        <p:spPr bwMode="auto">
          <a:xfrm>
            <a:off x="26145" y="2204445"/>
            <a:ext cx="1574919" cy="139177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65AEE-9ADC-A0F0-8655-54B30743C18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056804" y="2140196"/>
            <a:ext cx="2075246" cy="1442191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45BCFAF-F529-5A11-BEA9-F9014A5096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51977" y="2165754"/>
            <a:ext cx="2079936" cy="1391666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4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C755876A-4BAC-E3D2-FCD5-0BAE29B6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9087" y="2154514"/>
            <a:ext cx="2165016" cy="1442191"/>
          </a:xfrm>
          <a:prstGeom prst="roundRect">
            <a:avLst>
              <a:gd name="adj" fmla="val 1243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5" name="Picture 14" descr="Premium Photo | Funny kid clown against yellow wall.">
            <a:extLst>
              <a:ext uri="{FF2B5EF4-FFF2-40B4-BE49-F238E27FC236}">
                <a16:creationId xmlns:a16="http://schemas.microsoft.com/office/drawing/2014/main" id="{05A8D336-B11F-A5EB-6D9F-9EDF2D680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9867" y="2140080"/>
            <a:ext cx="2097869" cy="1397462"/>
          </a:xfrm>
          <a:prstGeom prst="roundRect">
            <a:avLst>
              <a:gd name="adj" fmla="val 15111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47A8068F-41F8-6114-E6F0-07A8D0E42562}"/>
              </a:ext>
            </a:extLst>
          </p:cNvPr>
          <p:cNvSpPr txBox="1"/>
          <p:nvPr/>
        </p:nvSpPr>
        <p:spPr>
          <a:xfrm>
            <a:off x="132274" y="3602560"/>
            <a:ext cx="1199977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funny            loud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                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</a:p>
        </p:txBody>
      </p:sp>
      <p:pic>
        <p:nvPicPr>
          <p:cNvPr id="27" name="Picture 2" descr="Curved Arrow PNG Free Download | PNG Mart">
            <a:extLst>
              <a:ext uri="{FF2B5EF4-FFF2-40B4-BE49-F238E27FC236}">
                <a16:creationId xmlns:a16="http://schemas.microsoft.com/office/drawing/2014/main" id="{A2A27C95-60BA-19F5-755C-C43F22F2B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hqprint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4873003" y="3317915"/>
            <a:ext cx="544965" cy="40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7318F0A8-669A-D03F-965D-E5A29837A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hqprint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631933" flipH="1">
            <a:off x="3319939" y="3032942"/>
            <a:ext cx="1304101" cy="979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1C248381-8A9F-4F94-9FE0-C396765019C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40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4787" y="3799237"/>
            <a:ext cx="2645893" cy="246299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7418" y="3898465"/>
            <a:ext cx="2639797" cy="2456901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80828" y="1335968"/>
            <a:ext cx="2639797" cy="2456901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94096" y="1327305"/>
            <a:ext cx="2639797" cy="2456901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7864" y="1398358"/>
            <a:ext cx="2639797" cy="2456901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1663635" y="3087730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>
                <a:latin typeface="Comic Sans MS" panose="030F0702030302020204" pitchFamily="66" charset="0"/>
              </a:rPr>
              <a:t>Warm</a:t>
            </a:r>
            <a:r>
              <a:rPr lang="en-US" sz="2000">
                <a:latin typeface="Comic Sans MS" panose="030F0702030302020204" pitchFamily="66" charset="0"/>
              </a:rPr>
              <a:t> -</a:t>
            </a:r>
            <a:r>
              <a:rPr lang="vi-VN" sz="2000">
                <a:latin typeface="Comic Sans MS" panose="030F0702030302020204" pitchFamily="66" charset="0"/>
              </a:rPr>
              <a:t> </a:t>
            </a:r>
            <a:r>
              <a:rPr lang="vi-VN" sz="2000" dirty="0">
                <a:latin typeface="Comic Sans MS" panose="030F0702030302020204" pitchFamily="66" charset="0"/>
              </a:rPr>
              <a:t>up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1856104" y="1355152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5079534" y="3030927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5450571" y="1332428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3498096" y="57251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3664614" y="3966453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7453454" y="3799237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7233893" y="550178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000">
                <a:latin typeface="Comic Sans MS" panose="030F0702030302020204" pitchFamily="66" charset="0"/>
              </a:rPr>
              <a:t>Wrap-up &amp;</a:t>
            </a:r>
            <a:br>
              <a:rPr lang="en-US" sz="2000">
                <a:latin typeface="Comic Sans MS" panose="030F0702030302020204" pitchFamily="66" charset="0"/>
              </a:rPr>
            </a:br>
            <a:r>
              <a:rPr lang="vi-VN" sz="2000">
                <a:latin typeface="Comic Sans MS" panose="030F0702030302020204" pitchFamily="66" charset="0"/>
              </a:rPr>
              <a:t>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815359" y="376965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128169" y="1873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0966269" y="9759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830486" y="3275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7058290" y="103301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8568756" y="1304299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4" name="Google Shape;5666;p37">
            <a:extLst>
              <a:ext uri="{FF2B5EF4-FFF2-40B4-BE49-F238E27FC236}">
                <a16:creationId xmlns:a16="http://schemas.microsoft.com/office/drawing/2014/main" id="{40E29609-9180-6E55-F799-012ECE72AB1B}"/>
              </a:ext>
            </a:extLst>
          </p:cNvPr>
          <p:cNvSpPr/>
          <p:nvPr/>
        </p:nvSpPr>
        <p:spPr>
          <a:xfrm>
            <a:off x="7841604" y="345572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8988744" y="3102197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Practice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9096378" y="1307777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03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Chicas jóvenes de alto ángulo">
            <a:extLst>
              <a:ext uri="{FF2B5EF4-FFF2-40B4-BE49-F238E27FC236}">
                <a16:creationId xmlns:a16="http://schemas.microsoft.com/office/drawing/2014/main" id="{EF97B24A-E44D-CB00-1550-CD5E2D4593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691" y="4555365"/>
            <a:ext cx="2529277" cy="168888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5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1B77631-B243-ABE7-A904-954082B515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" r="1"/>
          <a:stretch/>
        </p:blipFill>
        <p:spPr bwMode="auto">
          <a:xfrm>
            <a:off x="6192677" y="4553457"/>
            <a:ext cx="2623116" cy="1825576"/>
          </a:xfrm>
          <a:prstGeom prst="roundRect">
            <a:avLst>
              <a:gd name="adj" fmla="val 15629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4B8F172-40DD-D5B1-D1D1-323405EDF80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27378" y="4493823"/>
            <a:ext cx="2626918" cy="1825575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49039EF-A620-6E9B-1BD6-1D89F8DD68B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2519" y="440833"/>
            <a:ext cx="2608531" cy="1745344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8AE8BBD7-8CF3-EF6F-AD85-F92AE673C9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6783" y="2459954"/>
            <a:ext cx="2742824" cy="1827089"/>
          </a:xfrm>
          <a:prstGeom prst="roundRect">
            <a:avLst>
              <a:gd name="adj" fmla="val 1616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 descr="Premium Photo | Funny kid clown against yellow wall.">
            <a:extLst>
              <a:ext uri="{FF2B5EF4-FFF2-40B4-BE49-F238E27FC236}">
                <a16:creationId xmlns:a16="http://schemas.microsoft.com/office/drawing/2014/main" id="{39AEB620-8D82-DBE8-296B-23505AB94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9787" y="363371"/>
            <a:ext cx="2742825" cy="1827089"/>
          </a:xfrm>
          <a:prstGeom prst="roundRect">
            <a:avLst>
              <a:gd name="adj" fmla="val 1938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F53E75D-EF86-B4F6-4BAA-C29AA7078BFA}"/>
              </a:ext>
            </a:extLst>
          </p:cNvPr>
          <p:cNvSpPr/>
          <p:nvPr/>
        </p:nvSpPr>
        <p:spPr>
          <a:xfrm>
            <a:off x="612240" y="363143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643106A-8A23-ECD5-99C0-B99A3D425C50}"/>
              </a:ext>
            </a:extLst>
          </p:cNvPr>
          <p:cNvSpPr/>
          <p:nvPr/>
        </p:nvSpPr>
        <p:spPr>
          <a:xfrm>
            <a:off x="3299691" y="4460097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funny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8EF6B02-C0E3-15DD-D3A0-A8DDE77E6755}"/>
              </a:ext>
            </a:extLst>
          </p:cNvPr>
          <p:cNvSpPr/>
          <p:nvPr/>
        </p:nvSpPr>
        <p:spPr>
          <a:xfrm>
            <a:off x="6176931" y="2429605"/>
            <a:ext cx="2611301" cy="1896659"/>
          </a:xfrm>
          <a:prstGeom prst="roundRect">
            <a:avLst>
              <a:gd name="adj" fmla="val 2233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19B01A7-F35E-F169-EC3B-F19F02EBE2DE}"/>
              </a:ext>
            </a:extLst>
          </p:cNvPr>
          <p:cNvSpPr/>
          <p:nvPr/>
        </p:nvSpPr>
        <p:spPr>
          <a:xfrm>
            <a:off x="627753" y="2373369"/>
            <a:ext cx="2611301" cy="1896659"/>
          </a:xfrm>
          <a:prstGeom prst="roundRect">
            <a:avLst>
              <a:gd name="adj" fmla="val 21078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167C1A0-CF93-8319-543B-53B6F72B928B}"/>
              </a:ext>
            </a:extLst>
          </p:cNvPr>
          <p:cNvSpPr/>
          <p:nvPr/>
        </p:nvSpPr>
        <p:spPr>
          <a:xfrm>
            <a:off x="8892481" y="2484435"/>
            <a:ext cx="2611301" cy="1896659"/>
          </a:xfrm>
          <a:prstGeom prst="roundRect">
            <a:avLst>
              <a:gd name="adj" fmla="val 24545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BB30C72-FEA7-CED6-6C3E-7651213C69CE}"/>
              </a:ext>
            </a:extLst>
          </p:cNvPr>
          <p:cNvSpPr/>
          <p:nvPr/>
        </p:nvSpPr>
        <p:spPr>
          <a:xfrm>
            <a:off x="8721050" y="413405"/>
            <a:ext cx="2782732" cy="1896659"/>
          </a:xfrm>
          <a:prstGeom prst="roundRect">
            <a:avLst>
              <a:gd name="adj" fmla="val 2170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</a:t>
            </a: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78F8A87-67BC-BF47-5590-0FF141D97D75}"/>
              </a:ext>
            </a:extLst>
          </p:cNvPr>
          <p:cNvSpPr/>
          <p:nvPr/>
        </p:nvSpPr>
        <p:spPr>
          <a:xfrm>
            <a:off x="590211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Google Shape;1206;p35">
            <a:extLst>
              <a:ext uri="{FF2B5EF4-FFF2-40B4-BE49-F238E27FC236}">
                <a16:creationId xmlns:a16="http://schemas.microsoft.com/office/drawing/2014/main" id="{A21AA492-E650-C33C-B604-852255BBCFAB}"/>
              </a:ext>
            </a:extLst>
          </p:cNvPr>
          <p:cNvSpPr/>
          <p:nvPr/>
        </p:nvSpPr>
        <p:spPr>
          <a:xfrm>
            <a:off x="673568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9E5BB57-86FC-DFA5-5F88-86E089ED43A3}"/>
              </a:ext>
            </a:extLst>
          </p:cNvPr>
          <p:cNvSpPr/>
          <p:nvPr/>
        </p:nvSpPr>
        <p:spPr>
          <a:xfrm>
            <a:off x="3364266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4" name="Google Shape;1206;p35">
            <a:extLst>
              <a:ext uri="{FF2B5EF4-FFF2-40B4-BE49-F238E27FC236}">
                <a16:creationId xmlns:a16="http://schemas.microsoft.com/office/drawing/2014/main" id="{C1A05D20-0FDE-3CBA-330C-8B829AD48289}"/>
              </a:ext>
            </a:extLst>
          </p:cNvPr>
          <p:cNvSpPr/>
          <p:nvPr/>
        </p:nvSpPr>
        <p:spPr>
          <a:xfrm>
            <a:off x="3427237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C24E6A8-DCFF-DFA3-2A2A-478273EB83F7}"/>
              </a:ext>
            </a:extLst>
          </p:cNvPr>
          <p:cNvSpPr/>
          <p:nvPr/>
        </p:nvSpPr>
        <p:spPr>
          <a:xfrm>
            <a:off x="6139192" y="322285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6" name="Google Shape;1206;p35">
            <a:extLst>
              <a:ext uri="{FF2B5EF4-FFF2-40B4-BE49-F238E27FC236}">
                <a16:creationId xmlns:a16="http://schemas.microsoft.com/office/drawing/2014/main" id="{F7446CCB-B780-83A9-144E-D9B9633CBD90}"/>
              </a:ext>
            </a:extLst>
          </p:cNvPr>
          <p:cNvSpPr/>
          <p:nvPr/>
        </p:nvSpPr>
        <p:spPr>
          <a:xfrm>
            <a:off x="6170061" y="46054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722A7C-2E78-A48C-76D3-E80A97863E75}"/>
              </a:ext>
            </a:extLst>
          </p:cNvPr>
          <p:cNvSpPr/>
          <p:nvPr/>
        </p:nvSpPr>
        <p:spPr>
          <a:xfrm>
            <a:off x="8892481" y="285994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6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8" name="Google Shape;1206;p35">
            <a:extLst>
              <a:ext uri="{FF2B5EF4-FFF2-40B4-BE49-F238E27FC236}">
                <a16:creationId xmlns:a16="http://schemas.microsoft.com/office/drawing/2014/main" id="{013E5138-17A0-EE5A-AF50-746B54349983}"/>
              </a:ext>
            </a:extLst>
          </p:cNvPr>
          <p:cNvSpPr/>
          <p:nvPr/>
        </p:nvSpPr>
        <p:spPr>
          <a:xfrm>
            <a:off x="8961851" y="440833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173FDF46-E9E3-A949-AF6D-616A585F9220}"/>
              </a:ext>
            </a:extLst>
          </p:cNvPr>
          <p:cNvSpPr/>
          <p:nvPr/>
        </p:nvSpPr>
        <p:spPr>
          <a:xfrm>
            <a:off x="610526" y="241827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99D46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Google Shape;1206;p35">
            <a:extLst>
              <a:ext uri="{FF2B5EF4-FFF2-40B4-BE49-F238E27FC236}">
                <a16:creationId xmlns:a16="http://schemas.microsoft.com/office/drawing/2014/main" id="{1D1BAEE0-074B-22F5-CBA9-1B9AA3B73077}"/>
              </a:ext>
            </a:extLst>
          </p:cNvPr>
          <p:cNvSpPr/>
          <p:nvPr/>
        </p:nvSpPr>
        <p:spPr>
          <a:xfrm>
            <a:off x="676852" y="254148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A9CE915-7453-C1D1-B388-AB46A3463BF5}"/>
              </a:ext>
            </a:extLst>
          </p:cNvPr>
          <p:cNvSpPr/>
          <p:nvPr/>
        </p:nvSpPr>
        <p:spPr>
          <a:xfrm>
            <a:off x="3404422" y="242514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6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Google Shape;1206;p35">
            <a:extLst>
              <a:ext uri="{FF2B5EF4-FFF2-40B4-BE49-F238E27FC236}">
                <a16:creationId xmlns:a16="http://schemas.microsoft.com/office/drawing/2014/main" id="{FC148194-BC68-0CD2-6C04-9065E978DFE2}"/>
              </a:ext>
            </a:extLst>
          </p:cNvPr>
          <p:cNvSpPr/>
          <p:nvPr/>
        </p:nvSpPr>
        <p:spPr>
          <a:xfrm>
            <a:off x="3468642" y="254511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F2816EA-C68D-2A29-368F-FDBE3712C971}"/>
              </a:ext>
            </a:extLst>
          </p:cNvPr>
          <p:cNvSpPr/>
          <p:nvPr/>
        </p:nvSpPr>
        <p:spPr>
          <a:xfrm>
            <a:off x="6170061" y="2407602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99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7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Google Shape;1206;p35">
            <a:extLst>
              <a:ext uri="{FF2B5EF4-FFF2-40B4-BE49-F238E27FC236}">
                <a16:creationId xmlns:a16="http://schemas.microsoft.com/office/drawing/2014/main" id="{25D6C8F1-FBB9-2728-CF01-B24FDF46FA54}"/>
              </a:ext>
            </a:extLst>
          </p:cNvPr>
          <p:cNvSpPr/>
          <p:nvPr/>
        </p:nvSpPr>
        <p:spPr>
          <a:xfrm>
            <a:off x="6236387" y="253282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ED028998-DC16-B879-CABD-8EAADA90206C}"/>
              </a:ext>
            </a:extLst>
          </p:cNvPr>
          <p:cNvSpPr/>
          <p:nvPr/>
        </p:nvSpPr>
        <p:spPr>
          <a:xfrm>
            <a:off x="8944695" y="2381830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CC99FF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8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Google Shape;1206;p35">
            <a:extLst>
              <a:ext uri="{FF2B5EF4-FFF2-40B4-BE49-F238E27FC236}">
                <a16:creationId xmlns:a16="http://schemas.microsoft.com/office/drawing/2014/main" id="{5099631D-74A1-B46E-19F1-0614D471F92D}"/>
              </a:ext>
            </a:extLst>
          </p:cNvPr>
          <p:cNvSpPr/>
          <p:nvPr/>
        </p:nvSpPr>
        <p:spPr>
          <a:xfrm>
            <a:off x="9003619" y="2555562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C3F697F-1ADA-7397-4802-64F653D75F5B}"/>
              </a:ext>
            </a:extLst>
          </p:cNvPr>
          <p:cNvSpPr/>
          <p:nvPr/>
        </p:nvSpPr>
        <p:spPr>
          <a:xfrm>
            <a:off x="627753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89DFF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9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Google Shape;1206;p35">
            <a:extLst>
              <a:ext uri="{FF2B5EF4-FFF2-40B4-BE49-F238E27FC236}">
                <a16:creationId xmlns:a16="http://schemas.microsoft.com/office/drawing/2014/main" id="{AA12253D-BBFF-6E85-39D2-73143CB571D7}"/>
              </a:ext>
            </a:extLst>
          </p:cNvPr>
          <p:cNvSpPr/>
          <p:nvPr/>
        </p:nvSpPr>
        <p:spPr>
          <a:xfrm>
            <a:off x="637704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0D9E4CBF-CF0B-0F4F-C594-F36F3BD821B7}"/>
              </a:ext>
            </a:extLst>
          </p:cNvPr>
          <p:cNvSpPr/>
          <p:nvPr/>
        </p:nvSpPr>
        <p:spPr>
          <a:xfrm>
            <a:off x="3354353" y="4514166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10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Google Shape;1206;p35">
            <a:extLst>
              <a:ext uri="{FF2B5EF4-FFF2-40B4-BE49-F238E27FC236}">
                <a16:creationId xmlns:a16="http://schemas.microsoft.com/office/drawing/2014/main" id="{AAC4EC0C-3762-8DEF-575E-7BFA0194B0FC}"/>
              </a:ext>
            </a:extLst>
          </p:cNvPr>
          <p:cNvSpPr/>
          <p:nvPr/>
        </p:nvSpPr>
        <p:spPr>
          <a:xfrm>
            <a:off x="3364304" y="4631618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46E5CB17-A700-DFB5-DBE7-104FC8352DB1}"/>
              </a:ext>
            </a:extLst>
          </p:cNvPr>
          <p:cNvSpPr/>
          <p:nvPr/>
        </p:nvSpPr>
        <p:spPr>
          <a:xfrm>
            <a:off x="6111180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0" name="Google Shape;1206;p35">
            <a:extLst>
              <a:ext uri="{FF2B5EF4-FFF2-40B4-BE49-F238E27FC236}">
                <a16:creationId xmlns:a16="http://schemas.microsoft.com/office/drawing/2014/main" id="{A4C6E288-C5A4-A52F-5959-C66C31ED6D53}"/>
              </a:ext>
            </a:extLst>
          </p:cNvPr>
          <p:cNvSpPr/>
          <p:nvPr/>
        </p:nvSpPr>
        <p:spPr>
          <a:xfrm>
            <a:off x="6101825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791F7ACB-B6D6-CAA7-ADEF-46B6DEC1D8EC}"/>
              </a:ext>
            </a:extLst>
          </p:cNvPr>
          <p:cNvSpPr/>
          <p:nvPr/>
        </p:nvSpPr>
        <p:spPr>
          <a:xfrm>
            <a:off x="8892481" y="44673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" name="Google Shape;1206;p35">
            <a:extLst>
              <a:ext uri="{FF2B5EF4-FFF2-40B4-BE49-F238E27FC236}">
                <a16:creationId xmlns:a16="http://schemas.microsoft.com/office/drawing/2014/main" id="{43B7949F-F7D2-B451-19A7-3D6AE30E9FEC}"/>
              </a:ext>
            </a:extLst>
          </p:cNvPr>
          <p:cNvSpPr/>
          <p:nvPr/>
        </p:nvSpPr>
        <p:spPr>
          <a:xfrm>
            <a:off x="8902432" y="45847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6C31D880-32AB-4FBA-B879-3DBA78209E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006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>
                      <p:stCondLst>
                        <p:cond delay="0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" fill="hold">
                      <p:stCondLst>
                        <p:cond delay="0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59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" fill="hold">
                      <p:stCondLst>
                        <p:cond delay="0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6" grpId="1" animBg="1"/>
      <p:bldP spid="23" grpId="0" animBg="1"/>
      <p:bldP spid="23" grpId="1" animBg="1"/>
      <p:bldP spid="25" grpId="0" animBg="1"/>
      <p:bldP spid="25" grpId="1" animBg="1"/>
      <p:bldP spid="27" grpId="0" animBg="1"/>
      <p:bldP spid="27" grpId="1" animBg="1"/>
      <p:bldP spid="29" grpId="0" animBg="1"/>
      <p:bldP spid="29" grpId="1" animBg="1"/>
      <p:bldP spid="31" grpId="0" animBg="1"/>
      <p:bldP spid="31" grpId="1" animBg="1"/>
      <p:bldP spid="37" grpId="0" animBg="1"/>
      <p:bldP spid="37" grpId="1" animBg="1"/>
      <p:bldP spid="39" grpId="0" animBg="1"/>
      <p:bldP spid="39" grpId="1" animBg="1"/>
      <p:bldP spid="41" grpId="0" animBg="1"/>
      <p:bldP spid="41" grpId="1" animBg="1"/>
      <p:bldP spid="47" grpId="0" animBg="1"/>
      <p:bldP spid="47" grpId="1" animBg="1"/>
      <p:bldP spid="49" grpId="0" animBg="1"/>
      <p:bldP spid="49" grpId="1" animBg="1"/>
      <p:bldP spid="51" grpId="0" animBg="1"/>
      <p:bldP spid="51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3 Look and say.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14746" y="3225683"/>
            <a:ext cx="3531034" cy="353103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F52AC0CD-514A-4DA2-A18A-7546FDAA490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4E6FA2CE-732A-709E-B8D6-5F38BB4F8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664" y="1787308"/>
            <a:ext cx="5159060" cy="3436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36E35D7-4AA8-5371-12C1-4A7DCB5381B2}"/>
              </a:ext>
            </a:extLst>
          </p:cNvPr>
          <p:cNvSpPr txBox="1"/>
          <p:nvPr/>
        </p:nvSpPr>
        <p:spPr>
          <a:xfrm>
            <a:off x="694265" y="5359401"/>
            <a:ext cx="61806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A5906FC-1CED-385E-EA55-357E830A070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42" t="48992" r="2618" b="8759"/>
          <a:stretch/>
        </p:blipFill>
        <p:spPr>
          <a:xfrm>
            <a:off x="9720543" y="3522409"/>
            <a:ext cx="2532273" cy="3335591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6F508798-15AF-9BA1-A7D1-8978A1DCCFA5}"/>
              </a:ext>
            </a:extLst>
          </p:cNvPr>
          <p:cNvSpPr/>
          <p:nvPr/>
        </p:nvSpPr>
        <p:spPr>
          <a:xfrm>
            <a:off x="6502401" y="1583267"/>
            <a:ext cx="4556472" cy="1440130"/>
          </a:xfrm>
          <a:prstGeom prst="wedgeRoundRectCallout">
            <a:avLst>
              <a:gd name="adj1" fmla="val 44282"/>
              <a:gd name="adj2" fmla="val 8631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Lorena and Carla are clever.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D797405-45D0-4694-A6BF-82C46FDB4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424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0">
            <a:extLst>
              <a:ext uri="{FF2B5EF4-FFF2-40B4-BE49-F238E27FC236}">
                <a16:creationId xmlns:a16="http://schemas.microsoft.com/office/drawing/2014/main" id="{4A450504-C71C-067A-86FC-48C2D7E3ED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7494" y="418904"/>
            <a:ext cx="3516638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2">
            <a:extLst>
              <a:ext uri="{FF2B5EF4-FFF2-40B4-BE49-F238E27FC236}">
                <a16:creationId xmlns:a16="http://schemas.microsoft.com/office/drawing/2014/main" id="{06855514-C34B-2226-BB35-CF7F2DE6A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384" y="3382596"/>
            <a:ext cx="3374444" cy="2250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D98463F9-56B2-BC89-40DA-6C7690E853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064" y="418904"/>
            <a:ext cx="3519449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0E7DCC2-1D42-1486-5BEC-E5FA80D4FBE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415" y="3382596"/>
            <a:ext cx="3410234" cy="2250754"/>
          </a:xfrm>
          <a:prstGeom prst="rect">
            <a:avLst/>
          </a:prstGeom>
        </p:spPr>
      </p:pic>
      <p:pic>
        <p:nvPicPr>
          <p:cNvPr id="10" name="Picture 18" descr="Page 5 | Stem Education Images - Free Download on Freepik">
            <a:extLst>
              <a:ext uri="{FF2B5EF4-FFF2-40B4-BE49-F238E27FC236}">
                <a16:creationId xmlns:a16="http://schemas.microsoft.com/office/drawing/2014/main" id="{9A47E13B-1619-0064-3346-5C950D37B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8563" y="3382595"/>
            <a:ext cx="3671241" cy="2250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09AF754-A65B-4338-47E2-553086F684D3}"/>
              </a:ext>
            </a:extLst>
          </p:cNvPr>
          <p:cNvSpPr txBox="1"/>
          <p:nvPr/>
        </p:nvSpPr>
        <p:spPr>
          <a:xfrm>
            <a:off x="7920350" y="5608099"/>
            <a:ext cx="50090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 Mia and Bee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/ 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technology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B6FD4E-81C2-0B7A-A8C0-63F4820162B9}"/>
              </a:ext>
            </a:extLst>
          </p:cNvPr>
          <p:cNvSpPr txBox="1"/>
          <p:nvPr/>
        </p:nvSpPr>
        <p:spPr>
          <a:xfrm>
            <a:off x="911809" y="2797128"/>
            <a:ext cx="632036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E5136E1-D13E-4BEC-B71E-F0CE3496BB30}"/>
              </a:ext>
            </a:extLst>
          </p:cNvPr>
          <p:cNvSpPr txBox="1"/>
          <p:nvPr/>
        </p:nvSpPr>
        <p:spPr>
          <a:xfrm>
            <a:off x="7497494" y="2771726"/>
            <a:ext cx="514138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 Bella and Tom / loud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A04F7DD-19D3-B001-DB6E-A793ED691B45}"/>
              </a:ext>
            </a:extLst>
          </p:cNvPr>
          <p:cNvSpPr txBox="1"/>
          <p:nvPr/>
        </p:nvSpPr>
        <p:spPr>
          <a:xfrm>
            <a:off x="382683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 Lucas and Noah / funny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3713CB-81B2-E55A-9C59-EC8FA8DCD923}"/>
              </a:ext>
            </a:extLst>
          </p:cNvPr>
          <p:cNvSpPr txBox="1"/>
          <p:nvPr/>
        </p:nvSpPr>
        <p:spPr>
          <a:xfrm>
            <a:off x="4243438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 Mary and Lily / quiet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D2556B-7787-4F1F-A19F-0B26DB8D785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4614362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play!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4AAA7C44-4E74-489E-9234-E856BC9220B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" name="Picture 6" descr="School Clipart Vector Art, Icons, and Graphics for Free Download">
            <a:extLst>
              <a:ext uri="{FF2B5EF4-FFF2-40B4-BE49-F238E27FC236}">
                <a16:creationId xmlns:a16="http://schemas.microsoft.com/office/drawing/2014/main" id="{A19632CA-D387-23D0-1F27-EA61551C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557" y="1710423"/>
            <a:ext cx="7461976" cy="4760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9BA25D4-FC1C-CD27-99B2-0086CA9676FE}"/>
              </a:ext>
            </a:extLst>
          </p:cNvPr>
          <p:cNvSpPr/>
          <p:nvPr/>
        </p:nvSpPr>
        <p:spPr>
          <a:xfrm>
            <a:off x="4417358" y="247246"/>
            <a:ext cx="4756585" cy="1518622"/>
          </a:xfrm>
          <a:prstGeom prst="wedgeRoundRectCallout">
            <a:avLst>
              <a:gd name="adj1" fmla="val 33099"/>
              <a:gd name="adj2" fmla="val 87767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There are four people in my family. My mother is clever. My father is funny. Both mother and father are kind.....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242492" y="748642"/>
            <a:ext cx="396654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483799" y="915249"/>
            <a:ext cx="3522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 about your family.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A0882692-4AF4-4F02-B89B-0F52F2838D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332868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>
                <a:latin typeface="Comic Sans MS" panose="030F0702030302020204" pitchFamily="66" charset="0"/>
              </a:rPr>
              <a:t>WRAP-UP &amp;</a:t>
            </a:r>
            <a:br>
              <a:rPr lang="en-US" sz="6000">
                <a:latin typeface="Comic Sans MS" panose="030F0702030302020204" pitchFamily="66" charset="0"/>
              </a:rPr>
            </a:br>
            <a:r>
              <a:rPr lang="vi-VN" sz="6000">
                <a:latin typeface="Comic Sans MS" panose="030F0702030302020204" pitchFamily="66" charset="0"/>
              </a:rPr>
              <a:t>ASSESSMENT</a:t>
            </a:r>
            <a:endParaRPr sz="6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92FD65A2-7577-4E46-9077-AEB2758B3CF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Rounded Rectangle 1">
            <a:extLst>
              <a:ext uri="{FF2B5EF4-FFF2-40B4-BE49-F238E27FC236}">
                <a16:creationId xmlns:a16="http://schemas.microsoft.com/office/drawing/2014/main" id="{B4919764-7ACC-3A02-8780-12F3FECC3F5F}"/>
              </a:ext>
            </a:extLst>
          </p:cNvPr>
          <p:cNvSpPr/>
          <p:nvPr/>
        </p:nvSpPr>
        <p:spPr>
          <a:xfrm>
            <a:off x="258405" y="161008"/>
            <a:ext cx="4240708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Look, read and match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2" descr="Social Skills for Voice Volume in Conversation">
            <a:extLst>
              <a:ext uri="{FF2B5EF4-FFF2-40B4-BE49-F238E27FC236}">
                <a16:creationId xmlns:a16="http://schemas.microsoft.com/office/drawing/2014/main" id="{559ABD3C-F762-F04C-C9C9-9B863329A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830" y="925827"/>
            <a:ext cx="2648125" cy="1488834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Two Young Stylish Woman Models in Summer Hipster Clothes Stock Photo ...">
            <a:extLst>
              <a:ext uri="{FF2B5EF4-FFF2-40B4-BE49-F238E27FC236}">
                <a16:creationId xmlns:a16="http://schemas.microsoft.com/office/drawing/2014/main" id="{CD6BD489-D64C-12B8-02FB-B562AEFB87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669"/>
          <a:stretch/>
        </p:blipFill>
        <p:spPr bwMode="auto">
          <a:xfrm>
            <a:off x="742953" y="2740447"/>
            <a:ext cx="2664968" cy="1538046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ops, Women, Fashion, Party, Moda, Fashion Styles, Fashion ...">
            <a:extLst>
              <a:ext uri="{FF2B5EF4-FFF2-40B4-BE49-F238E27FC236}">
                <a16:creationId xmlns:a16="http://schemas.microsoft.com/office/drawing/2014/main" id="{7A5ABB22-6AE1-EF12-3629-372443AD68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9561"/>
          <a:stretch/>
        </p:blipFill>
        <p:spPr bwMode="auto">
          <a:xfrm>
            <a:off x="762830" y="4623342"/>
            <a:ext cx="2669385" cy="1431505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100 Pics Q is in... 1 level answer: QUIFF">
            <a:extLst>
              <a:ext uri="{FF2B5EF4-FFF2-40B4-BE49-F238E27FC236}">
                <a16:creationId xmlns:a16="http://schemas.microsoft.com/office/drawing/2014/main" id="{00C8EB9E-C78E-166E-355A-25083D8352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19" b="7779"/>
          <a:stretch/>
        </p:blipFill>
        <p:spPr bwMode="auto">
          <a:xfrm>
            <a:off x="8839200" y="3695871"/>
            <a:ext cx="2563467" cy="1643222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Google Shape;8552;p56">
            <a:extLst>
              <a:ext uri="{FF2B5EF4-FFF2-40B4-BE49-F238E27FC236}">
                <a16:creationId xmlns:a16="http://schemas.microsoft.com/office/drawing/2014/main" id="{5A2D560D-C760-FCCD-24D1-BF5A81B0D571}"/>
              </a:ext>
            </a:extLst>
          </p:cNvPr>
          <p:cNvSpPr/>
          <p:nvPr/>
        </p:nvSpPr>
        <p:spPr>
          <a:xfrm rot="10800000" flipH="1">
            <a:off x="4088297" y="73136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2DC9A8-ED5B-2097-E9CD-C578D4BD70C0}"/>
              </a:ext>
            </a:extLst>
          </p:cNvPr>
          <p:cNvSpPr txBox="1"/>
          <p:nvPr/>
        </p:nvSpPr>
        <p:spPr>
          <a:xfrm>
            <a:off x="4326835" y="786037"/>
            <a:ext cx="39822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Bella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science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Google Shape;8552;p56">
            <a:extLst>
              <a:ext uri="{FF2B5EF4-FFF2-40B4-BE49-F238E27FC236}">
                <a16:creationId xmlns:a16="http://schemas.microsoft.com/office/drawing/2014/main" id="{C12027E9-0241-4243-6CED-C31A72FB1383}"/>
              </a:ext>
            </a:extLst>
          </p:cNvPr>
          <p:cNvSpPr/>
          <p:nvPr/>
        </p:nvSpPr>
        <p:spPr>
          <a:xfrm rot="10800000" flipH="1">
            <a:off x="4088297" y="1900456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8D24EE-84F2-6991-3444-92D89305C0D2}"/>
              </a:ext>
            </a:extLst>
          </p:cNvPr>
          <p:cNvSpPr txBox="1"/>
          <p:nvPr/>
        </p:nvSpPr>
        <p:spPr>
          <a:xfrm>
            <a:off x="4326835" y="2103186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Amy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clever.</a:t>
            </a:r>
          </a:p>
        </p:txBody>
      </p:sp>
      <p:sp>
        <p:nvSpPr>
          <p:cNvPr id="22" name="Google Shape;8552;p56">
            <a:extLst>
              <a:ext uri="{FF2B5EF4-FFF2-40B4-BE49-F238E27FC236}">
                <a16:creationId xmlns:a16="http://schemas.microsoft.com/office/drawing/2014/main" id="{88380886-B27D-0AEB-2078-F7C56DF93A1D}"/>
              </a:ext>
            </a:extLst>
          </p:cNvPr>
          <p:cNvSpPr/>
          <p:nvPr/>
        </p:nvSpPr>
        <p:spPr>
          <a:xfrm rot="10800000" flipH="1">
            <a:off x="4040895" y="307949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D7BE7F-55EB-0CC1-5D82-3E95C6F2CD09}"/>
              </a:ext>
            </a:extLst>
          </p:cNvPr>
          <p:cNvSpPr txBox="1"/>
          <p:nvPr/>
        </p:nvSpPr>
        <p:spPr>
          <a:xfrm>
            <a:off x="4279433" y="3282220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Billy and Bee are funny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4" name="Google Shape;8552;p56">
            <a:extLst>
              <a:ext uri="{FF2B5EF4-FFF2-40B4-BE49-F238E27FC236}">
                <a16:creationId xmlns:a16="http://schemas.microsoft.com/office/drawing/2014/main" id="{8025A518-BEF9-504A-1D2F-E0A5B213017F}"/>
              </a:ext>
            </a:extLst>
          </p:cNvPr>
          <p:cNvSpPr/>
          <p:nvPr/>
        </p:nvSpPr>
        <p:spPr>
          <a:xfrm rot="10800000" flipH="1">
            <a:off x="4088297" y="4232104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CC99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2B1F277-6A96-AD1D-19C6-B8529F05B28F}"/>
              </a:ext>
            </a:extLst>
          </p:cNvPr>
          <p:cNvSpPr txBox="1"/>
          <p:nvPr/>
        </p:nvSpPr>
        <p:spPr>
          <a:xfrm>
            <a:off x="4326835" y="4434834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Lucas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Noah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6" name="Google Shape;8552;p56">
            <a:extLst>
              <a:ext uri="{FF2B5EF4-FFF2-40B4-BE49-F238E27FC236}">
                <a16:creationId xmlns:a16="http://schemas.microsoft.com/office/drawing/2014/main" id="{C2D6D528-A749-6EED-382E-B0A43DDEFD17}"/>
              </a:ext>
            </a:extLst>
          </p:cNvPr>
          <p:cNvSpPr/>
          <p:nvPr/>
        </p:nvSpPr>
        <p:spPr>
          <a:xfrm rot="10800000" flipH="1">
            <a:off x="4088297" y="5339095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CEA8171-1C55-F7DF-9353-EF704E08C437}"/>
              </a:ext>
            </a:extLst>
          </p:cNvPr>
          <p:cNvSpPr txBox="1"/>
          <p:nvPr/>
        </p:nvSpPr>
        <p:spPr>
          <a:xfrm>
            <a:off x="4326835" y="5541825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Mary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Lily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1024" name="Picture 12" descr="Kids Observing A Science Lab Project At Home Stock Photo - Image of ...">
            <a:extLst>
              <a:ext uri="{FF2B5EF4-FFF2-40B4-BE49-F238E27FC236}">
                <a16:creationId xmlns:a16="http://schemas.microsoft.com/office/drawing/2014/main" id="{15BF5E01-85D2-F690-7222-90B41B20E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9199" y="1603573"/>
            <a:ext cx="2598357" cy="1734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AAE6A926-7093-733B-231F-2781D7433DCB}"/>
              </a:ext>
            </a:extLst>
          </p:cNvPr>
          <p:cNvCxnSpPr>
            <a:cxnSpLocks/>
            <a:stCxn id="6" idx="3"/>
          </p:cNvCxnSpPr>
          <p:nvPr/>
        </p:nvCxnSpPr>
        <p:spPr>
          <a:xfrm>
            <a:off x="3410955" y="1670244"/>
            <a:ext cx="968888" cy="311028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37" name="Straight Connector 1036">
            <a:extLst>
              <a:ext uri="{FF2B5EF4-FFF2-40B4-BE49-F238E27FC236}">
                <a16:creationId xmlns:a16="http://schemas.microsoft.com/office/drawing/2014/main" id="{1A609286-FD8B-40CB-7FE4-1D4422D924F7}"/>
              </a:ext>
            </a:extLst>
          </p:cNvPr>
          <p:cNvCxnSpPr>
            <a:cxnSpLocks/>
          </p:cNvCxnSpPr>
          <p:nvPr/>
        </p:nvCxnSpPr>
        <p:spPr>
          <a:xfrm>
            <a:off x="3432215" y="3482533"/>
            <a:ext cx="739876" cy="233703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A9D0A956-D435-3626-4029-9ED6FDC5CC78}"/>
              </a:ext>
            </a:extLst>
          </p:cNvPr>
          <p:cNvCxnSpPr>
            <a:cxnSpLocks/>
          </p:cNvCxnSpPr>
          <p:nvPr/>
        </p:nvCxnSpPr>
        <p:spPr>
          <a:xfrm flipV="1">
            <a:off x="3441414" y="3525223"/>
            <a:ext cx="838019" cy="1754919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5" name="Straight Connector 1044">
            <a:extLst>
              <a:ext uri="{FF2B5EF4-FFF2-40B4-BE49-F238E27FC236}">
                <a16:creationId xmlns:a16="http://schemas.microsoft.com/office/drawing/2014/main" id="{041ECBEF-A814-35B4-FB13-CA162976A2A4}"/>
              </a:ext>
            </a:extLst>
          </p:cNvPr>
          <p:cNvCxnSpPr>
            <a:cxnSpLocks/>
          </p:cNvCxnSpPr>
          <p:nvPr/>
        </p:nvCxnSpPr>
        <p:spPr>
          <a:xfrm flipH="1" flipV="1">
            <a:off x="7912569" y="1365494"/>
            <a:ext cx="923497" cy="1105280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7" name="Straight Connector 1046">
            <a:extLst>
              <a:ext uri="{FF2B5EF4-FFF2-40B4-BE49-F238E27FC236}">
                <a16:creationId xmlns:a16="http://schemas.microsoft.com/office/drawing/2014/main" id="{87163EB6-CD63-E9C3-973C-1E1300308E6A}"/>
              </a:ext>
            </a:extLst>
          </p:cNvPr>
          <p:cNvCxnSpPr>
            <a:cxnSpLocks/>
          </p:cNvCxnSpPr>
          <p:nvPr/>
        </p:nvCxnSpPr>
        <p:spPr>
          <a:xfrm flipH="1" flipV="1">
            <a:off x="8099324" y="2503296"/>
            <a:ext cx="760386" cy="1957958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pic>
        <p:nvPicPr>
          <p:cNvPr id="27" name="Picture 26">
            <a:extLst>
              <a:ext uri="{FF2B5EF4-FFF2-40B4-BE49-F238E27FC236}">
                <a16:creationId xmlns:a16="http://schemas.microsoft.com/office/drawing/2014/main" id="{E46AE0F0-38CA-42FD-B54F-11D53438C8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94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63813E5-CAEC-55D0-CF6E-33E80201668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14" b="28945"/>
          <a:stretch/>
        </p:blipFill>
        <p:spPr>
          <a:xfrm>
            <a:off x="0" y="13600"/>
            <a:ext cx="12194853" cy="68444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5046714"/>
            <a:ext cx="11988535" cy="1592088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86560" y="2789587"/>
              <a:ext cx="2219290" cy="219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Structure: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3368379"/>
            <a:ext cx="12851708" cy="2857686"/>
            <a:chOff x="305707" y="2683848"/>
            <a:chExt cx="9256977" cy="2143265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692254"/>
              <a:ext cx="8635241" cy="1023917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40944" y="2683848"/>
              <a:ext cx="2461978" cy="500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VN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Vocabulary</a:t>
              </a: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: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1181891" y="3073257"/>
              <a:ext cx="8380793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clever, crazy about, different, same, quiet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2802922" y="4296198"/>
              <a:ext cx="5939259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Both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Lorena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and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Carla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are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clever.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5AB322A-DB64-4685-80E2-0E5D3D805E6A}"/>
              </a:ext>
            </a:extLst>
          </p:cNvPr>
          <p:cNvSpPr txBox="1"/>
          <p:nvPr/>
        </p:nvSpPr>
        <p:spPr>
          <a:xfrm>
            <a:off x="2592777" y="646804"/>
            <a:ext cx="7006442" cy="2077164"/>
          </a:xfrm>
          <a:prstGeom prst="roundRect">
            <a:avLst/>
          </a:prstGeom>
          <a:solidFill>
            <a:schemeClr val="tx1">
              <a:alpha val="70000"/>
            </a:schemeClr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U</a:t>
            </a:r>
            <a:r>
              <a:rPr kumimoji="0" lang="en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nit 1</a:t>
            </a:r>
            <a: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: Family and friends </a:t>
            </a:r>
            <a:b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</a:b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Lesson 1 – Part 1,2,3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What have we learnt today?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27BD6DD-C3B4-425A-90AD-1A2080E10FF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Earth Clip Art - World Travel Clipart Png - (3206x3494) Png Clipart ...">
            <a:extLst>
              <a:ext uri="{FF2B5EF4-FFF2-40B4-BE49-F238E27FC236}">
                <a16:creationId xmlns:a16="http://schemas.microsoft.com/office/drawing/2014/main" id="{657A7FFE-D4A3-E482-E479-59BE2FCEA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9675" y="1966452"/>
            <a:ext cx="8515786" cy="8704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Hand drawn school bus with children">
            <a:extLst>
              <a:ext uri="{FF2B5EF4-FFF2-40B4-BE49-F238E27FC236}">
                <a16:creationId xmlns:a16="http://schemas.microsoft.com/office/drawing/2014/main" id="{D141EB81-E2A4-DF1D-EE69-77F821431B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6400" r="91750">
                        <a14:foregroundMark x1="23600" y1="42900" x2="23900" y2="52350"/>
                        <a14:foregroundMark x1="46450" y1="54650" x2="59100" y2="48650"/>
                        <a14:foregroundMark x1="59100" y1="48650" x2="61950" y2="43300"/>
                        <a14:foregroundMark x1="59900" y1="46100" x2="61600" y2="51750"/>
                        <a14:foregroundMark x1="63650" y1="66900" x2="70500" y2="72200"/>
                        <a14:foregroundMark x1="89900" y1="66150" x2="91750" y2="73950"/>
                        <a14:foregroundMark x1="91750" y1="73950" x2="90600" y2="80000"/>
                        <a14:foregroundMark x1="80300" y1="40100" x2="83250" y2="52650"/>
                        <a14:foregroundMark x1="83250" y1="52650" x2="82200" y2="59400"/>
                        <a14:foregroundMark x1="6400" y1="58350" x2="9200" y2="58350"/>
                        <a14:foregroundMark x1="12200" y1="38000" x2="9950" y2="45950"/>
                        <a14:foregroundMark x1="9950" y1="45950" x2="10150" y2="46400"/>
                        <a14:foregroundMark x1="12096" y1="60222" x2="12011" y2="61848"/>
                        <a14:backgroundMark x1="7100" y1="46750" x2="9750" y2="37800"/>
                        <a14:backgroundMark x1="9750" y1="37800" x2="15300" y2="32100"/>
                        <a14:backgroundMark x1="15300" y1="32100" x2="44800" y2="30600"/>
                        <a14:backgroundMark x1="44800" y1="30600" x2="56100" y2="30600"/>
                        <a14:backgroundMark x1="56100" y1="30600" x2="77750" y2="29400"/>
                        <a14:backgroundMark x1="6550" y1="61500" x2="12050" y2="63850"/>
                        <a14:backgroundMark x1="8500" y1="60500" x2="11500" y2="61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85" t="30124" r="3827" b="15226"/>
          <a:stretch/>
        </p:blipFill>
        <p:spPr bwMode="auto">
          <a:xfrm rot="20431378">
            <a:off x="3876382" y="3438466"/>
            <a:ext cx="2386375" cy="142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73849" y="388057"/>
            <a:ext cx="422743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64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Thank you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149972" y="1496053"/>
            <a:ext cx="605486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88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&amp; goodbye!</a:t>
            </a:r>
          </a:p>
        </p:txBody>
      </p:sp>
      <p:pic>
        <p:nvPicPr>
          <p:cNvPr id="2" name="4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92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738100" y="-1143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4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5" name="chimes.wav"/>
          </p:stSnd>
        </p:sndAc>
      </p:transition>
    </mc:Choice>
    <mc:Fallback xmlns="">
      <p:transition spd="slow">
        <p:random/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032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1016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 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sing and dance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643C5F2-C638-5F58-CD11-C4EEB18113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62" y="3619500"/>
            <a:ext cx="3238500" cy="323850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5EBD64C5-840F-4F52-B24B-D7CE541B7F2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568AE85-467B-BDDD-9812-C698802D32E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24" b="11981"/>
          <a:stretch/>
        </p:blipFill>
        <p:spPr>
          <a:xfrm>
            <a:off x="-31" y="0"/>
            <a:ext cx="12298017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73622ED-C83E-E354-92E6-952F1CF372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6477" y="2763701"/>
            <a:ext cx="2882348" cy="239319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DCAC15-BE5A-5277-7661-C0C2E344F52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84" b="16006"/>
          <a:stretch/>
        </p:blipFill>
        <p:spPr>
          <a:xfrm>
            <a:off x="10710005" y="3308243"/>
            <a:ext cx="2148272" cy="129906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0F53F84-5AA0-AD57-81BA-61C6DCBA0AB7}"/>
              </a:ext>
            </a:extLst>
          </p:cNvPr>
          <p:cNvSpPr/>
          <p:nvPr/>
        </p:nvSpPr>
        <p:spPr>
          <a:xfrm>
            <a:off x="1138889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C87B11C-6BEE-99C5-A742-6A5031CE81AB}"/>
              </a:ext>
            </a:extLst>
          </p:cNvPr>
          <p:cNvSpPr/>
          <p:nvPr/>
        </p:nvSpPr>
        <p:spPr>
          <a:xfrm>
            <a:off x="1946998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C8AEF3-2281-0A66-DA99-5B4D13E62A73}"/>
              </a:ext>
            </a:extLst>
          </p:cNvPr>
          <p:cNvSpPr/>
          <p:nvPr/>
        </p:nvSpPr>
        <p:spPr>
          <a:xfrm>
            <a:off x="2758283" y="520738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F8C5847-E94B-77F6-7794-DD5EEDFF828A}"/>
              </a:ext>
            </a:extLst>
          </p:cNvPr>
          <p:cNvSpPr/>
          <p:nvPr/>
        </p:nvSpPr>
        <p:spPr>
          <a:xfrm>
            <a:off x="3566392" y="519302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D69C023-7511-C943-99A1-5FC0341A243F}"/>
              </a:ext>
            </a:extLst>
          </p:cNvPr>
          <p:cNvSpPr/>
          <p:nvPr/>
        </p:nvSpPr>
        <p:spPr>
          <a:xfrm>
            <a:off x="4404455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A3E418B-4577-452F-0F09-7FF36D47AE9D}"/>
              </a:ext>
            </a:extLst>
          </p:cNvPr>
          <p:cNvSpPr/>
          <p:nvPr/>
        </p:nvSpPr>
        <p:spPr>
          <a:xfrm>
            <a:off x="5212564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B5E92F5-45E7-FACF-D2E1-79C3E118D44D}"/>
              </a:ext>
            </a:extLst>
          </p:cNvPr>
          <p:cNvSpPr/>
          <p:nvPr/>
        </p:nvSpPr>
        <p:spPr>
          <a:xfrm>
            <a:off x="6023849" y="520680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F8179EA8-29F6-87F5-8FF4-A3D950CC4CEA}"/>
              </a:ext>
            </a:extLst>
          </p:cNvPr>
          <p:cNvSpPr/>
          <p:nvPr/>
        </p:nvSpPr>
        <p:spPr>
          <a:xfrm>
            <a:off x="6831958" y="519243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23C5C21-C964-4AB8-FF89-789693C6B22B}"/>
              </a:ext>
            </a:extLst>
          </p:cNvPr>
          <p:cNvSpPr/>
          <p:nvPr/>
        </p:nvSpPr>
        <p:spPr>
          <a:xfrm>
            <a:off x="7642422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3774C9C-0571-1C47-FE04-D3C2862FF5EE}"/>
              </a:ext>
            </a:extLst>
          </p:cNvPr>
          <p:cNvSpPr/>
          <p:nvPr/>
        </p:nvSpPr>
        <p:spPr>
          <a:xfrm>
            <a:off x="8450531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j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579761A-7CFC-B16A-B9C4-6EB89E32A88D}"/>
              </a:ext>
            </a:extLst>
          </p:cNvPr>
          <p:cNvSpPr/>
          <p:nvPr/>
        </p:nvSpPr>
        <p:spPr>
          <a:xfrm>
            <a:off x="9261816" y="518078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29C8986-594B-8259-9E06-2EB3C19E4279}"/>
              </a:ext>
            </a:extLst>
          </p:cNvPr>
          <p:cNvSpPr/>
          <p:nvPr/>
        </p:nvSpPr>
        <p:spPr>
          <a:xfrm>
            <a:off x="10069925" y="5166416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5EB5615-19BF-8A2C-9800-4E634081ED06}"/>
              </a:ext>
            </a:extLst>
          </p:cNvPr>
          <p:cNvSpPr/>
          <p:nvPr/>
        </p:nvSpPr>
        <p:spPr>
          <a:xfrm>
            <a:off x="10907988" y="518602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39D37BA-767B-686C-3E78-CBE1355731FE}"/>
              </a:ext>
            </a:extLst>
          </p:cNvPr>
          <p:cNvSpPr/>
          <p:nvPr/>
        </p:nvSpPr>
        <p:spPr>
          <a:xfrm>
            <a:off x="1116086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EFCE929-9699-D018-0AAA-69A0E524C1E9}"/>
              </a:ext>
            </a:extLst>
          </p:cNvPr>
          <p:cNvSpPr/>
          <p:nvPr/>
        </p:nvSpPr>
        <p:spPr>
          <a:xfrm>
            <a:off x="1927371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E1A5440-86AC-C409-1612-FE70E2192090}"/>
              </a:ext>
            </a:extLst>
          </p:cNvPr>
          <p:cNvSpPr/>
          <p:nvPr/>
        </p:nvSpPr>
        <p:spPr>
          <a:xfrm>
            <a:off x="2785061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BA3A2E1-4A2C-5473-7571-B726B5969C9B}"/>
              </a:ext>
            </a:extLst>
          </p:cNvPr>
          <p:cNvSpPr/>
          <p:nvPr/>
        </p:nvSpPr>
        <p:spPr>
          <a:xfrm>
            <a:off x="3593170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72BD7DA-79B5-39EB-10E9-BD42394AAD8E}"/>
              </a:ext>
            </a:extLst>
          </p:cNvPr>
          <p:cNvSpPr/>
          <p:nvPr/>
        </p:nvSpPr>
        <p:spPr>
          <a:xfrm>
            <a:off x="4404455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9FA6608-FF10-F75E-9EC5-C48AC851CC26}"/>
              </a:ext>
            </a:extLst>
          </p:cNvPr>
          <p:cNvSpPr/>
          <p:nvPr/>
        </p:nvSpPr>
        <p:spPr>
          <a:xfrm>
            <a:off x="5212564" y="598465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DF49D13-6DF2-409F-359C-3ED448E8E531}"/>
              </a:ext>
            </a:extLst>
          </p:cNvPr>
          <p:cNvSpPr/>
          <p:nvPr/>
        </p:nvSpPr>
        <p:spPr>
          <a:xfrm>
            <a:off x="6023028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4B44EBA-AA42-547C-544F-F0D64818952D}"/>
              </a:ext>
            </a:extLst>
          </p:cNvPr>
          <p:cNvSpPr/>
          <p:nvPr/>
        </p:nvSpPr>
        <p:spPr>
          <a:xfrm>
            <a:off x="6831137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B6991C2-0E45-DF6C-4694-B1517626C0A1}"/>
              </a:ext>
            </a:extLst>
          </p:cNvPr>
          <p:cNvSpPr/>
          <p:nvPr/>
        </p:nvSpPr>
        <p:spPr>
          <a:xfrm>
            <a:off x="7642422" y="5972999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E8B8D59-7A14-CF59-C4E7-2F6B693CDBC6}"/>
              </a:ext>
            </a:extLst>
          </p:cNvPr>
          <p:cNvSpPr/>
          <p:nvPr/>
        </p:nvSpPr>
        <p:spPr>
          <a:xfrm>
            <a:off x="8450531" y="5958633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6B5BFA1A-C848-FAC1-89F3-A6FBDB8BF32C}"/>
              </a:ext>
            </a:extLst>
          </p:cNvPr>
          <p:cNvSpPr/>
          <p:nvPr/>
        </p:nvSpPr>
        <p:spPr>
          <a:xfrm>
            <a:off x="9288594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x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94C6D03B-F0A6-C1C6-B026-365367C7DC87}"/>
              </a:ext>
            </a:extLst>
          </p:cNvPr>
          <p:cNvSpPr/>
          <p:nvPr/>
        </p:nvSpPr>
        <p:spPr>
          <a:xfrm>
            <a:off x="10096703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67F48B15-1855-5AF9-A047-5BF725B7D967}"/>
              </a:ext>
            </a:extLst>
          </p:cNvPr>
          <p:cNvSpPr/>
          <p:nvPr/>
        </p:nvSpPr>
        <p:spPr>
          <a:xfrm>
            <a:off x="10907988" y="597241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z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59E0890-E3F0-FDA9-4F5E-99103D478B54}"/>
              </a:ext>
            </a:extLst>
          </p:cNvPr>
          <p:cNvSpPr/>
          <p:nvPr/>
        </p:nvSpPr>
        <p:spPr>
          <a:xfrm>
            <a:off x="140665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F2F6BD8-8D8F-6076-7599-6EB49F23D706}"/>
              </a:ext>
            </a:extLst>
          </p:cNvPr>
          <p:cNvSpPr/>
          <p:nvPr/>
        </p:nvSpPr>
        <p:spPr>
          <a:xfrm>
            <a:off x="2208020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716390D-9EFD-4FE3-F561-81CAAF58F60F}"/>
              </a:ext>
            </a:extLst>
          </p:cNvPr>
          <p:cNvSpPr/>
          <p:nvPr/>
        </p:nvSpPr>
        <p:spPr>
          <a:xfrm>
            <a:off x="299650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F730F3D-43E8-9E24-B86C-03A2C09D7A57}"/>
              </a:ext>
            </a:extLst>
          </p:cNvPr>
          <p:cNvSpPr/>
          <p:nvPr/>
        </p:nvSpPr>
        <p:spPr>
          <a:xfrm>
            <a:off x="378498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A5323753-6943-577A-19EC-CE1780ACA116}"/>
              </a:ext>
            </a:extLst>
          </p:cNvPr>
          <p:cNvSpPr/>
          <p:nvPr/>
        </p:nvSpPr>
        <p:spPr>
          <a:xfrm>
            <a:off x="4569536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2BD24EA6-3618-48AA-D4A7-26988543CC78}"/>
              </a:ext>
            </a:extLst>
          </p:cNvPr>
          <p:cNvSpPr/>
          <p:nvPr/>
        </p:nvSpPr>
        <p:spPr>
          <a:xfrm>
            <a:off x="537090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524E7F0-F82A-965F-6292-2913DBFFBE13}"/>
              </a:ext>
            </a:extLst>
          </p:cNvPr>
          <p:cNvSpPr/>
          <p:nvPr/>
        </p:nvSpPr>
        <p:spPr>
          <a:xfrm>
            <a:off x="6595811" y="678453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0519512-31FA-906E-AD43-DA5324DDD600}"/>
              </a:ext>
            </a:extLst>
          </p:cNvPr>
          <p:cNvSpPr/>
          <p:nvPr/>
        </p:nvSpPr>
        <p:spPr>
          <a:xfrm>
            <a:off x="7299510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7E77ECF-C4E3-F817-4735-06DE7ACB2F5B}"/>
              </a:ext>
            </a:extLst>
          </p:cNvPr>
          <p:cNvSpPr/>
          <p:nvPr/>
        </p:nvSpPr>
        <p:spPr>
          <a:xfrm>
            <a:off x="7992709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8E6AA1E-134A-4153-5530-A12ECE309632}"/>
              </a:ext>
            </a:extLst>
          </p:cNvPr>
          <p:cNvSpPr/>
          <p:nvPr/>
        </p:nvSpPr>
        <p:spPr>
          <a:xfrm>
            <a:off x="488460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CCAA2E2F-5264-9399-C2E1-BBC6628FEE1A}"/>
              </a:ext>
            </a:extLst>
          </p:cNvPr>
          <p:cNvSpPr/>
          <p:nvPr/>
        </p:nvSpPr>
        <p:spPr>
          <a:xfrm>
            <a:off x="5685970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FB519C1-131E-DBA1-4374-0E9C8E34BCC7}"/>
              </a:ext>
            </a:extLst>
          </p:cNvPr>
          <p:cNvSpPr/>
          <p:nvPr/>
        </p:nvSpPr>
        <p:spPr>
          <a:xfrm>
            <a:off x="647445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DDA206FD-B571-37EB-24CA-22B2B8E70ABA}"/>
              </a:ext>
            </a:extLst>
          </p:cNvPr>
          <p:cNvSpPr/>
          <p:nvPr/>
        </p:nvSpPr>
        <p:spPr>
          <a:xfrm>
            <a:off x="726293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0BEB476-A0F2-66BB-1322-7E84ECF44775}"/>
              </a:ext>
            </a:extLst>
          </p:cNvPr>
          <p:cNvSpPr/>
          <p:nvPr/>
        </p:nvSpPr>
        <p:spPr>
          <a:xfrm>
            <a:off x="8047486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3306FEF-1107-1CCC-8606-6885ACD2AE46}"/>
              </a:ext>
            </a:extLst>
          </p:cNvPr>
          <p:cNvSpPr/>
          <p:nvPr/>
        </p:nvSpPr>
        <p:spPr>
          <a:xfrm>
            <a:off x="884885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EB80CD2-094A-30B4-E88B-2E1AFB9D3806}"/>
              </a:ext>
            </a:extLst>
          </p:cNvPr>
          <p:cNvSpPr/>
          <p:nvPr/>
        </p:nvSpPr>
        <p:spPr>
          <a:xfrm>
            <a:off x="4054817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6FB67600-2275-B3AB-AB6F-B6C67AEBB449}"/>
              </a:ext>
            </a:extLst>
          </p:cNvPr>
          <p:cNvSpPr txBox="1"/>
          <p:nvPr/>
        </p:nvSpPr>
        <p:spPr>
          <a:xfrm>
            <a:off x="1389063" y="240630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32BAD8C-B204-1503-40B1-81B47370AC58}"/>
              </a:ext>
            </a:extLst>
          </p:cNvPr>
          <p:cNvSpPr txBox="1"/>
          <p:nvPr/>
        </p:nvSpPr>
        <p:spPr>
          <a:xfrm>
            <a:off x="2214281" y="240630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C2B0AA9-814B-AE9A-E11C-A232B58961A8}"/>
              </a:ext>
            </a:extLst>
          </p:cNvPr>
          <p:cNvSpPr txBox="1"/>
          <p:nvPr/>
        </p:nvSpPr>
        <p:spPr>
          <a:xfrm>
            <a:off x="2926979" y="247256"/>
            <a:ext cx="86433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5AD5BBC-1AB8-C061-F74A-8980C4E1A0A5}"/>
              </a:ext>
            </a:extLst>
          </p:cNvPr>
          <p:cNvSpPr txBox="1"/>
          <p:nvPr/>
        </p:nvSpPr>
        <p:spPr>
          <a:xfrm>
            <a:off x="3793615" y="256692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D81813C-68E8-5D41-E0BB-1B40776030EA}"/>
              </a:ext>
            </a:extLst>
          </p:cNvPr>
          <p:cNvSpPr txBox="1"/>
          <p:nvPr/>
        </p:nvSpPr>
        <p:spPr>
          <a:xfrm>
            <a:off x="4583500" y="240630"/>
            <a:ext cx="60785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51441AB-C83F-3503-51A0-A18C57B658E9}"/>
              </a:ext>
            </a:extLst>
          </p:cNvPr>
          <p:cNvSpPr txBox="1"/>
          <p:nvPr/>
        </p:nvSpPr>
        <p:spPr>
          <a:xfrm>
            <a:off x="5343285" y="247256"/>
            <a:ext cx="6735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202D910-D395-EA3F-134C-A88E8A127366}"/>
              </a:ext>
            </a:extLst>
          </p:cNvPr>
          <p:cNvSpPr txBox="1"/>
          <p:nvPr/>
        </p:nvSpPr>
        <p:spPr>
          <a:xfrm>
            <a:off x="6578669" y="538971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51AFAF6-184A-8A85-3ECC-F1B382C1A1AB}"/>
              </a:ext>
            </a:extLst>
          </p:cNvPr>
          <p:cNvSpPr txBox="1"/>
          <p:nvPr/>
        </p:nvSpPr>
        <p:spPr>
          <a:xfrm>
            <a:off x="7213277" y="545745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1D62F69-69A6-5459-F291-E539C626FF5B}"/>
              </a:ext>
            </a:extLst>
          </p:cNvPr>
          <p:cNvSpPr txBox="1"/>
          <p:nvPr/>
        </p:nvSpPr>
        <p:spPr>
          <a:xfrm>
            <a:off x="7930007" y="525915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C261165-CD4D-C6DA-FCCA-F50DF9AFA50A}"/>
              </a:ext>
            </a:extLst>
          </p:cNvPr>
          <p:cNvSpPr txBox="1"/>
          <p:nvPr/>
        </p:nvSpPr>
        <p:spPr>
          <a:xfrm>
            <a:off x="4054817" y="1715427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75C00A0-7C30-2ADA-CE8B-8FEFF4CA62DA}"/>
              </a:ext>
            </a:extLst>
          </p:cNvPr>
          <p:cNvSpPr txBox="1"/>
          <p:nvPr/>
        </p:nvSpPr>
        <p:spPr>
          <a:xfrm>
            <a:off x="4880035" y="1715427"/>
            <a:ext cx="6687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BDDCB8-99E6-2F53-006C-715B721B0A70}"/>
              </a:ext>
            </a:extLst>
          </p:cNvPr>
          <p:cNvSpPr txBox="1"/>
          <p:nvPr/>
        </p:nvSpPr>
        <p:spPr>
          <a:xfrm>
            <a:off x="5745131" y="1722053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1565C5C-50A7-BD83-EC4A-309ED3827524}"/>
              </a:ext>
            </a:extLst>
          </p:cNvPr>
          <p:cNvSpPr txBox="1"/>
          <p:nvPr/>
        </p:nvSpPr>
        <p:spPr>
          <a:xfrm>
            <a:off x="6459369" y="1731489"/>
            <a:ext cx="66556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33629F3-06FA-4313-688D-91AFF82AEA58}"/>
              </a:ext>
            </a:extLst>
          </p:cNvPr>
          <p:cNvSpPr txBox="1"/>
          <p:nvPr/>
        </p:nvSpPr>
        <p:spPr>
          <a:xfrm>
            <a:off x="7249254" y="1715427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714C17A-131C-D50A-6C2D-458897274242}"/>
              </a:ext>
            </a:extLst>
          </p:cNvPr>
          <p:cNvSpPr txBox="1"/>
          <p:nvPr/>
        </p:nvSpPr>
        <p:spPr>
          <a:xfrm>
            <a:off x="8009039" y="1722053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8B6DA50-7FB1-A85A-D0B7-DAFB2C50702B}"/>
              </a:ext>
            </a:extLst>
          </p:cNvPr>
          <p:cNvSpPr txBox="1"/>
          <p:nvPr/>
        </p:nvSpPr>
        <p:spPr>
          <a:xfrm>
            <a:off x="8846383" y="1731488"/>
            <a:ext cx="71846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2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D6A4439-AA82-D25F-81BD-06B267B8CE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70254" y="5149072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7D99168C-32B2-710D-DD4C-28E33B6840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78363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B5379CF0-46E2-1D65-90D7-E92184F2D5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54761" y="517419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EBC1D44-5503-8A0B-FBA2-3E0922960D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84610" y="512283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B0706D8-8D66-4CF5-1431-3D1D5BF53F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73788" y="51486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FE4EEDD-DB1D-3DE1-DA76-2772F3D3F3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288594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ECF23C1-30C4-807C-0731-270F328438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95102" y="597882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322C206-D781-CCB3-5534-CE65BD4EC4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64189" y="5985994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1B816B7-673D-1C77-A953-13F2D0DD92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3625955" y="5972753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8EFB47E-C895-DDB2-3EB0-6572D762BA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61845" y="5950849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8393A707-75B2-7C77-5CDA-1E6AFB9443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66301" y="59724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0ECE9C3F-C6DC-54C3-F0C9-11A4F88D9C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7675998" y="59182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915655F1-82CA-A488-7302-CA72E4D399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87284" y="5892660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DD32DBEB-70F3-D00B-DCA7-F385D657D7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347098" y="589833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44B736C0-94B5-9705-12F3-9E5B908884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933089" y="5926257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8263A9A0-0719-4C54-B536-F71B00EFF19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8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4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" fill="hold">
                      <p:stCondLst>
                        <p:cond delay="0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372 0.00695 " pathEditMode="relative" rAng="0" ptsTypes="AA">
                                      <p:cBhvr>
                                        <p:cTn id="17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27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73 0.00695 L -0.25078 0.01505 " pathEditMode="relative" rAng="0" ptsTypes="AA">
                                      <p:cBhvr>
                                        <p:cTn id="1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078 0.01505 L -0.36107 0.00348 " pathEditMode="relative" rAng="0" ptsTypes="AA">
                                      <p:cBhvr>
                                        <p:cTn id="18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12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6107 0.00347 L -0.45573 0.01551 " pathEditMode="relative" rAng="0" ptsTypes="AA">
                                      <p:cBhvr>
                                        <p:cTn id="18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66" y="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5573 0.01551 L -0.53177 0.02477 " pathEditMode="relative" rAng="0" ptsTypes="AA">
                                      <p:cBhvr>
                                        <p:cTn id="19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10" y="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3177 0.02477 L -0.6155 0.02107 " pathEditMode="relative" rAng="0" ptsTypes="AA">
                                      <p:cBhvr>
                                        <p:cTn id="19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776 0.0176 L -0.74753 0.01366 " pathEditMode="relative" rAng="0" ptsTypes="AA">
                                      <p:cBhvr>
                                        <p:cTn id="20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7" grpId="0" animBg="1"/>
      <p:bldP spid="18" grpId="0" animBg="1"/>
      <p:bldP spid="29" grpId="0" animBg="1"/>
      <p:bldP spid="32" grpId="0" animBg="1"/>
      <p:bldP spid="33" grpId="0" animBg="1"/>
      <p:bldP spid="34" grpId="0" animBg="1"/>
      <p:bldP spid="39" grpId="0" animBg="1"/>
      <p:bldP spid="40" grpId="0" animBg="1"/>
      <p:bldP spid="46" grpId="0" animBg="1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4892163" y="4281538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698335" y="42635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836758" y="973464"/>
            <a:ext cx="9541394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2700">
                  <a:solidFill>
                    <a:srgbClr val="FF6997"/>
                  </a:solidFill>
                  <a:prstDash val="solid"/>
                </a:ln>
                <a:pattFill prst="ltDnDiag">
                  <a:fgClr>
                    <a:srgbClr val="FF6997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Unit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 w="9525">
                  <a:solidFill>
                    <a:srgbClr val="FFFFFF"/>
                  </a:solidFill>
                  <a:prstDash val="solid"/>
                </a:ln>
                <a:solidFill>
                  <a:srgbClr val="FF6997"/>
                </a:solidFill>
                <a:effectLst>
                  <a:outerShdw blurRad="12700" dist="38100" dir="2700000" algn="tl" rotWithShape="0">
                    <a:srgbClr val="FF6997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FAMILY AND FRIENDS</a:t>
            </a:r>
            <a:endParaRPr kumimoji="0" lang="en-US" sz="6000" b="1" i="0" u="none" strike="noStrike" kern="120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F6997"/>
              </a:solidFill>
              <a:effectLst>
                <a:outerShdw blurRad="12700" dist="38100" dir="2700000" algn="tl" rotWithShape="0">
                  <a:srgbClr val="FF6997">
                    <a:lumMod val="60000"/>
                    <a:lumOff val="4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2604273" y="3351085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2801596" y="3450957"/>
            <a:ext cx="49183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 – Task 1, 2, 3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AB266F07-7F03-3E6D-89AF-430E4411D6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8421">
            <a:off x="7983789" y="2903620"/>
            <a:ext cx="3917237" cy="39172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FD3595D-A6AD-45B3-81D0-1B4E18B4C7B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49CA25-BE2F-6E04-6A89-7063E63FE5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752CEC-9B8E-6EE8-9169-F0617E7B76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236678">
            <a:off x="273314" y="554596"/>
            <a:ext cx="8442084" cy="574880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39EFC1C-7831-AB8D-E9DF-568446D133C8}"/>
              </a:ext>
            </a:extLst>
          </p:cNvPr>
          <p:cNvGrpSpPr/>
          <p:nvPr/>
        </p:nvGrpSpPr>
        <p:grpSpPr>
          <a:xfrm>
            <a:off x="4844438" y="5550945"/>
            <a:ext cx="5380162" cy="805571"/>
            <a:chOff x="4844438" y="5550945"/>
            <a:chExt cx="5380162" cy="805571"/>
          </a:xfrm>
        </p:grpSpPr>
        <p:sp>
          <p:nvSpPr>
            <p:cNvPr id="4" name="Google Shape;8552;p56">
              <a:extLst>
                <a:ext uri="{FF2B5EF4-FFF2-40B4-BE49-F238E27FC236}">
                  <a16:creationId xmlns:a16="http://schemas.microsoft.com/office/drawing/2014/main" id="{7180A2DE-9EE7-655F-3F53-93FAAA8CF99A}"/>
                </a:ext>
              </a:extLst>
            </p:cNvPr>
            <p:cNvSpPr/>
            <p:nvPr/>
          </p:nvSpPr>
          <p:spPr>
            <a:xfrm rot="10800000" flipH="1">
              <a:off x="4844438" y="5550945"/>
              <a:ext cx="5380162" cy="805571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3F9967-BEDC-313D-D643-0B665D2E528F}"/>
                </a:ext>
              </a:extLst>
            </p:cNvPr>
            <p:cNvSpPr txBox="1"/>
            <p:nvPr/>
          </p:nvSpPr>
          <p:spPr>
            <a:xfrm>
              <a:off x="5158405" y="5722898"/>
              <a:ext cx="492704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 Vietnamese family gathering</a:t>
              </a:r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3F8E2DA-0E1E-E39C-F9E9-D629635EDD49}"/>
              </a:ext>
            </a:extLst>
          </p:cNvPr>
          <p:cNvSpPr/>
          <p:nvPr/>
        </p:nvSpPr>
        <p:spPr>
          <a:xfrm>
            <a:off x="7262961" y="2560300"/>
            <a:ext cx="4658138" cy="1968413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E0A88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2CFB4DE-E86B-FC70-BBF4-8D6FCFF64A26}"/>
              </a:ext>
            </a:extLst>
          </p:cNvPr>
          <p:cNvSpPr txBox="1"/>
          <p:nvPr/>
        </p:nvSpPr>
        <p:spPr>
          <a:xfrm>
            <a:off x="7300292" y="2673925"/>
            <a:ext cx="48917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Look at the photo. Answer.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B9CEC5-0218-1890-F16F-A34184E2F9C1}"/>
              </a:ext>
            </a:extLst>
          </p:cNvPr>
          <p:cNvSpPr txBox="1"/>
          <p:nvPr/>
        </p:nvSpPr>
        <p:spPr>
          <a:xfrm>
            <a:off x="7628620" y="3277725"/>
            <a:ext cx="42031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Where are these people?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29CAB0-E4C8-4E1D-3426-64E6F2B57E9C}"/>
              </a:ext>
            </a:extLst>
          </p:cNvPr>
          <p:cNvSpPr txBox="1"/>
          <p:nvPr/>
        </p:nvSpPr>
        <p:spPr>
          <a:xfrm>
            <a:off x="7687147" y="3866347"/>
            <a:ext cx="37072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they happy or sad?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7B541FE-C60A-4FCC-8EE0-995D41375C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829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2DFA3-2F2A-CEBC-C6B6-09C58AC7E8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5B6EDE-5C57-FC28-E1CA-3854502424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31704">
            <a:off x="2996971" y="86587"/>
            <a:ext cx="8073994" cy="5498149"/>
          </a:xfrm>
          <a:prstGeom prst="rect">
            <a:avLst/>
          </a:prstGeom>
        </p:spPr>
      </p:pic>
      <p:sp>
        <p:nvSpPr>
          <p:cNvPr id="4" name="Google Shape;8552;p56">
            <a:extLst>
              <a:ext uri="{FF2B5EF4-FFF2-40B4-BE49-F238E27FC236}">
                <a16:creationId xmlns:a16="http://schemas.microsoft.com/office/drawing/2014/main" id="{904A2321-213C-5BB7-975E-49F1CB9B5E1B}"/>
              </a:ext>
            </a:extLst>
          </p:cNvPr>
          <p:cNvSpPr/>
          <p:nvPr/>
        </p:nvSpPr>
        <p:spPr>
          <a:xfrm rot="10800000" flipH="1">
            <a:off x="6943588" y="5874893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372761-B2B0-99C9-8FFF-4007E58554BE}"/>
              </a:ext>
            </a:extLst>
          </p:cNvPr>
          <p:cNvSpPr txBox="1"/>
          <p:nvPr/>
        </p:nvSpPr>
        <p:spPr>
          <a:xfrm>
            <a:off x="7257555" y="6046846"/>
            <a:ext cx="49270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 Vietnamese family gathering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742346E-FA59-6FC1-789C-31E2814B55EC}"/>
              </a:ext>
            </a:extLst>
          </p:cNvPr>
          <p:cNvGrpSpPr/>
          <p:nvPr/>
        </p:nvGrpSpPr>
        <p:grpSpPr>
          <a:xfrm>
            <a:off x="402861" y="3500509"/>
            <a:ext cx="5122191" cy="3095708"/>
            <a:chOff x="402861" y="3500509"/>
            <a:chExt cx="5122191" cy="3095708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53D47CC-A08E-B13E-95D0-954147C38B93}"/>
                </a:ext>
              </a:extLst>
            </p:cNvPr>
            <p:cNvSpPr/>
            <p:nvPr/>
          </p:nvSpPr>
          <p:spPr>
            <a:xfrm>
              <a:off x="402861" y="3500509"/>
              <a:ext cx="4908712" cy="3095708"/>
            </a:xfrm>
            <a:prstGeom prst="round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0036BA-9A1E-9C3E-A3DB-21273B1B02C2}"/>
                </a:ext>
              </a:extLst>
            </p:cNvPr>
            <p:cNvSpPr txBox="1"/>
            <p:nvPr/>
          </p:nvSpPr>
          <p:spPr>
            <a:xfrm>
              <a:off x="1439228" y="4153739"/>
              <a:ext cx="4085824" cy="2247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father                sister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mother               grandma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brother              grandpa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baby                   uncle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EDB80B5-7FC4-837F-FAEC-974DFB385A1D}"/>
                </a:ext>
              </a:extLst>
            </p:cNvPr>
            <p:cNvSpPr txBox="1"/>
            <p:nvPr/>
          </p:nvSpPr>
          <p:spPr>
            <a:xfrm>
              <a:off x="520016" y="3652888"/>
              <a:ext cx="500503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2 Who are they? Tick and say. 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EABD802-C8A1-2808-7C81-B85D9AC28247}"/>
                </a:ext>
              </a:extLst>
            </p:cNvPr>
            <p:cNvSpPr/>
            <p:nvPr/>
          </p:nvSpPr>
          <p:spPr>
            <a:xfrm>
              <a:off x="1073468" y="4239592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6028E89-84DF-2703-6EC5-DF815A17FA61}"/>
                </a:ext>
              </a:extLst>
            </p:cNvPr>
            <p:cNvSpPr/>
            <p:nvPr/>
          </p:nvSpPr>
          <p:spPr>
            <a:xfrm>
              <a:off x="1057568" y="4803205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87BF825-6A88-CBEE-105D-A8AA21BF4CDC}"/>
                </a:ext>
              </a:extLst>
            </p:cNvPr>
            <p:cNvSpPr/>
            <p:nvPr/>
          </p:nvSpPr>
          <p:spPr>
            <a:xfrm>
              <a:off x="1057568" y="5348306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E1DAC98-6FBF-A35A-2B76-A82F9DB96B51}"/>
                </a:ext>
              </a:extLst>
            </p:cNvPr>
            <p:cNvSpPr/>
            <p:nvPr/>
          </p:nvSpPr>
          <p:spPr>
            <a:xfrm>
              <a:off x="1041668" y="5911919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63CC85-877B-545E-4EBE-D941A7848AC1}"/>
                </a:ext>
              </a:extLst>
            </p:cNvPr>
            <p:cNvSpPr/>
            <p:nvPr/>
          </p:nvSpPr>
          <p:spPr>
            <a:xfrm>
              <a:off x="3469618" y="4301870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B785939-154A-2DD7-4717-706646372F1C}"/>
                </a:ext>
              </a:extLst>
            </p:cNvPr>
            <p:cNvSpPr/>
            <p:nvPr/>
          </p:nvSpPr>
          <p:spPr>
            <a:xfrm>
              <a:off x="3453718" y="4865483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D306FD-14FF-3641-0EA4-B787256B0762}"/>
                </a:ext>
              </a:extLst>
            </p:cNvPr>
            <p:cNvSpPr/>
            <p:nvPr/>
          </p:nvSpPr>
          <p:spPr>
            <a:xfrm>
              <a:off x="3453718" y="5410584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A664F62-8FAA-91DE-307A-A82083951271}"/>
                </a:ext>
              </a:extLst>
            </p:cNvPr>
            <p:cNvSpPr/>
            <p:nvPr/>
          </p:nvSpPr>
          <p:spPr>
            <a:xfrm>
              <a:off x="3437818" y="5974197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F8C6C8E-C3AB-204C-30D8-097E33031411}"/>
              </a:ext>
            </a:extLst>
          </p:cNvPr>
          <p:cNvSpPr txBox="1"/>
          <p:nvPr/>
        </p:nvSpPr>
        <p:spPr>
          <a:xfrm>
            <a:off x="996950" y="4007472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895C97-7815-246E-F42E-C329780AA30B}"/>
              </a:ext>
            </a:extLst>
          </p:cNvPr>
          <p:cNvSpPr txBox="1"/>
          <p:nvPr/>
        </p:nvSpPr>
        <p:spPr>
          <a:xfrm>
            <a:off x="952093" y="4571803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21E1B4-9529-792F-B4A6-6596083C1210}"/>
              </a:ext>
            </a:extLst>
          </p:cNvPr>
          <p:cNvSpPr txBox="1"/>
          <p:nvPr/>
        </p:nvSpPr>
        <p:spPr>
          <a:xfrm>
            <a:off x="967993" y="5077848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93DB42-5CC1-2368-F165-33B3C4ADE1A5}"/>
              </a:ext>
            </a:extLst>
          </p:cNvPr>
          <p:cNvSpPr txBox="1"/>
          <p:nvPr/>
        </p:nvSpPr>
        <p:spPr>
          <a:xfrm>
            <a:off x="3387671" y="4035557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F8475FE-4D50-4A05-3011-EBA9B832A69C}"/>
              </a:ext>
            </a:extLst>
          </p:cNvPr>
          <p:cNvSpPr txBox="1"/>
          <p:nvPr/>
        </p:nvSpPr>
        <p:spPr>
          <a:xfrm>
            <a:off x="3344994" y="462344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F329E2A-5677-EB74-A9C3-32B217F7707C}"/>
              </a:ext>
            </a:extLst>
          </p:cNvPr>
          <p:cNvSpPr txBox="1"/>
          <p:nvPr/>
        </p:nvSpPr>
        <p:spPr>
          <a:xfrm>
            <a:off x="3350295" y="516872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230D985-B77A-4FE9-9FB7-D087E1770F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6569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1 Listen and read.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5816D3-D715-5FD9-F373-06199AA2C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152796" y="4216942"/>
            <a:ext cx="2532488" cy="2532488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BD0815F1-897D-470B-8B6C-B0021A88C2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3290744" y="1962863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3250177" y="1229048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59512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866253" y="831534"/>
            <a:ext cx="161877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1104813" y="973228"/>
            <a:ext cx="11416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485032" y="784900"/>
            <a:ext cx="901838" cy="901838"/>
          </a:xfrm>
          <a:prstGeom prst="rect">
            <a:avLst/>
          </a:prstGeom>
        </p:spPr>
      </p:pic>
      <p:sp>
        <p:nvSpPr>
          <p:cNvPr id="517" name="TextBox 516">
            <a:extLst>
              <a:ext uri="{FF2B5EF4-FFF2-40B4-BE49-F238E27FC236}">
                <a16:creationId xmlns:a16="http://schemas.microsoft.com/office/drawing/2014/main" id="{1915A4C6-2500-970A-01AF-A56BFC1EEAC3}"/>
              </a:ext>
            </a:extLst>
          </p:cNvPr>
          <p:cNvSpPr txBox="1"/>
          <p:nvPr/>
        </p:nvSpPr>
        <p:spPr>
          <a:xfrm>
            <a:off x="2460908" y="4947511"/>
            <a:ext cx="7545129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Lorena like? What is Carla like?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BE734A0-DFDA-4D11-B73F-E2A4C91DCB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6698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  <p:bldLst>
      <p:bldP spid="51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9EC7B2-594A-4306-B29F-5CB2C4F0DA67}:25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raditional Games in Spain by Slidesgo">
  <a:themeElements>
    <a:clrScheme name="Simple Light">
      <a:dk1>
        <a:srgbClr val="191919"/>
      </a:dk1>
      <a:lt1>
        <a:srgbClr val="FFFFFF"/>
      </a:lt1>
      <a:dk2>
        <a:srgbClr val="EEEBD5"/>
      </a:dk2>
      <a:lt2>
        <a:srgbClr val="75ADA5"/>
      </a:lt2>
      <a:accent1>
        <a:srgbClr val="C35041"/>
      </a:accent1>
      <a:accent2>
        <a:srgbClr val="E9C831"/>
      </a:accent2>
      <a:accent3>
        <a:srgbClr val="E08C97"/>
      </a:accent3>
      <a:accent4>
        <a:srgbClr val="C293B6"/>
      </a:accent4>
      <a:accent5>
        <a:srgbClr val="E6924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Italian Father's Day by Slidesgo">
  <a:themeElements>
    <a:clrScheme name="Simple Light">
      <a:dk1>
        <a:srgbClr val="FEF7E5"/>
      </a:dk1>
      <a:lt1>
        <a:srgbClr val="292850"/>
      </a:lt1>
      <a:dk2>
        <a:srgbClr val="8E90FF"/>
      </a:dk2>
      <a:lt2>
        <a:srgbClr val="FF6370"/>
      </a:lt2>
      <a:accent1>
        <a:srgbClr val="FF9187"/>
      </a:accent1>
      <a:accent2>
        <a:srgbClr val="FFBA4B"/>
      </a:accent2>
      <a:accent3>
        <a:srgbClr val="FFE5BA"/>
      </a:accent3>
      <a:accent4>
        <a:srgbClr val="FFB0C5"/>
      </a:accent4>
      <a:accent5>
        <a:srgbClr val="FFD3C8"/>
      </a:accent5>
      <a:accent6>
        <a:srgbClr val="FFFFFF"/>
      </a:accent6>
      <a:hlink>
        <a:srgbClr val="29285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567</Words>
  <Application>Microsoft Office PowerPoint</Application>
  <PresentationFormat>Widescreen</PresentationFormat>
  <Paragraphs>171</Paragraphs>
  <Slides>29</Slides>
  <Notes>18</Notes>
  <HiddenSlides>0</HiddenSlides>
  <MMClips>27</MMClips>
  <ScaleCrop>false</ScaleCrop>
  <HeadingPairs>
    <vt:vector size="6" baseType="variant">
      <vt:variant>
        <vt:lpstr>Fonts Used</vt:lpstr>
      </vt:variant>
      <vt:variant>
        <vt:i4>28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29</vt:i4>
      </vt:variant>
    </vt:vector>
  </HeadingPairs>
  <TitlesOfParts>
    <vt:vector size="65" baseType="lpstr">
      <vt:lpstr>Arial</vt:lpstr>
      <vt:lpstr>Asap</vt:lpstr>
      <vt:lpstr>Baloo 2</vt:lpstr>
      <vt:lpstr>Barlow</vt:lpstr>
      <vt:lpstr>Barlow Medium</vt:lpstr>
      <vt:lpstr>Bebas Neue</vt:lpstr>
      <vt:lpstr>Calibri</vt:lpstr>
      <vt:lpstr>Calibri Light</vt:lpstr>
      <vt:lpstr>Catamaran</vt:lpstr>
      <vt:lpstr>Changa One</vt:lpstr>
      <vt:lpstr>Chewy</vt:lpstr>
      <vt:lpstr>Comic Sans MS</vt:lpstr>
      <vt:lpstr>Delius</vt:lpstr>
      <vt:lpstr>Didact Gothic</vt:lpstr>
      <vt:lpstr>Gaegu</vt:lpstr>
      <vt:lpstr>Life Savers</vt:lpstr>
      <vt:lpstr>Life Savers ExtraBold</vt:lpstr>
      <vt:lpstr>Lilita One</vt:lpstr>
      <vt:lpstr>Montserrat</vt:lpstr>
      <vt:lpstr>Open Sans</vt:lpstr>
      <vt:lpstr>PT Sans</vt:lpstr>
      <vt:lpstr>Quicksand</vt:lpstr>
      <vt:lpstr>Quicksand SemiBold</vt:lpstr>
      <vt:lpstr>Roboto</vt:lpstr>
      <vt:lpstr>Russo One</vt:lpstr>
      <vt:lpstr>Source Sans 3</vt:lpstr>
      <vt:lpstr>Times New Roman</vt:lpstr>
      <vt:lpstr>Wingdings</vt:lpstr>
      <vt:lpstr>Office Theme</vt:lpstr>
      <vt:lpstr>Elementary Activities to Celebrate Japanese Culture Day by Slidesgo</vt:lpstr>
      <vt:lpstr>Kawaii Food Vocabulary for Pre-K</vt:lpstr>
      <vt:lpstr>Traditional Games in Spain by Slidesgo</vt:lpstr>
      <vt:lpstr>English for Business &amp; Management Workshop by Slidesgo</vt:lpstr>
      <vt:lpstr>It's Springtime! MK Plan by Slidesgo</vt:lpstr>
      <vt:lpstr>Italian Father's Day by Slidesgo</vt:lpstr>
      <vt:lpstr>Science Subject for Elementary - 3rd Grade: Physical, Life, and Earth by Slidesgo</vt:lpstr>
      <vt:lpstr>PowerPoint Presentation</vt:lpstr>
      <vt:lpstr>Warm - up</vt:lpstr>
      <vt:lpstr>Warm up</vt:lpstr>
      <vt:lpstr>PowerPoint Presentation</vt:lpstr>
      <vt:lpstr>PowerPoint Presentation</vt:lpstr>
      <vt:lpstr>PowerPoint Presentation</vt:lpstr>
      <vt:lpstr>PowerPoint Presentation</vt:lpstr>
      <vt:lpstr>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PRODUCTION</vt:lpstr>
      <vt:lpstr>PowerPoint Presentation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Admin</cp:lastModifiedBy>
  <cp:revision>5</cp:revision>
  <dcterms:created xsi:type="dcterms:W3CDTF">2024-06-27T08:39:32Z</dcterms:created>
  <dcterms:modified xsi:type="dcterms:W3CDTF">2024-09-19T08:35:37Z</dcterms:modified>
</cp:coreProperties>
</file>