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2"/>
  </p:notesMasterIdLst>
  <p:sldIdLst>
    <p:sldId id="282" r:id="rId4"/>
    <p:sldId id="276" r:id="rId5"/>
    <p:sldId id="257" r:id="rId6"/>
    <p:sldId id="258" r:id="rId7"/>
    <p:sldId id="259" r:id="rId8"/>
    <p:sldId id="260" r:id="rId9"/>
    <p:sldId id="277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4" r:id="rId18"/>
    <p:sldId id="270" r:id="rId19"/>
    <p:sldId id="27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54436-2D82-402A-BDA3-50A3B536FDF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B721-1110-4FDF-932D-48211E2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63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18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02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7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357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739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672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507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108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245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121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434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2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83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805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995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6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36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16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1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73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1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0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79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0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1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5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64578-6C4C-46DD-A0C0-A45056E959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53D0-0BCE-4348-8D61-BBA9D3F1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0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606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3.png"/><Relationship Id="rId34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32" Type="http://schemas.openxmlformats.org/officeDocument/2006/relationships/image" Target="../media/image19.emf"/><Relationship Id="rId37" Type="http://schemas.openxmlformats.org/officeDocument/2006/relationships/image" Target="../media/image22.jpe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2.wdp"/><Relationship Id="rId36" Type="http://schemas.openxmlformats.org/officeDocument/2006/relationships/image" Target="../media/image1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31" Type="http://schemas.microsoft.com/office/2007/relationships/hdphoto" Target="../media/hdphoto13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6.png"/><Relationship Id="rId30" Type="http://schemas.openxmlformats.org/officeDocument/2006/relationships/image" Target="../media/image18.png"/><Relationship Id="rId35" Type="http://schemas.microsoft.com/office/2007/relationships/hdphoto" Target="../media/hdphoto14.wdp"/><Relationship Id="rId8" Type="http://schemas.microsoft.com/office/2007/relationships/hdphoto" Target="../media/hdphoto2.wdp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1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8.gif"/><Relationship Id="rId4" Type="http://schemas.openxmlformats.org/officeDocument/2006/relationships/image" Target="../media/image23.jpg"/><Relationship Id="rId9" Type="http://schemas.openxmlformats.org/officeDocument/2006/relationships/image" Target="../media/image27.jpe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7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1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8.gif"/><Relationship Id="rId4" Type="http://schemas.openxmlformats.org/officeDocument/2006/relationships/image" Target="../media/image23.jpg"/><Relationship Id="rId9" Type="http://schemas.openxmlformats.org/officeDocument/2006/relationships/image" Target="../media/image27.jpe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15.wdp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5" Type="http://schemas.openxmlformats.org/officeDocument/2006/relationships/image" Target="../media/image1.png"/><Relationship Id="rId10" Type="http://schemas.openxmlformats.org/officeDocument/2006/relationships/image" Target="../media/image29.gif"/><Relationship Id="rId4" Type="http://schemas.openxmlformats.org/officeDocument/2006/relationships/image" Target="../media/image23.jpg"/><Relationship Id="rId9" Type="http://schemas.openxmlformats.org/officeDocument/2006/relationships/image" Target="../media/image28.gi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6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471689" y="2575146"/>
            <a:ext cx="139172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1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462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7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9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792923" y="45736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15" y="1702503"/>
            <a:ext cx="11065193" cy="4989170"/>
          </a:xfrm>
          <a:prstGeom prst="rect">
            <a:avLst/>
          </a:prstGeom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9930533" y="868943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46582" y="3832295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63810" y="4359248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54911" y="5422549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53207" y="596208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B9F2"/>
                </a:solidFill>
                <a:latin typeface="Comic Sans MS" panose="030F0702030302020204" pitchFamily="66" charset="0"/>
              </a:rPr>
              <a:t>go to bed</a:t>
            </a:r>
          </a:p>
        </p:txBody>
      </p:sp>
    </p:spTree>
    <p:extLst>
      <p:ext uri="{BB962C8B-B14F-4D97-AF65-F5344CB8AC3E}">
        <p14:creationId xmlns:p14="http://schemas.microsoft.com/office/powerpoint/2010/main" val="60905858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27048"/>
          <a:stretch/>
        </p:blipFill>
        <p:spPr>
          <a:xfrm>
            <a:off x="1633940" y="1811192"/>
            <a:ext cx="9321284" cy="4042206"/>
          </a:xfrm>
          <a:prstGeom prst="rect">
            <a:avLst/>
          </a:prstGeom>
        </p:spPr>
      </p:pic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7807510" y="4652554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350" flipH="1">
            <a:off x="234417" y="508639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67553" y="3440284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5232" y="416237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67553" y="4884470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hot</a:t>
            </a:r>
          </a:p>
        </p:txBody>
      </p:sp>
    </p:spTree>
    <p:extLst>
      <p:ext uri="{BB962C8B-B14F-4D97-AF65-F5344CB8AC3E}">
        <p14:creationId xmlns:p14="http://schemas.microsoft.com/office/powerpoint/2010/main" val="341134780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774281" y="1527744"/>
            <a:ext cx="506594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7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9320" y="1035965"/>
            <a:ext cx="8097157" cy="754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>
                <a:latin typeface="Comic Sans MS" panose="030F0702030302020204" pitchFamily="66" charset="0"/>
              </a:rPr>
              <a:t>Who </a:t>
            </a:r>
            <a:r>
              <a:rPr lang="en-US" sz="3300" dirty="0">
                <a:latin typeface="Comic Sans MS" panose="030F0702030302020204" pitchFamily="66" charset="0"/>
              </a:rPr>
              <a:t>find more words will be the winner!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490523"/>
              </p:ext>
            </p:extLst>
          </p:nvPr>
        </p:nvGraphicFramePr>
        <p:xfrm>
          <a:off x="1510145" y="2089191"/>
          <a:ext cx="9187638" cy="312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8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770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Nature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Activities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Weather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Days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Transport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585"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6418" y="4085615"/>
            <a:ext cx="1497288" cy="2671271"/>
          </a:xfrm>
          <a:prstGeom prst="rect">
            <a:avLst/>
          </a:prstGeom>
          <a:ln w="38100">
            <a:noFill/>
          </a:ln>
        </p:spPr>
      </p:pic>
      <p:sp>
        <p:nvSpPr>
          <p:cNvPr id="8" name="Rounded Rectangular Callout 7"/>
          <p:cNvSpPr/>
          <p:nvPr/>
        </p:nvSpPr>
        <p:spPr>
          <a:xfrm>
            <a:off x="10306134" y="3075708"/>
            <a:ext cx="1622132" cy="892567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10260" y="3075706"/>
            <a:ext cx="1622132" cy="892567"/>
          </a:xfrm>
          <a:prstGeom prst="wedgeRoundRectCallout">
            <a:avLst>
              <a:gd name="adj1" fmla="val 32417"/>
              <a:gd name="adj2" fmla="val 6483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76694" y="2820540"/>
            <a:ext cx="1838208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Comic Sans MS" panose="030F0702030302020204" pitchFamily="66" charset="0"/>
              </a:rPr>
              <a:t>tree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8" y="4085615"/>
            <a:ext cx="1688740" cy="266908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150159" y="2820540"/>
            <a:ext cx="1838208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0" name="Pentagon 9"/>
          <p:cNvSpPr/>
          <p:nvPr/>
        </p:nvSpPr>
        <p:spPr>
          <a:xfrm>
            <a:off x="-73681" y="0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Task 1:Write</a:t>
            </a:r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3960213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2730" y="2925099"/>
            <a:ext cx="2234220" cy="7041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Comic Sans MS" panose="030F0702030302020204" pitchFamily="66" charset="0"/>
              </a:rPr>
              <a:t>Example: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Sunaday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57645" y="3813265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sp>
        <p:nvSpPr>
          <p:cNvPr id="10" name="Rounded Rectangular Callout 9"/>
          <p:cNvSpPr/>
          <p:nvPr/>
        </p:nvSpPr>
        <p:spPr>
          <a:xfrm>
            <a:off x="8832486" y="2606119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Let’s find the word</a:t>
            </a:r>
          </a:p>
        </p:txBody>
      </p:sp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46416" y="418685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8832486" y="2606119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Sunday.</a:t>
            </a:r>
            <a:endParaRPr lang="en-US" sz="3000" dirty="0">
              <a:solidFill>
                <a:srgbClr val="00B9F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-73682" y="0"/>
            <a:ext cx="6697765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Task 2: Odd the letter out and say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69764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the letter out and say.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rainey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590501" y="1040434"/>
            <a:ext cx="2283942" cy="19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rainy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250785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Thundercloud, Cloud, Storm, Nature, Dramat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97" y="3379292"/>
            <a:ext cx="3094519" cy="315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31953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letter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Comic Sans MS" panose="030F0702030302020204" pitchFamily="66" charset="0"/>
              </a:rPr>
              <a:t>mfotobike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93074" y="3813265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motorbike.</a:t>
            </a:r>
            <a:endParaRPr lang="en-US" sz="3000" dirty="0">
              <a:solidFill>
                <a:srgbClr val="00B9F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Free vector graphics of Motorcyc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909" y="3522319"/>
            <a:ext cx="3734028" cy="304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9129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32472" y="1691328"/>
            <a:ext cx="8662143" cy="14168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the letter out and say.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2730" y="3658601"/>
            <a:ext cx="8097157" cy="1225076"/>
          </a:xfrm>
          <a:prstGeom prst="rect">
            <a:avLst/>
          </a:prstGeom>
          <a:solidFill>
            <a:srgbClr val="00B9F2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omic Sans MS" panose="030F0702030302020204" pitchFamily="66" charset="0"/>
              </a:rPr>
              <a:t>     </a:t>
            </a:r>
            <a:r>
              <a:rPr lang="en-US" sz="5000" dirty="0" err="1">
                <a:latin typeface="Comic Sans MS" panose="030F0702030302020204" pitchFamily="66" charset="0"/>
              </a:rPr>
              <a:t>autunmn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2599" y="4071372"/>
            <a:ext cx="1497288" cy="267127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83" flipH="1">
            <a:off x="467957" y="77362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9013904" y="2754987"/>
            <a:ext cx="3013149" cy="1207146"/>
          </a:xfrm>
          <a:prstGeom prst="wedgeRoundRectCallout">
            <a:avLst>
              <a:gd name="adj1" fmla="val -36765"/>
              <a:gd name="adj2" fmla="val 6793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r>
              <a:rPr lang="en-US" sz="3000" dirty="0">
                <a:solidFill>
                  <a:srgbClr val="00B9F2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15433" y="3794604"/>
            <a:ext cx="264648" cy="9530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Autumn, Fall, Seasons, Garden, Orchard, Trees, Fen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3" y="3395689"/>
            <a:ext cx="3870148" cy="27272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11757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1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64864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 </a:t>
            </a: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555" y="1811300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9984" y="4610264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82555" y="4615028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65126" y="4610263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rainy</a:t>
            </a:r>
          </a:p>
        </p:txBody>
      </p:sp>
      <p:sp>
        <p:nvSpPr>
          <p:cNvPr id="7" name="Oval 6"/>
          <p:cNvSpPr/>
          <p:nvPr/>
        </p:nvSpPr>
        <p:spPr>
          <a:xfrm>
            <a:off x="4408383" y="4358645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0036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283" y="1742028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0712" y="4540992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wet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283" y="454575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95854" y="4540991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climb</a:t>
            </a:r>
          </a:p>
        </p:txBody>
      </p:sp>
      <p:sp>
        <p:nvSpPr>
          <p:cNvPr id="7" name="Oval 6"/>
          <p:cNvSpPr/>
          <p:nvPr/>
        </p:nvSpPr>
        <p:spPr>
          <a:xfrm>
            <a:off x="456540" y="4289373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6799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8" y="1811301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6857" y="4610265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99428" y="4615029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1999" y="4610264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April</a:t>
            </a:r>
          </a:p>
        </p:txBody>
      </p:sp>
      <p:sp>
        <p:nvSpPr>
          <p:cNvPr id="7" name="Oval 6"/>
          <p:cNvSpPr/>
          <p:nvPr/>
        </p:nvSpPr>
        <p:spPr>
          <a:xfrm>
            <a:off x="8207827" y="4358646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74359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7574" y="1714318"/>
            <a:ext cx="9144000" cy="17069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Odd one out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3003" y="4513282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autumn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5574" y="4518046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8145" y="4513281"/>
            <a:ext cx="3048000" cy="701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bus</a:t>
            </a:r>
          </a:p>
        </p:txBody>
      </p:sp>
      <p:sp>
        <p:nvSpPr>
          <p:cNvPr id="7" name="Oval 6"/>
          <p:cNvSpPr/>
          <p:nvPr/>
        </p:nvSpPr>
        <p:spPr>
          <a:xfrm>
            <a:off x="8193973" y="4261663"/>
            <a:ext cx="3396343" cy="120468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2712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77880" y="-122974"/>
            <a:ext cx="5185392" cy="322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64864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en-US" altLang="zh-CN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18" y="201443"/>
            <a:ext cx="1174531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3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863260" y="30892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127739"/>
            <a:ext cx="11598442" cy="3877554"/>
          </a:xfrm>
          <a:prstGeom prst="rect">
            <a:avLst/>
          </a:prstGeom>
          <a:ln w="38100">
            <a:solidFill>
              <a:schemeClr val="tx1"/>
            </a:solidFill>
            <a:prstDash val="lgDashDot"/>
          </a:ln>
        </p:spPr>
      </p:pic>
      <p:sp>
        <p:nvSpPr>
          <p:cNvPr id="5" name="Freeform 4"/>
          <p:cNvSpPr/>
          <p:nvPr/>
        </p:nvSpPr>
        <p:spPr>
          <a:xfrm>
            <a:off x="5447193" y="3984743"/>
            <a:ext cx="167667" cy="1388881"/>
          </a:xfrm>
          <a:custGeom>
            <a:avLst/>
            <a:gdLst>
              <a:gd name="connsiteX0" fmla="*/ 0 w 192505"/>
              <a:gd name="connsiteY0" fmla="*/ 0 h 1427748"/>
              <a:gd name="connsiteX1" fmla="*/ 160421 w 192505"/>
              <a:gd name="connsiteY1" fmla="*/ 320843 h 1427748"/>
              <a:gd name="connsiteX2" fmla="*/ 192505 w 192505"/>
              <a:gd name="connsiteY2" fmla="*/ 1427748 h 142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505" h="1427748">
                <a:moveTo>
                  <a:pt x="0" y="0"/>
                </a:moveTo>
                <a:cubicBezTo>
                  <a:pt x="64168" y="41442"/>
                  <a:pt x="128337" y="82885"/>
                  <a:pt x="160421" y="320843"/>
                </a:cubicBezTo>
                <a:cubicBezTo>
                  <a:pt x="192505" y="558801"/>
                  <a:pt x="192505" y="993274"/>
                  <a:pt x="192505" y="142774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22616" y="4324224"/>
            <a:ext cx="4924945" cy="1241310"/>
          </a:xfrm>
          <a:custGeom>
            <a:avLst/>
            <a:gdLst>
              <a:gd name="connsiteX0" fmla="*/ 4652211 w 4811081"/>
              <a:gd name="connsiteY0" fmla="*/ 0 h 1203158"/>
              <a:gd name="connsiteX1" fmla="*/ 4427621 w 4811081"/>
              <a:gd name="connsiteY1" fmla="*/ 224590 h 1203158"/>
              <a:gd name="connsiteX2" fmla="*/ 1315453 w 4811081"/>
              <a:gd name="connsiteY2" fmla="*/ 465221 h 1203158"/>
              <a:gd name="connsiteX3" fmla="*/ 0 w 4811081"/>
              <a:gd name="connsiteY3" fmla="*/ 1203158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081" h="1203158">
                <a:moveTo>
                  <a:pt x="4652211" y="0"/>
                </a:moveTo>
                <a:cubicBezTo>
                  <a:pt x="4817979" y="73526"/>
                  <a:pt x="4983747" y="147053"/>
                  <a:pt x="4427621" y="224590"/>
                </a:cubicBezTo>
                <a:cubicBezTo>
                  <a:pt x="3871495" y="302127"/>
                  <a:pt x="2053390" y="302126"/>
                  <a:pt x="1315453" y="465221"/>
                </a:cubicBezTo>
                <a:cubicBezTo>
                  <a:pt x="577516" y="628316"/>
                  <a:pt x="288758" y="915737"/>
                  <a:pt x="0" y="120315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747561" y="4412625"/>
            <a:ext cx="2454442" cy="1142007"/>
          </a:xfrm>
          <a:custGeom>
            <a:avLst/>
            <a:gdLst>
              <a:gd name="connsiteX0" fmla="*/ 2454442 w 2454442"/>
              <a:gd name="connsiteY0" fmla="*/ 0 h 1106906"/>
              <a:gd name="connsiteX1" fmla="*/ 1732547 w 2454442"/>
              <a:gd name="connsiteY1" fmla="*/ 336884 h 1106906"/>
              <a:gd name="connsiteX2" fmla="*/ 368968 w 2454442"/>
              <a:gd name="connsiteY2" fmla="*/ 577516 h 1106906"/>
              <a:gd name="connsiteX3" fmla="*/ 0 w 2454442"/>
              <a:gd name="connsiteY3" fmla="*/ 1106906 h 110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442" h="1106906">
                <a:moveTo>
                  <a:pt x="2454442" y="0"/>
                </a:moveTo>
                <a:cubicBezTo>
                  <a:pt x="2267284" y="120315"/>
                  <a:pt x="2080126" y="240631"/>
                  <a:pt x="1732547" y="336884"/>
                </a:cubicBezTo>
                <a:cubicBezTo>
                  <a:pt x="1384968" y="433137"/>
                  <a:pt x="657726" y="449179"/>
                  <a:pt x="368968" y="577516"/>
                </a:cubicBezTo>
                <a:cubicBezTo>
                  <a:pt x="80210" y="705853"/>
                  <a:pt x="40105" y="906379"/>
                  <a:pt x="0" y="1106906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10169685" y="1046668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9117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inbow, Kawaii, Cloud, Rain, Weather, Cartoon,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82">
            <a:off x="-792923" y="457365"/>
            <a:ext cx="4403224" cy="22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10" y="1719339"/>
            <a:ext cx="11324978" cy="3698772"/>
          </a:xfrm>
          <a:prstGeom prst="rect">
            <a:avLst/>
          </a:prstGeom>
        </p:spPr>
      </p:pic>
      <p:pic>
        <p:nvPicPr>
          <p:cNvPr id="1030" name="Picture 6" descr="Sun, Happy, Sunshine, Golden, Yellow, Rays, Lig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650">
            <a:off x="9972737" y="1088872"/>
            <a:ext cx="2345873" cy="19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40967" y="311912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26775" y="3793429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40967" y="4530088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817058" y="2364547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29832" y="3110974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88328" y="3828656"/>
            <a:ext cx="3048000" cy="7014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9F2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975004868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134</Words>
  <Application>Microsoft Office PowerPoint</Application>
  <PresentationFormat>Widescreen</PresentationFormat>
  <Paragraphs>64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幼圆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黑体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Odd one out </vt:lpstr>
      <vt:lpstr>Odd one out </vt:lpstr>
      <vt:lpstr>Odd one out </vt:lpstr>
      <vt:lpstr>Odd one out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 one out</dc:title>
  <dc:creator>DELL 7240</dc:creator>
  <cp:lastModifiedBy>Admin</cp:lastModifiedBy>
  <cp:revision>40</cp:revision>
  <dcterms:created xsi:type="dcterms:W3CDTF">2022-05-23T12:12:00Z</dcterms:created>
  <dcterms:modified xsi:type="dcterms:W3CDTF">2024-05-20T02:25:56Z</dcterms:modified>
</cp:coreProperties>
</file>