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3"/>
  </p:notesMasterIdLst>
  <p:sldIdLst>
    <p:sldId id="277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4" r:id="rId15"/>
    <p:sldId id="266" r:id="rId16"/>
    <p:sldId id="275" r:id="rId17"/>
    <p:sldId id="271" r:id="rId18"/>
    <p:sldId id="281" r:id="rId19"/>
    <p:sldId id="276" r:id="rId20"/>
    <p:sldId id="272" r:id="rId21"/>
    <p:sldId id="27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1DF"/>
    <a:srgbClr val="96E4D6"/>
    <a:srgbClr val="009ED6"/>
    <a:srgbClr val="FEC3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3968" autoAdjust="0"/>
  </p:normalViewPr>
  <p:slideViewPr>
    <p:cSldViewPr snapToGrid="0">
      <p:cViewPr varScale="1">
        <p:scale>
          <a:sx n="47" d="100"/>
          <a:sy n="47" d="100"/>
        </p:scale>
        <p:origin x="14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33F07-FF01-4E58-A55F-9560AF687F9E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D9EF6-DDD5-4C04-B5D2-1F7B0B5A0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4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2993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0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2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55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9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57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4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37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8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 free-answer</a:t>
            </a:r>
            <a:r>
              <a:rPr lang="en-US" baseline="0" dirty="0"/>
              <a:t> question. </a:t>
            </a:r>
            <a:r>
              <a:rPr lang="en-US" baseline="0" dirty="0" err="1"/>
              <a:t>Ss</a:t>
            </a:r>
            <a:r>
              <a:rPr lang="en-US" baseline="0" dirty="0"/>
              <a:t> can show they opinions in their </a:t>
            </a:r>
            <a:r>
              <a:rPr lang="en-US" baseline="0"/>
              <a:t>own words.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19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63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numbers to show the questions, click the rabbit</a:t>
            </a:r>
            <a:r>
              <a:rPr lang="en-US" baseline="0" dirty="0"/>
              <a:t> to make it move.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0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6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7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3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9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1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5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080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7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202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6776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380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12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162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018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9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031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190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222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42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709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87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608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607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050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11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0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5/20/2024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94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9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1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1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9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6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23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1.png"/><Relationship Id="rId21" Type="http://schemas.microsoft.com/office/2007/relationships/hdphoto" Target="../media/hdphoto8.wdp"/><Relationship Id="rId34" Type="http://schemas.microsoft.com/office/2007/relationships/hdphoto" Target="../media/hdphoto14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9.png"/><Relationship Id="rId38" Type="http://schemas.microsoft.com/office/2007/relationships/hdphoto" Target="../media/hdphoto15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2.png"/><Relationship Id="rId40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6.png"/><Relationship Id="rId36" Type="http://schemas.openxmlformats.org/officeDocument/2006/relationships/image" Target="../media/image21.gif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1.wdp"/><Relationship Id="rId30" Type="http://schemas.openxmlformats.org/officeDocument/2006/relationships/image" Target="../media/image17.png"/><Relationship Id="rId35" Type="http://schemas.openxmlformats.org/officeDocument/2006/relationships/image" Target="../media/image20.emf"/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png"/><Relationship Id="rId12" Type="http://schemas.openxmlformats.org/officeDocument/2006/relationships/image" Target="../media/image28.gif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0.wav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12" Type="http://schemas.openxmlformats.org/officeDocument/2006/relationships/image" Target="../media/image28.gif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5.xml"/><Relationship Id="rId6" Type="http://schemas.openxmlformats.org/officeDocument/2006/relationships/image" Target="../media/image24.jpg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11" Type="http://schemas.microsoft.com/office/2007/relationships/hdphoto" Target="../media/hdphoto19.wdp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5.png"/><Relationship Id="rId12" Type="http://schemas.openxmlformats.org/officeDocument/2006/relationships/image" Target="../media/image28.gif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4.jpg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8.jp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0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2.png"/><Relationship Id="rId20" Type="http://schemas.openxmlformats.org/officeDocument/2006/relationships/audio" Target="../media/audio20.wav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5" Type="http://schemas.microsoft.com/office/2007/relationships/hdphoto" Target="../media/hdphoto16.wdp"/><Relationship Id="rId10" Type="http://schemas.openxmlformats.org/officeDocument/2006/relationships/image" Target="../media/image27.jpe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gif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7.xml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9.png"/><Relationship Id="rId7" Type="http://schemas.openxmlformats.org/officeDocument/2006/relationships/image" Target="../media/image33.png"/><Relationship Id="rId12" Type="http://schemas.openxmlformats.org/officeDocument/2006/relationships/slide" Target="slide6.xml"/><Relationship Id="rId17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20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5" Type="http://schemas.openxmlformats.org/officeDocument/2006/relationships/slide" Target="slide9.xml"/><Relationship Id="rId10" Type="http://schemas.openxmlformats.org/officeDocument/2006/relationships/slide" Target="slide4.xml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726344" y="2618555"/>
            <a:ext cx="318067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Funtime &amp; project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B306D-E4CE-8079-82F3-B840681D627A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39657" y="4996719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9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7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29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0664" y="1220260"/>
            <a:ext cx="10506973" cy="45524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0664" y="2071181"/>
            <a:ext cx="10549683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Make the sentence</a:t>
            </a:r>
          </a:p>
          <a:p>
            <a:pPr algn="ctr"/>
            <a:r>
              <a:rPr lang="en-AU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with/go/my sister/swimming/I 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25559" y="4242344"/>
            <a:ext cx="97690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 go swimming with my sister.</a:t>
            </a:r>
            <a:endParaRPr lang="en-AU" sz="5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48837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0664" y="1220260"/>
            <a:ext cx="10506973" cy="45524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79958" y="1347565"/>
            <a:ext cx="814838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blank.</a:t>
            </a: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- ____________________?</a:t>
            </a:r>
          </a:p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- I go to the park with my family.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00081" y="4394170"/>
            <a:ext cx="962635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500" dirty="0">
                <a:latin typeface="Comic Sans MS" panose="030F0702030302020204" pitchFamily="66" charset="0"/>
              </a:rPr>
              <a:t>=&gt; </a:t>
            </a:r>
            <a:r>
              <a:rPr lang="en-AU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Who do you go to the park with?</a:t>
            </a:r>
            <a:endParaRPr lang="en-AU" sz="45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9261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15521" y="-143524"/>
            <a:ext cx="7070304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21628" y="1806811"/>
            <a:ext cx="620195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 writing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44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7260" y="881273"/>
            <a:ext cx="8522898" cy="5913256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8002"/>
          <a:stretch/>
        </p:blipFill>
        <p:spPr>
          <a:xfrm>
            <a:off x="1476588" y="746336"/>
            <a:ext cx="8448675" cy="58918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37341"/>
          <a:stretch/>
        </p:blipFill>
        <p:spPr>
          <a:xfrm>
            <a:off x="1476587" y="2077430"/>
            <a:ext cx="8448675" cy="4560748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45541" b="92214"/>
          <a:stretch/>
        </p:blipFill>
        <p:spPr>
          <a:xfrm>
            <a:off x="838200" y="230188"/>
            <a:ext cx="4601025" cy="5161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033480" y="5535231"/>
            <a:ext cx="16674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1913" y="5501799"/>
            <a:ext cx="22429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05823" y="5515990"/>
            <a:ext cx="18646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67480" y="3218364"/>
            <a:ext cx="14766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81787" y="3218364"/>
            <a:ext cx="18373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25055" y="3252333"/>
            <a:ext cx="1334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44946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79069" y="1605442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Project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My week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0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2870" y="964100"/>
            <a:ext cx="11049000" cy="683920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310" t="17487" r="1317" b="60688"/>
          <a:stretch/>
        </p:blipFill>
        <p:spPr>
          <a:xfrm>
            <a:off x="631531" y="1648020"/>
            <a:ext cx="11031876" cy="10993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04990"/>
              </p:ext>
            </p:extLst>
          </p:nvPr>
        </p:nvGraphicFramePr>
        <p:xfrm>
          <a:off x="612870" y="2747355"/>
          <a:ext cx="11049003" cy="239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91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val Callout 8"/>
          <p:cNvSpPr/>
          <p:nvPr/>
        </p:nvSpPr>
        <p:spPr>
          <a:xfrm>
            <a:off x="138545" y="4515910"/>
            <a:ext cx="4535112" cy="1616685"/>
          </a:xfrm>
          <a:prstGeom prst="wedgeEllipseCallout">
            <a:avLst>
              <a:gd name="adj1" fmla="val -41447"/>
              <a:gd name="adj2" fmla="val 59072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on ______?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9057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6" y="1083471"/>
            <a:ext cx="8887615" cy="5797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5376" y="3298437"/>
            <a:ext cx="1843074" cy="3288179"/>
          </a:xfrm>
          <a:prstGeom prst="rect">
            <a:avLst/>
          </a:prstGeom>
        </p:spPr>
      </p:pic>
      <p:pic>
        <p:nvPicPr>
          <p:cNvPr id="1028" name="Picture 4" descr="Blackboard, Boys, Chalkboard, Children, Classroom, Des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80" y="1425654"/>
            <a:ext cx="4059275" cy="30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, Girl, Kawaii, Happy, Child, Kid, Female, Peopl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72" l="13854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771" y="1321885"/>
            <a:ext cx="2716301" cy="311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56614" y="4500997"/>
            <a:ext cx="1846003" cy="492245"/>
          </a:xfrm>
          <a:prstGeom prst="rect">
            <a:avLst/>
          </a:prstGeom>
          <a:solidFill>
            <a:srgbClr val="F6E1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99334" y="4500996"/>
            <a:ext cx="1846003" cy="492245"/>
          </a:xfrm>
          <a:prstGeom prst="rect">
            <a:avLst/>
          </a:prstGeom>
          <a:solidFill>
            <a:srgbClr val="F6E1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5981" y="288012"/>
            <a:ext cx="4290686" cy="683920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Draw. Then say!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991476" y="971932"/>
            <a:ext cx="3902385" cy="1907069"/>
          </a:xfrm>
          <a:prstGeom prst="wedgeRoundRectCallout">
            <a:avLst>
              <a:gd name="adj1" fmla="val 8338"/>
              <a:gd name="adj2" fmla="val 7424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I go to school with my friends on Mondays. I sing and dance on Sundays.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31466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90357" y="195655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Assessment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19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1257" y="1343053"/>
            <a:ext cx="11513976" cy="5071434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79409" y="527445"/>
            <a:ext cx="81799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4000" dirty="0">
                <a:latin typeface="Comic Sans MS" panose="030F0702030302020204" pitchFamily="66" charset="0"/>
              </a:rPr>
              <a:t>Write</a:t>
            </a:r>
          </a:p>
          <a:p>
            <a:pPr algn="ctr"/>
            <a:r>
              <a:rPr lang="en-AU" sz="4000" dirty="0">
                <a:latin typeface="Comic Sans MS" panose="030F0702030302020204" pitchFamily="66" charset="0"/>
              </a:rPr>
              <a:t>What do you do on ______?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3" y="2239859"/>
            <a:ext cx="11040755" cy="37856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1 I ____________ on Sunday.</a:t>
            </a:r>
          </a:p>
          <a:p>
            <a:r>
              <a:rPr lang="en-AU" sz="4000" dirty="0">
                <a:latin typeface="Comic Sans MS" panose="030F0702030302020204" pitchFamily="66" charset="0"/>
              </a:rPr>
              <a:t>2 I ____________ with my family on Friday.</a:t>
            </a:r>
          </a:p>
          <a:p>
            <a:r>
              <a:rPr lang="en-AU" sz="4000" dirty="0">
                <a:latin typeface="Comic Sans MS" panose="030F0702030302020204" pitchFamily="66" charset="0"/>
              </a:rPr>
              <a:t>3 I ____________ on Saturday.</a:t>
            </a:r>
          </a:p>
          <a:p>
            <a:r>
              <a:rPr lang="en-AU" sz="4000" dirty="0">
                <a:latin typeface="Comic Sans MS" panose="030F0702030302020204" pitchFamily="66" charset="0"/>
              </a:rPr>
              <a:t>4 I _____________ on Tuesdays and Wednesdays.</a:t>
            </a:r>
          </a:p>
          <a:p>
            <a:r>
              <a:rPr lang="en-AU" sz="4000" dirty="0">
                <a:latin typeface="Comic Sans MS" panose="030F0702030302020204" pitchFamily="66" charset="0"/>
              </a:rPr>
              <a:t>5 I _____________ on Monday morning.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58890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33208" y="2853207"/>
            <a:ext cx="6287699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52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27055" y="1574463"/>
            <a:ext cx="4478359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b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</a:b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Cross river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73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sp>
        <p:nvSpPr>
          <p:cNvPr id="13" name="7-Point Star 12">
            <a:hlinkClick r:id="rId10" action="ppaction://hlinksldjump"/>
          </p:cNvPr>
          <p:cNvSpPr/>
          <p:nvPr/>
        </p:nvSpPr>
        <p:spPr>
          <a:xfrm>
            <a:off x="1084672" y="3347654"/>
            <a:ext cx="1059180" cy="872461"/>
          </a:xfrm>
          <a:prstGeom prst="star7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7-Point Star 13">
            <a:hlinkClick r:id="rId11" action="ppaction://hlinksldjump"/>
          </p:cNvPr>
          <p:cNvSpPr/>
          <p:nvPr/>
        </p:nvSpPr>
        <p:spPr>
          <a:xfrm>
            <a:off x="2334352" y="3347654"/>
            <a:ext cx="1059180" cy="872461"/>
          </a:xfrm>
          <a:prstGeom prst="star7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7-Point Star 14">
            <a:hlinkClick r:id="rId12" action="ppaction://hlinksldjump"/>
          </p:cNvPr>
          <p:cNvSpPr/>
          <p:nvPr/>
        </p:nvSpPr>
        <p:spPr>
          <a:xfrm>
            <a:off x="3644992" y="3347654"/>
            <a:ext cx="1059180" cy="872461"/>
          </a:xfrm>
          <a:prstGeom prst="star7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7-Point Star 15">
            <a:hlinkClick r:id="rId13" action="ppaction://hlinksldjump"/>
          </p:cNvPr>
          <p:cNvSpPr/>
          <p:nvPr/>
        </p:nvSpPr>
        <p:spPr>
          <a:xfrm>
            <a:off x="4894672" y="3347654"/>
            <a:ext cx="1059180" cy="872461"/>
          </a:xfrm>
          <a:prstGeom prst="star7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7" name="7-Point Star 16">
            <a:hlinkClick r:id="rId14" action="ppaction://hlinksldjump"/>
          </p:cNvPr>
          <p:cNvSpPr/>
          <p:nvPr/>
        </p:nvSpPr>
        <p:spPr>
          <a:xfrm>
            <a:off x="1084672" y="4349713"/>
            <a:ext cx="1059180" cy="872461"/>
          </a:xfrm>
          <a:prstGeom prst="star7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8" name="7-Point Star 17">
            <a:hlinkClick r:id="rId15" action="ppaction://hlinksldjump"/>
          </p:cNvPr>
          <p:cNvSpPr/>
          <p:nvPr/>
        </p:nvSpPr>
        <p:spPr>
          <a:xfrm>
            <a:off x="2334352" y="4349713"/>
            <a:ext cx="1059180" cy="872461"/>
          </a:xfrm>
          <a:prstGeom prst="star7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9" name="7-Point Star 18">
            <a:hlinkClick r:id="rId16" action="ppaction://hlinksldjump"/>
          </p:cNvPr>
          <p:cNvSpPr/>
          <p:nvPr/>
        </p:nvSpPr>
        <p:spPr>
          <a:xfrm>
            <a:off x="3644992" y="4349713"/>
            <a:ext cx="1059180" cy="872461"/>
          </a:xfrm>
          <a:prstGeom prst="star7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0" name="7-Point Star 19">
            <a:hlinkClick r:id="rId17" action="ppaction://hlinksldjump"/>
          </p:cNvPr>
          <p:cNvSpPr/>
          <p:nvPr/>
        </p:nvSpPr>
        <p:spPr>
          <a:xfrm>
            <a:off x="4894672" y="4349713"/>
            <a:ext cx="1059180" cy="872461"/>
          </a:xfrm>
          <a:prstGeom prst="star7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13448" y="5812932"/>
            <a:ext cx="12192000" cy="10542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60" y="4185659"/>
            <a:ext cx="1937045" cy="1937045"/>
          </a:xfrm>
          <a:prstGeom prst="rect">
            <a:avLst/>
          </a:prstGeom>
        </p:spPr>
      </p:pic>
      <p:sp>
        <p:nvSpPr>
          <p:cNvPr id="33" name="Rounded Rectangle 32">
            <a:hlinkClick r:id="rId22" action="ppaction://hlinksldjump"/>
          </p:cNvPr>
          <p:cNvSpPr/>
          <p:nvPr/>
        </p:nvSpPr>
        <p:spPr>
          <a:xfrm>
            <a:off x="10092907" y="6071956"/>
            <a:ext cx="1789526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4366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10899 -0.067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99 -0.06783 L -0.04662 -0.184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62 -0.18449 L 0.03073 -0.3083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-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30833 L -0.01927 -0.427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42708 L -0.12005 -0.477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05 -0.47732 L -0.24206 -0.5324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05 -0.5324 L -0.35912 -0.5324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912 -0.53241 L -0.36367 -0.625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1220261"/>
            <a:ext cx="7055829" cy="383036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30888" y="1966155"/>
            <a:ext cx="477727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day is it?</a:t>
            </a:r>
          </a:p>
          <a:p>
            <a:pPr algn="ctr"/>
            <a:r>
              <a:rPr lang="en-AU" sz="5400" b="1" dirty="0" err="1">
                <a:solidFill>
                  <a:srgbClr val="0070C0"/>
                </a:solidFill>
                <a:latin typeface="+mj-lt"/>
              </a:rPr>
              <a:t>WDENESDYA</a:t>
            </a:r>
            <a:endParaRPr lang="en-US" sz="5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51324" y="3987486"/>
            <a:ext cx="58144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</a:t>
            </a:r>
            <a:r>
              <a:rPr lang="en-AU" sz="5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9747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0726" y="1240044"/>
            <a:ext cx="7055829" cy="383036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69787" y="1966155"/>
            <a:ext cx="5099473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blanks</a:t>
            </a:r>
          </a:p>
          <a:p>
            <a:pPr algn="ctr"/>
            <a:r>
              <a:rPr lang="en-AU" sz="5400" b="1" dirty="0" err="1">
                <a:solidFill>
                  <a:srgbClr val="0070C0"/>
                </a:solidFill>
              </a:rPr>
              <a:t>S_T_RDAY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97117" y="2735596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>
                <a:solidFill>
                  <a:srgbClr val="FF0000"/>
                </a:solidFill>
                <a:latin typeface="+mj-lt"/>
              </a:rPr>
              <a:t>A</a:t>
            </a:r>
            <a:endParaRPr lang="en-AU" sz="5400" b="1" dirty="0">
              <a:latin typeface="+mj-lt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61097" y="2749043"/>
            <a:ext cx="617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300" b="1" dirty="0">
                <a:solidFill>
                  <a:srgbClr val="FF0000"/>
                </a:solidFill>
                <a:latin typeface="+mj-lt"/>
              </a:rPr>
              <a:t>U</a:t>
            </a:r>
            <a:endParaRPr lang="en-AU" sz="53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5116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944176"/>
            <a:ext cx="7055829" cy="494667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92426" y="1085197"/>
            <a:ext cx="35461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58565" y="4726274"/>
            <a:ext cx="59410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a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motorbike</a:t>
            </a:r>
            <a:r>
              <a:rPr lang="en-AU" sz="5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4228060" y="2003689"/>
            <a:ext cx="3893183" cy="24257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45314" y="3214412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8786" y="1995118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7006" y="2003689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83534" y="3220152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57434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0" grpId="0" animBg="1"/>
      <p:bldP spid="6" grpId="0" animBg="1"/>
      <p:bldP spid="3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944176"/>
            <a:ext cx="7055829" cy="494667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91352" y="1085197"/>
            <a:ext cx="55483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action is it?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98819" y="4762009"/>
            <a:ext cx="5713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“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  <a:r>
              <a:rPr lang="en-AU" sz="5000" dirty="0">
                <a:latin typeface="Comic Sans MS" panose="030F0702030302020204" pitchFamily="66" charset="0"/>
              </a:rPr>
              <a:t>”.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0949" y="2021832"/>
            <a:ext cx="3828149" cy="2388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6183534" y="3220152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7006" y="1986436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679" y="1998523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38786" y="3219425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56512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1" grpId="0" animBg="1"/>
      <p:bldP spid="33" grpId="0" animBg="1"/>
      <p:bldP spid="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5815" y="728588"/>
            <a:ext cx="8950134" cy="524381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25415" y="1124662"/>
            <a:ext cx="84802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do you do on Fridays?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81624" y="4904517"/>
            <a:ext cx="904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 play the piano on Fridays.</a:t>
            </a:r>
            <a:endParaRPr lang="en-AU" sz="5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b="16522"/>
          <a:stretch/>
        </p:blipFill>
        <p:spPr>
          <a:xfrm>
            <a:off x="3971335" y="2055673"/>
            <a:ext cx="3790856" cy="270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80614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5815" y="728588"/>
            <a:ext cx="8950134" cy="5454705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6033" y="781814"/>
            <a:ext cx="8166017" cy="5401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</a:t>
            </a: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r>
              <a:rPr lang="en-AU" sz="5000" dirty="0">
                <a:latin typeface="Comic Sans MS" panose="030F0702030302020204" pitchFamily="66" charset="0"/>
              </a:rPr>
              <a:t>___________________?</a:t>
            </a:r>
          </a:p>
          <a:p>
            <a:r>
              <a:rPr lang="en-AU" sz="4500" dirty="0">
                <a:latin typeface="Comic Sans MS" panose="030F0702030302020204" pitchFamily="66" charset="0"/>
              </a:rPr>
              <a:t>By bus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86033" y="4612390"/>
            <a:ext cx="65950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How do you go to school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1327" y="2116607"/>
            <a:ext cx="3068552" cy="2339977"/>
          </a:xfrm>
          <a:prstGeom prst="rect">
            <a:avLst/>
          </a:prstGeom>
        </p:spPr>
      </p:pic>
      <p:pic>
        <p:nvPicPr>
          <p:cNvPr id="1026" name="Picture 2" descr="School, Building, Education, Property, Learn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60" y="2265422"/>
            <a:ext cx="3094340" cy="21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7498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2.Unit 11 - Funtime &amp; Project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vW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G9Y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1g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vW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G9Y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1g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G9YLVXahn1hYAAAAGIAAAAcAAAAdW5pdmVyc2FsL2xvY2FsX3NldHRpbmdzLnhtbLOxr8jNUShLLSrOzM+zVTLUM1BSSM1Lzk/JzEu3VQoNcdO1UFIoLknMS0nMyc9LtVXKy1dSsLfjssnJT07MCU4tKQEqLFYoyEmsTC0KSc0FMkpS/RJzgSrDw42V9O24AFBLAwQUAAIACABwW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wWC1VPMoRpUsAAABqAAAAGwAAAHVuaXZlcnNhbC91bml2ZXJzYWwucG5nLnhtbLOxr8jNUShLLSrOzM+zVTLUM1Cyt+PlsikoSi3LTC1XqACKGekZQICSQqWtkgkStzwzpSTDVsnCwBAhlpGamZ5RYqtkhiSoDzQSAFBLAQIAABQAAgAIAOOGAlPDxJh2RwMAAOEJAAAUAAAAAAAAAAEAAAAAAAAAAAB1bml2ZXJzYWwvcGxheWVyLnhtbFBLAQIAABQAAgAIAG9YLVXKowNubAYAACgZAAAdAAAAAAAAAAEAAAAAAHkDAAB1bml2ZXJzYWwvY29tbW9uX21lc3NhZ2VzLmxuZ1BLAQIAABQAAgAIAG9YLVUVHmAbowAAAH8BAAAuAAAAAAAAAAEAAAAAACAKAAB1bml2ZXJzYWwvcGxheWJhY2tfYW5kX25hdmlnYXRpb25fc2V0dGluZ3MueG1sUEsBAgAAFAACAAgAb1gtVaenV+h8BAAAbxcAACcAAAAAAAAAAQAAAAAADwsAAHVuaXZlcnNhbC9mbGFzaF9wdWJsaXNoaW5nX3NldHRpbmdzLnhtbFBLAQIAABQAAgAIAG9YLVW86VOGdwMAAOgMAAAhAAAAAAAAAAEAAAAAANAPAAB1bml2ZXJzYWwvZmxhc2hfc2tpbl9zZXR0aW5ncy54bWxQSwECAAAUAAIACABvWC1VF9vd2HcEAAD5FgAAJgAAAAAAAAABAAAAAACGEwAAdW5pdmVyc2FsL2h0bWxfcHVibGlzaGluZ19zZXR0aW5ncy54bWxQSwECAAAUAAIACABvWC1VVHMZhbABAACBBgAAHwAAAAAAAAABAAAAAABBGAAAdW5pdmVyc2FsL2h0bWxfc2tpbl9zZXR0aW5ncy5qc1BLAQIAABQAAgAIAG9YLVXahn1hYAAAAGIAAAAcAAAAAAAAAAEAAAAAAC4aAAB1bml2ZXJzYWwvbG9jYWxfc2V0dGluZ3MueG1sUEsBAgAAFAACAAgAcFgtVYPsCm8cBgAARxMAABcAAAAAAAAAAAAAAAAAyBoAAHVuaXZlcnNhbC91bml2ZXJzYWwucG5nUEsBAgAAFAACAAgAcFgtVTzKEaVLAAAAagAAABsAAAAAAAAAAQAAAAAAGSEAAHVuaXZlcnNhbC91bml2ZXJzYWwucG5nLnhtbFBLBQYAAAAACgAKAAYDAACdIQAAAAA="/>
  <p:tag name="ISPRING_LMS_API_VERSION" val="SCORM 2004 (2nd edition)"/>
  <p:tag name="ISPRING_ULTRA_SCORM_COURSE_ID" val="AA7F2C5B-BF61-4B36-9238-2A69850C914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2.Unit 11 - Funtime &amp; Projec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B2866-E438-4132-917A-0A48548534EF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A6CCE-4156-40F1-9D9B-60A35FCB0FA2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B07B37-20B7-4E56-916C-348D87E03630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635899-529B-4EDE-BAC7-C902EC76DE8F}: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2EF7E2-89C5-4794-BA6A-36F480F033C0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C9E13C-7F14-411D-8571-E9D19E5A26E8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1B185B-3BE2-4606-A990-2E851FE10E83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C220E5-A42C-406E-B696-7816622B2724}:2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17F72-B653-4EF6-9F74-798D2D3E144D}:2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EE4BD8-BA16-43F6-87D3-90EB5A2F0B73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FED4D6-AA56-4CB0-A3A8-FE4E90094E3C}:2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14636D-4049-46D5-99DF-6898CD8ED1CC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2CCAB7-55AB-455D-A703-F8A0791335E9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0E38A-5E49-490C-B5B4-57F4ACA91913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FE4F95-9FC3-4461-97CA-29D20C989E2E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5B2A8-65BE-4902-AED0-2F84CF9A279F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5662D-A90B-4F02-80D4-265BC05189AE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0F9F79-4E4E-4BBB-BE4A-06263E0F10B4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1651E-11AF-40F7-B6CB-C8FBD710A68C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277</Words>
  <Application>Microsoft Office PowerPoint</Application>
  <PresentationFormat>Widescreen</PresentationFormat>
  <Paragraphs>94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宋体</vt:lpstr>
      <vt:lpstr>幼圆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黑体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132.Unit 11 - Funtime &amp; Project</dc:title>
  <dc:creator>DELL 7240</dc:creator>
  <cp:lastModifiedBy>Admin</cp:lastModifiedBy>
  <cp:revision>86</cp:revision>
  <dcterms:created xsi:type="dcterms:W3CDTF">2022-04-26T20:22:44Z</dcterms:created>
  <dcterms:modified xsi:type="dcterms:W3CDTF">2024-05-20T02:21:28Z</dcterms:modified>
</cp:coreProperties>
</file>