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media/audio2.wav" ContentType="audio/x-wav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media/audio3.wav" ContentType="audio/x-wav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media/audio4.wav" ContentType="audio/x-wav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</p:sldMasterIdLst>
  <p:notesMasterIdLst>
    <p:notesMasterId r:id="rId18"/>
  </p:notesMasterIdLst>
  <p:handoutMasterIdLst>
    <p:handoutMasterId r:id="rId19"/>
  </p:handoutMasterIdLst>
  <p:sldIdLst>
    <p:sldId id="279" r:id="rId4"/>
    <p:sldId id="273" r:id="rId5"/>
    <p:sldId id="256" r:id="rId6"/>
    <p:sldId id="260" r:id="rId7"/>
    <p:sldId id="274" r:id="rId8"/>
    <p:sldId id="268" r:id="rId9"/>
    <p:sldId id="275" r:id="rId10"/>
    <p:sldId id="269" r:id="rId11"/>
    <p:sldId id="270" r:id="rId12"/>
    <p:sldId id="276" r:id="rId13"/>
    <p:sldId id="271" r:id="rId14"/>
    <p:sldId id="277" r:id="rId15"/>
    <p:sldId id="272" r:id="rId16"/>
    <p:sldId id="278" r:id="rId17"/>
  </p:sldIdLst>
  <p:sldSz cx="12192000" cy="6858000"/>
  <p:notesSz cx="6858000" cy="9144000"/>
  <p:custDataLst>
    <p:tags r:id="rId2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2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2998" autoAdjust="0"/>
  </p:normalViewPr>
  <p:slideViewPr>
    <p:cSldViewPr snapToGrid="0">
      <p:cViewPr varScale="1">
        <p:scale>
          <a:sx n="59" d="100"/>
          <a:sy n="59" d="100"/>
        </p:scale>
        <p:origin x="964" y="2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4" d="100"/>
          <a:sy n="54" d="100"/>
        </p:scale>
        <p:origin x="2796" y="4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C5B1E8-36C5-4F54-A918-91ABF95DDEB8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0CA2FF-430D-4ECA-BEDF-348A4C556F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0378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C5029D-307D-4618-81C3-18F266855531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F6E0FE-B347-420F-880D-881CC46E16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510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258163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F6E0FE-B347-420F-880D-881CC46E164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7125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F6E0FE-B347-420F-880D-881CC46E164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7086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F6E0FE-B347-420F-880D-881CC46E164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741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F6E0FE-B347-420F-880D-881CC46E164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7704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9A0DB2DC-4C9A-4742-B13C-FB6460FD3503}" type="slidenum">
              <a:rPr lang="en-US" altLang="zh-CN" sz="1400" kern="0" dirty="0">
                <a:solidFill>
                  <a:prstClr val="black"/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14</a:t>
            </a:fld>
            <a:endParaRPr lang="zh-CN" altLang="en-US" sz="1400" kern="0" dirty="0">
              <a:solidFill>
                <a:prstClr val="black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857939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F6E0FE-B347-420F-880D-881CC46E164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5479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F6E0FE-B347-420F-880D-881CC46E164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4675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F6E0FE-B347-420F-880D-881CC46E164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2836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F6E0FE-B347-420F-880D-881CC46E164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0036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F6E0FE-B347-420F-880D-881CC46E164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8766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F6E0FE-B347-420F-880D-881CC46E164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7279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F6E0FE-B347-420F-880D-881CC46E164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3459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F6E0FE-B347-420F-880D-881CC46E164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3625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EEAE1-EEFF-4924-BE10-26FD443BA291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CB990-B536-4329-BE26-DE1A66BF8DE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41911AB-39BE-4444-B4F5-03BC086B73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1870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EEAE1-EEFF-4924-BE10-26FD443BA291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CB990-B536-4329-BE26-DE1A66BF8D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641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EEAE1-EEFF-4924-BE10-26FD443BA291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CB990-B536-4329-BE26-DE1A66BF8D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5629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698005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602393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920480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333333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342737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090372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927202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6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6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930865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EEAE1-EEFF-4924-BE10-26FD443BA291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CB990-B536-4329-BE26-DE1A66BF8DE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41911AB-39BE-4444-B4F5-03BC086B73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6637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239133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910968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2488803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3945" y="-554740"/>
            <a:ext cx="4520193" cy="313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427642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3467" y="930433"/>
            <a:ext cx="6190800" cy="28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3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021300" y="3953633"/>
            <a:ext cx="4368000" cy="9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2533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102369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77166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856576" y="-15"/>
            <a:ext cx="2409787" cy="693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98419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847280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881600" y="1426300"/>
            <a:ext cx="6428800" cy="8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33" y="1125213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33" y="32638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33" y="2202373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33" y="5387517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33" y="4326766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960000" y="627025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495505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33" y="27097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33" y="4294926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33" y="1125213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33" y="1647301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822415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309446" y="5791601"/>
            <a:ext cx="993321" cy="994247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359191" y="453727"/>
            <a:ext cx="1072143" cy="935395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10398098" y="5678853"/>
            <a:ext cx="951737" cy="1176355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359214" y="3187581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9102480" y="1213214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367751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31530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6327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7580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9360565" y="5404496"/>
            <a:ext cx="2540223" cy="1450712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575911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536353" y="2413563"/>
            <a:ext cx="11032447" cy="1191765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336685" y="127193"/>
            <a:ext cx="11573121" cy="168392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4782479" y="5404496"/>
            <a:ext cx="2540223" cy="1450712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1451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EEAE1-EEFF-4924-BE10-26FD443BA291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CB990-B536-4329-BE26-DE1A66BF8DE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41911AB-39BE-4444-B4F5-03BC086B73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25953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B1CF2E77-4E87-4338-A6B2-93E833A84A3C}" type="datetimeFigureOut">
              <a:rPr lang="en-US" sz="1867" ker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5/20/2024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796E19DA-92E0-4635-8627-DEB5FDE3EBA8}" type="slidenum">
              <a:rPr lang="en-US" sz="1867" ker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41756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EEAE1-EEFF-4924-BE10-26FD443BA291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CB990-B536-4329-BE26-DE1A66BF8D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3515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EEAE1-EEFF-4924-BE10-26FD443BA291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CB990-B536-4329-BE26-DE1A66BF8D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7883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EEAE1-EEFF-4924-BE10-26FD443BA291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CB990-B536-4329-BE26-DE1A66BF8D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3373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EEAE1-EEFF-4924-BE10-26FD443BA291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CB990-B536-4329-BE26-DE1A66BF8D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6926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EEAE1-EEFF-4924-BE10-26FD443BA291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CB990-B536-4329-BE26-DE1A66BF8D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668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EEAE1-EEFF-4924-BE10-26FD443BA291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CB990-B536-4329-BE26-DE1A66BF8D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8972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audio" Target="../media/audio1.wav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DEEAE1-EEFF-4924-BE10-26FD443BA291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5CB990-B536-4329-BE26-DE1A66BF8D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624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  <a:sym typeface="Arial"/>
              </a:rPr>
              <a:pPr/>
              <a:t>5/20/2024</a:t>
            </a:fld>
            <a:endParaRPr lang="en-US">
              <a:solidFill>
                <a:prstClr val="black">
                  <a:tint val="75000"/>
                </a:prstClr>
              </a:solidFill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  <a:sym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3171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>
    <p:sndAc>
      <p:stSnd>
        <p:snd r:embed="rId14" name="magic-chime-06.wav"/>
      </p:stSnd>
    </p:sndAc>
  </p:transition>
  <p:txStyles>
    <p:titleStyle>
      <a:lvl1pPr algn="ctr" defTabSz="121914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8" indent="-457178" algn="l" defTabSz="121914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50" indent="-380981" algn="l" defTabSz="121914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6367" y="593367"/>
            <a:ext cx="1089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46367" y="1536633"/>
            <a:ext cx="10899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955757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hdphoto" Target="../media/hdphoto4.wdp"/><Relationship Id="rId18" Type="http://schemas.openxmlformats.org/officeDocument/2006/relationships/image" Target="../media/image11.png"/><Relationship Id="rId26" Type="http://schemas.openxmlformats.org/officeDocument/2006/relationships/image" Target="../media/image15.png"/><Relationship Id="rId39" Type="http://schemas.openxmlformats.org/officeDocument/2006/relationships/image" Target="../media/image23.png"/><Relationship Id="rId21" Type="http://schemas.microsoft.com/office/2007/relationships/hdphoto" Target="../media/hdphoto8.wdp"/><Relationship Id="rId34" Type="http://schemas.microsoft.com/office/2007/relationships/hdphoto" Target="../media/hdphoto14.wdp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10.png"/><Relationship Id="rId20" Type="http://schemas.openxmlformats.org/officeDocument/2006/relationships/image" Target="../media/image12.png"/><Relationship Id="rId29" Type="http://schemas.microsoft.com/office/2007/relationships/hdphoto" Target="../media/hdphoto12.wdp"/><Relationship Id="rId41" Type="http://schemas.openxmlformats.org/officeDocument/2006/relationships/image" Target="../media/image1.png"/><Relationship Id="rId1" Type="http://schemas.openxmlformats.org/officeDocument/2006/relationships/tags" Target="../tags/tag2.xml"/><Relationship Id="rId6" Type="http://schemas.microsoft.com/office/2007/relationships/hdphoto" Target="../media/hdphoto1.wdp"/><Relationship Id="rId11" Type="http://schemas.microsoft.com/office/2007/relationships/hdphoto" Target="../media/hdphoto3.wdp"/><Relationship Id="rId24" Type="http://schemas.openxmlformats.org/officeDocument/2006/relationships/image" Target="../media/image14.png"/><Relationship Id="rId32" Type="http://schemas.openxmlformats.org/officeDocument/2006/relationships/image" Target="../media/image18.png"/><Relationship Id="rId37" Type="http://schemas.openxmlformats.org/officeDocument/2006/relationships/image" Target="../media/image22.png"/><Relationship Id="rId40" Type="http://schemas.microsoft.com/office/2007/relationships/hdphoto" Target="../media/hdphoto16.wdp"/><Relationship Id="rId5" Type="http://schemas.openxmlformats.org/officeDocument/2006/relationships/image" Target="../media/image4.png"/><Relationship Id="rId15" Type="http://schemas.microsoft.com/office/2007/relationships/hdphoto" Target="../media/hdphoto5.wdp"/><Relationship Id="rId23" Type="http://schemas.microsoft.com/office/2007/relationships/hdphoto" Target="../media/hdphoto9.wdp"/><Relationship Id="rId28" Type="http://schemas.openxmlformats.org/officeDocument/2006/relationships/image" Target="../media/image16.png"/><Relationship Id="rId36" Type="http://schemas.openxmlformats.org/officeDocument/2006/relationships/image" Target="../media/image21.gif"/><Relationship Id="rId10" Type="http://schemas.openxmlformats.org/officeDocument/2006/relationships/image" Target="../media/image7.png"/><Relationship Id="rId19" Type="http://schemas.microsoft.com/office/2007/relationships/hdphoto" Target="../media/hdphoto7.wdp"/><Relationship Id="rId31" Type="http://schemas.microsoft.com/office/2007/relationships/hdphoto" Target="../media/hdphoto13.wdp"/><Relationship Id="rId4" Type="http://schemas.openxmlformats.org/officeDocument/2006/relationships/image" Target="../media/image3.png"/><Relationship Id="rId9" Type="http://schemas.microsoft.com/office/2007/relationships/hdphoto" Target="../media/hdphoto2.wdp"/><Relationship Id="rId14" Type="http://schemas.openxmlformats.org/officeDocument/2006/relationships/image" Target="../media/image9.png"/><Relationship Id="rId22" Type="http://schemas.openxmlformats.org/officeDocument/2006/relationships/image" Target="../media/image13.png"/><Relationship Id="rId27" Type="http://schemas.microsoft.com/office/2007/relationships/hdphoto" Target="../media/hdphoto11.wdp"/><Relationship Id="rId30" Type="http://schemas.openxmlformats.org/officeDocument/2006/relationships/image" Target="../media/image17.png"/><Relationship Id="rId35" Type="http://schemas.openxmlformats.org/officeDocument/2006/relationships/image" Target="../media/image20.emf"/><Relationship Id="rId8" Type="http://schemas.openxmlformats.org/officeDocument/2006/relationships/image" Target="../media/image6.png"/><Relationship Id="rId3" Type="http://schemas.openxmlformats.org/officeDocument/2006/relationships/notesSlide" Target="../notesSlides/notesSlide1.xml"/><Relationship Id="rId12" Type="http://schemas.openxmlformats.org/officeDocument/2006/relationships/image" Target="../media/image8.png"/><Relationship Id="rId17" Type="http://schemas.microsoft.com/office/2007/relationships/hdphoto" Target="../media/hdphoto6.wdp"/><Relationship Id="rId25" Type="http://schemas.microsoft.com/office/2007/relationships/hdphoto" Target="../media/hdphoto10.wdp"/><Relationship Id="rId33" Type="http://schemas.openxmlformats.org/officeDocument/2006/relationships/image" Target="../media/image19.png"/><Relationship Id="rId38" Type="http://schemas.microsoft.com/office/2007/relationships/hdphoto" Target="../media/hdphoto15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8.gif"/><Relationship Id="rId18" Type="http://schemas.openxmlformats.org/officeDocument/2006/relationships/image" Target="../media/image1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39.png"/><Relationship Id="rId12" Type="http://schemas.openxmlformats.org/officeDocument/2006/relationships/image" Target="../media/image27.gif"/><Relationship Id="rId17" Type="http://schemas.openxmlformats.org/officeDocument/2006/relationships/image" Target="../media/image31.png"/><Relationship Id="rId2" Type="http://schemas.openxmlformats.org/officeDocument/2006/relationships/slideLayout" Target="../slideLayouts/slideLayout18.xml"/><Relationship Id="rId16" Type="http://schemas.microsoft.com/office/2007/relationships/hdphoto" Target="../media/hdphoto17.wdp"/><Relationship Id="rId20" Type="http://schemas.openxmlformats.org/officeDocument/2006/relationships/audio" Target="../media/audio2.wav"/><Relationship Id="rId1" Type="http://schemas.openxmlformats.org/officeDocument/2006/relationships/tags" Target="../tags/tag11.xml"/><Relationship Id="rId6" Type="http://schemas.openxmlformats.org/officeDocument/2006/relationships/image" Target="../media/image24.jpg"/><Relationship Id="rId11" Type="http://schemas.openxmlformats.org/officeDocument/2006/relationships/image" Target="../media/image26.jpeg"/><Relationship Id="rId5" Type="http://schemas.openxmlformats.org/officeDocument/2006/relationships/audio" Target="../media/audio2.wav"/><Relationship Id="rId15" Type="http://schemas.openxmlformats.org/officeDocument/2006/relationships/image" Target="../media/image30.png"/><Relationship Id="rId10" Type="http://schemas.openxmlformats.org/officeDocument/2006/relationships/image" Target="../media/image21.gif"/><Relationship Id="rId19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35.jpeg"/><Relationship Id="rId14" Type="http://schemas.openxmlformats.org/officeDocument/2006/relationships/image" Target="../media/image29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5" Type="http://schemas.openxmlformats.org/officeDocument/2006/relationships/image" Target="../media/image47.jpg"/><Relationship Id="rId4" Type="http://schemas.openxmlformats.org/officeDocument/2006/relationships/audio" Target="../media/audio3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openxmlformats.org/officeDocument/2006/relationships/image" Target="../media/image29.gif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25.png"/><Relationship Id="rId12" Type="http://schemas.openxmlformats.org/officeDocument/2006/relationships/image" Target="../media/image28.gif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18.xml"/><Relationship Id="rId16" Type="http://schemas.openxmlformats.org/officeDocument/2006/relationships/image" Target="../media/image31.png"/><Relationship Id="rId20" Type="http://schemas.openxmlformats.org/officeDocument/2006/relationships/audio" Target="../media/audio2.wav"/><Relationship Id="rId1" Type="http://schemas.openxmlformats.org/officeDocument/2006/relationships/tags" Target="../tags/tag13.xml"/><Relationship Id="rId6" Type="http://schemas.openxmlformats.org/officeDocument/2006/relationships/image" Target="../media/image24.jpg"/><Relationship Id="rId11" Type="http://schemas.openxmlformats.org/officeDocument/2006/relationships/image" Target="../media/image27.gif"/><Relationship Id="rId5" Type="http://schemas.openxmlformats.org/officeDocument/2006/relationships/audio" Target="../media/audio2.wav"/><Relationship Id="rId15" Type="http://schemas.microsoft.com/office/2007/relationships/hdphoto" Target="../media/hdphoto17.wdp"/><Relationship Id="rId10" Type="http://schemas.openxmlformats.org/officeDocument/2006/relationships/image" Target="../media/image26.jpeg"/><Relationship Id="rId19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21.gif"/><Relationship Id="rId1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4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image" Target="../media/image48.png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audio" Target="../media/audio1.wav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52.png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15.xml"/><Relationship Id="rId6" Type="http://schemas.openxmlformats.org/officeDocument/2006/relationships/image" Target="../media/image51.png"/><Relationship Id="rId5" Type="http://schemas.openxmlformats.org/officeDocument/2006/relationships/image" Target="../media/image50.jpeg"/><Relationship Id="rId4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13" Type="http://schemas.openxmlformats.org/officeDocument/2006/relationships/image" Target="../media/image30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5.png"/><Relationship Id="rId12" Type="http://schemas.openxmlformats.org/officeDocument/2006/relationships/image" Target="../media/image29.gif"/><Relationship Id="rId2" Type="http://schemas.openxmlformats.org/officeDocument/2006/relationships/slideLayout" Target="../slideLayouts/slideLayout18.xml"/><Relationship Id="rId16" Type="http://schemas.openxmlformats.org/officeDocument/2006/relationships/image" Target="../media/image1.png"/><Relationship Id="rId20" Type="http://schemas.openxmlformats.org/officeDocument/2006/relationships/audio" Target="../media/audio2.wav"/><Relationship Id="rId1" Type="http://schemas.openxmlformats.org/officeDocument/2006/relationships/tags" Target="../tags/tag3.xml"/><Relationship Id="rId6" Type="http://schemas.openxmlformats.org/officeDocument/2006/relationships/image" Target="../media/image24.jpg"/><Relationship Id="rId11" Type="http://schemas.openxmlformats.org/officeDocument/2006/relationships/image" Target="../media/image28.gif"/><Relationship Id="rId5" Type="http://schemas.openxmlformats.org/officeDocument/2006/relationships/audio" Target="../media/audio2.wav"/><Relationship Id="rId15" Type="http://schemas.openxmlformats.org/officeDocument/2006/relationships/image" Target="../media/image31.png"/><Relationship Id="rId10" Type="http://schemas.openxmlformats.org/officeDocument/2006/relationships/image" Target="../media/image27.gif"/><Relationship Id="rId19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26.jpeg"/><Relationship Id="rId14" Type="http://schemas.microsoft.com/office/2007/relationships/hdphoto" Target="../media/hdphoto17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32.jpg"/><Relationship Id="rId5" Type="http://schemas.openxmlformats.org/officeDocument/2006/relationships/audio" Target="../media/audio1.wav"/><Relationship Id="rId4" Type="http://schemas.openxmlformats.org/officeDocument/2006/relationships/audio" Target="../media/audio3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32.jpg"/><Relationship Id="rId5" Type="http://schemas.openxmlformats.org/officeDocument/2006/relationships/audio" Target="../media/audio1.wav"/><Relationship Id="rId4" Type="http://schemas.openxmlformats.org/officeDocument/2006/relationships/audio" Target="../media/audio3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13" Type="http://schemas.openxmlformats.org/officeDocument/2006/relationships/image" Target="../media/image30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35.jpeg"/><Relationship Id="rId12" Type="http://schemas.openxmlformats.org/officeDocument/2006/relationships/image" Target="../media/image29.gif"/><Relationship Id="rId2" Type="http://schemas.openxmlformats.org/officeDocument/2006/relationships/slideLayout" Target="../slideLayouts/slideLayout18.xml"/><Relationship Id="rId16" Type="http://schemas.openxmlformats.org/officeDocument/2006/relationships/image" Target="../media/image1.png"/><Relationship Id="rId20" Type="http://schemas.openxmlformats.org/officeDocument/2006/relationships/audio" Target="NULL"/><Relationship Id="rId1" Type="http://schemas.openxmlformats.org/officeDocument/2006/relationships/tags" Target="../tags/tag6.xml"/><Relationship Id="rId6" Type="http://schemas.openxmlformats.org/officeDocument/2006/relationships/image" Target="../media/image25.png"/><Relationship Id="rId11" Type="http://schemas.openxmlformats.org/officeDocument/2006/relationships/image" Target="../media/image28.gif"/><Relationship Id="rId5" Type="http://schemas.openxmlformats.org/officeDocument/2006/relationships/audio" Target="../media/audio2.wav"/><Relationship Id="rId15" Type="http://schemas.openxmlformats.org/officeDocument/2006/relationships/image" Target="../media/image31.png"/><Relationship Id="rId10" Type="http://schemas.openxmlformats.org/officeDocument/2006/relationships/image" Target="../media/image27.gif"/><Relationship Id="rId19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26.jpeg"/><Relationship Id="rId14" Type="http://schemas.microsoft.com/office/2007/relationships/hdphoto" Target="../media/hdphoto17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audio" Target="../media/audio3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8.gif"/><Relationship Id="rId18" Type="http://schemas.openxmlformats.org/officeDocument/2006/relationships/image" Target="../media/image1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9.png"/><Relationship Id="rId12" Type="http://schemas.openxmlformats.org/officeDocument/2006/relationships/image" Target="../media/image27.gif"/><Relationship Id="rId17" Type="http://schemas.openxmlformats.org/officeDocument/2006/relationships/image" Target="../media/image31.png"/><Relationship Id="rId2" Type="http://schemas.openxmlformats.org/officeDocument/2006/relationships/slideLayout" Target="../slideLayouts/slideLayout18.xml"/><Relationship Id="rId16" Type="http://schemas.microsoft.com/office/2007/relationships/hdphoto" Target="../media/hdphoto17.wdp"/><Relationship Id="rId20" Type="http://schemas.openxmlformats.org/officeDocument/2006/relationships/audio" Target="NULL"/><Relationship Id="rId1" Type="http://schemas.openxmlformats.org/officeDocument/2006/relationships/tags" Target="../tags/tag8.xml"/><Relationship Id="rId6" Type="http://schemas.openxmlformats.org/officeDocument/2006/relationships/image" Target="../media/image24.jpg"/><Relationship Id="rId11" Type="http://schemas.openxmlformats.org/officeDocument/2006/relationships/image" Target="../media/image26.jpeg"/><Relationship Id="rId5" Type="http://schemas.openxmlformats.org/officeDocument/2006/relationships/audio" Target="../media/audio2.wav"/><Relationship Id="rId15" Type="http://schemas.openxmlformats.org/officeDocument/2006/relationships/image" Target="../media/image30.png"/><Relationship Id="rId10" Type="http://schemas.openxmlformats.org/officeDocument/2006/relationships/image" Target="../media/image21.gif"/><Relationship Id="rId19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35.jpeg"/><Relationship Id="rId14" Type="http://schemas.openxmlformats.org/officeDocument/2006/relationships/image" Target="../media/image29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4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41.png"/><Relationship Id="rId5" Type="http://schemas.openxmlformats.org/officeDocument/2006/relationships/image" Target="../media/image40.jpg"/><Relationship Id="rId4" Type="http://schemas.openxmlformats.org/officeDocument/2006/relationships/audio" Target="../media/audio3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41.png"/><Relationship Id="rId5" Type="http://schemas.openxmlformats.org/officeDocument/2006/relationships/image" Target="../media/image40.jpg"/><Relationship Id="rId4" Type="http://schemas.openxmlformats.org/officeDocument/2006/relationships/audio" Target="../media/audio3.wav"/><Relationship Id="rId9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315" y="2110699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65" y="4669465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10431309" y="483026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088"/>
            <a:ext cx="8590048" cy="2009355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32618" y="2700140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2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117" y="4542758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23" y="3964867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519511" y="4613499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40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3" y="2338594"/>
            <a:ext cx="419851" cy="52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93248" y="1968539"/>
            <a:ext cx="332189" cy="55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3415850" y="3859416"/>
            <a:ext cx="978260" cy="106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4489779" y="3705882"/>
            <a:ext cx="1063739" cy="2053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6167553" y="3722240"/>
            <a:ext cx="898748" cy="2237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8" name="图片 2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463" y="368300"/>
            <a:ext cx="8329112" cy="38200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3" cstate="print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770214" y="4228441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3" y="6301475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6" cstate="print"/>
          <a:stretch>
            <a:fillRect/>
          </a:stretch>
        </p:blipFill>
        <p:spPr>
          <a:xfrm>
            <a:off x="932781" y="857817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4660328" y="6275791"/>
            <a:ext cx="6618081" cy="636992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9812544" y="4901491"/>
            <a:ext cx="1296011" cy="1868728"/>
            <a:chOff x="7388780" y="3578866"/>
            <a:chExt cx="1003694" cy="146818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7">
              <a:extLst>
                <a:ext uri="{BEBA8EAE-BF5A-486C-A8C5-ECC9F3942E4B}">
                  <a14:imgProps xmlns:a14="http://schemas.microsoft.com/office/drawing/2010/main">
                    <a14:imgLayer r:embed="rId38"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1275738">
              <a:off x="7388780" y="3578866"/>
              <a:ext cx="1003694" cy="1468183"/>
            </a:xfrm>
            <a:prstGeom prst="rect">
              <a:avLst/>
            </a:prstGeom>
          </p:spPr>
        </p:pic>
        <p:sp>
          <p:nvSpPr>
            <p:cNvPr id="105" name="Google Shape;2717;p75"/>
            <p:cNvSpPr/>
            <p:nvPr/>
          </p:nvSpPr>
          <p:spPr>
            <a:xfrm rot="3159552">
              <a:off x="8048276" y="3595884"/>
              <a:ext cx="203465" cy="255146"/>
            </a:xfrm>
            <a:custGeom>
              <a:avLst/>
              <a:gdLst/>
              <a:ahLst/>
              <a:cxnLst/>
              <a:rect l="l" t="t" r="r" b="b"/>
              <a:pathLst>
                <a:path w="1940" h="2689" extrusionOk="0">
                  <a:moveTo>
                    <a:pt x="1836" y="0"/>
                  </a:moveTo>
                  <a:lnTo>
                    <a:pt x="1836" y="0"/>
                  </a:lnTo>
                  <a:cubicBezTo>
                    <a:pt x="1190" y="104"/>
                    <a:pt x="751" y="543"/>
                    <a:pt x="415" y="1086"/>
                  </a:cubicBezTo>
                  <a:cubicBezTo>
                    <a:pt x="208" y="1629"/>
                    <a:pt x="1" y="2146"/>
                    <a:pt x="1" y="2689"/>
                  </a:cubicBezTo>
                  <a:cubicBezTo>
                    <a:pt x="647" y="2482"/>
                    <a:pt x="1294" y="2146"/>
                    <a:pt x="1604" y="1629"/>
                  </a:cubicBezTo>
                  <a:cubicBezTo>
                    <a:pt x="1940" y="1086"/>
                    <a:pt x="1707" y="543"/>
                    <a:pt x="18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98" name="Rectangle 197"/>
          <p:cNvSpPr/>
          <p:nvPr/>
        </p:nvSpPr>
        <p:spPr>
          <a:xfrm>
            <a:off x="5071221" y="1243047"/>
            <a:ext cx="2653290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58303">
              <a:buClr>
                <a:srgbClr val="000000"/>
              </a:buClr>
              <a:defRPr/>
            </a:pPr>
            <a:r>
              <a:rPr lang="en-US" sz="4000" b="1" kern="0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Gill Sans Ultra Bold" panose="020B0A02020104020203" pitchFamily="34" charset="0"/>
                <a:cs typeface="Arial"/>
                <a:sym typeface="Arial"/>
              </a:rPr>
              <a:t>Unit 11</a:t>
            </a:r>
            <a:endParaRPr lang="en-US" sz="4400" b="1" kern="0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002060"/>
              </a:solidFill>
              <a:effectLst>
                <a:glow rad="101600">
                  <a:srgbClr val="4BACC6">
                    <a:satMod val="175000"/>
                    <a:alpha val="40000"/>
                  </a:srgb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Gill Sans Ultra Bold" panose="020B0A02020104020203" pitchFamily="34" charset="0"/>
              <a:cs typeface="Arial"/>
              <a:sym typeface="Arial"/>
            </a:endParaRPr>
          </a:p>
          <a:p>
            <a:pPr algn="ctr" defTabSz="1258303">
              <a:buClr>
                <a:srgbClr val="000000"/>
              </a:buClr>
              <a:defRPr/>
            </a:pPr>
            <a:r>
              <a:rPr lang="en-US" sz="4400" b="1" kern="0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Gill Sans Ultra Bold" panose="020B0A02020104020203" pitchFamily="34" charset="0"/>
                <a:cs typeface="Arial"/>
                <a:sym typeface="Arial"/>
              </a:rPr>
              <a:t>My day</a:t>
            </a:r>
            <a:endParaRPr lang="en-US" sz="4000" b="1" kern="0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006600"/>
              </a:solidFill>
              <a:effectLst>
                <a:glow rad="101600">
                  <a:srgbClr val="4BACC6">
                    <a:satMod val="175000"/>
                    <a:alpha val="40000"/>
                  </a:srgb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Gill Sans Ultra Bold" panose="020B0A02020104020203" pitchFamily="34" charset="0"/>
              <a:cs typeface="Arial"/>
              <a:sym typeface="Arial"/>
            </a:endParaRPr>
          </a:p>
        </p:txBody>
      </p: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9" cstate="print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229378" y="513508"/>
            <a:ext cx="3003813" cy="260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Rectangle 59"/>
          <p:cNvSpPr/>
          <p:nvPr/>
        </p:nvSpPr>
        <p:spPr>
          <a:xfrm>
            <a:off x="4359252" y="2618555"/>
            <a:ext cx="3914854" cy="5027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667" b="1" kern="0" dirty="0">
                <a:solidFill>
                  <a:srgbClr val="FF0000"/>
                </a:solidFill>
                <a:effectLst>
                  <a:glow rad="63500">
                    <a:srgbClr val="9BBB59">
                      <a:satMod val="175000"/>
                      <a:alpha val="40000"/>
                    </a:srgbClr>
                  </a:glow>
                </a:effectLst>
                <a:latin typeface="Comic Sans MS" panose="030F0702030302020204" pitchFamily="66" charset="0"/>
                <a:cs typeface="Arial"/>
                <a:sym typeface="Arial"/>
              </a:rPr>
              <a:t>Lesson 3 – Task 7,8,9</a:t>
            </a: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9045" y="134945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18673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6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8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33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35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6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8" grpId="0"/>
      <p:bldP spid="198" grpId="1"/>
      <p:bldP spid="60" grpId="0"/>
      <p:bldP spid="60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8652">
            <a:off x="3753994" y="-124151"/>
            <a:ext cx="5185392" cy="3710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>
            <a:off x="3933106" y="1936056"/>
            <a:ext cx="4478359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4 Production</a:t>
            </a:r>
            <a:endParaRPr lang="zh-CN" altLang="en-US" sz="4800" b="1" dirty="0">
              <a:solidFill>
                <a:srgbClr val="FF0000"/>
              </a:solidFill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63" name="Picture 162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9045" y="134945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565195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magic-chime-06.wav"/>
          </p:stSnd>
        </p:sndAc>
      </p:transition>
    </mc:Choice>
    <mc:Fallback xmlns="">
      <p:transition spd="slow">
        <p:fade/>
        <p:sndAc>
          <p:stSnd>
            <p:snd r:embed="rId19" name="magic-chime-06.wav"/>
          </p:stSnd>
        </p:sndAc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7000" r="-7000" b="-5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9012676"/>
              </p:ext>
            </p:extLst>
          </p:nvPr>
        </p:nvGraphicFramePr>
        <p:xfrm>
          <a:off x="3113313" y="2106190"/>
          <a:ext cx="5631544" cy="32004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157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157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70444">
                <a:tc>
                  <a:txBody>
                    <a:bodyPr/>
                    <a:lstStyle/>
                    <a:p>
                      <a:endParaRPr lang="en-US" b="0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3319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bike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yes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3319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…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…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43319">
                <a:tc>
                  <a:txBody>
                    <a:bodyPr/>
                    <a:lstStyle/>
                    <a:p>
                      <a:endParaRPr lang="en-US" sz="2800"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7187485" y="2102970"/>
            <a:ext cx="518091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40">
              <a:defRPr/>
            </a:pPr>
            <a:r>
              <a:rPr lang="en-AU" sz="5000" dirty="0">
                <a:solidFill>
                  <a:srgbClr val="FF0000"/>
                </a:solidFill>
                <a:latin typeface="Comic Sans MS" panose="030F0702030302020204" pitchFamily="66" charset="0"/>
              </a:rPr>
              <a:t>y</a:t>
            </a:r>
            <a:endParaRPr lang="en-US" sz="5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390600" y="2102970"/>
            <a:ext cx="364202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40">
              <a:defRPr/>
            </a:pPr>
            <a:r>
              <a:rPr lang="en-AU" sz="50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i</a:t>
            </a:r>
            <a:endParaRPr lang="en-US" sz="5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109396" y="1207532"/>
            <a:ext cx="373852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40">
              <a:defRPr/>
            </a:pPr>
            <a:r>
              <a:rPr lang="en-AU" sz="4000" dirty="0">
                <a:solidFill>
                  <a:schemeClr val="bg1"/>
                </a:solidFill>
                <a:latin typeface="Comic Sans MS" panose="030F0702030302020204" pitchFamily="66" charset="0"/>
              </a:rPr>
              <a:t>Find and write!</a:t>
            </a:r>
            <a:endParaRPr lang="en-US" sz="4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56398622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pic>
        <p:nvPicPr>
          <p:cNvPr id="16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8652">
            <a:off x="3753994" y="-124151"/>
            <a:ext cx="5185392" cy="3710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>
            <a:off x="3933106" y="1936056"/>
            <a:ext cx="4478359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5 Assessment</a:t>
            </a:r>
            <a:endParaRPr lang="zh-CN" altLang="en-US" sz="4800" b="1" dirty="0">
              <a:solidFill>
                <a:srgbClr val="FF0000"/>
              </a:solidFill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63" name="Picture 162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9045" y="134945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491560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magic-chime-06.wav"/>
          </p:stSnd>
        </p:sndAc>
      </p:transition>
    </mc:Choice>
    <mc:Fallback xmlns="">
      <p:transition spd="slow">
        <p:fade/>
        <p:sndAc>
          <p:stSnd>
            <p:snd r:embed="rId19" name="magic-chime-06.wav"/>
          </p:stSnd>
        </p:sndAc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4193" y="1635692"/>
            <a:ext cx="10423614" cy="4731204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729827" y="584622"/>
            <a:ext cx="6732345" cy="831574"/>
          </a:xfrm>
          <a:prstGeom prst="roundRect">
            <a:avLst/>
          </a:prstGeom>
          <a:solidFill>
            <a:srgbClr val="F4B18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dirty="0">
                <a:solidFill>
                  <a:schemeClr val="tx1"/>
                </a:solidFill>
                <a:latin typeface="Comic Sans MS" panose="030F0702030302020204" pitchFamily="66" charset="0"/>
              </a:rPr>
              <a:t>Listen and tick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765141" y="673963"/>
            <a:ext cx="3483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ym typeface="Wingdings" panose="05000000000000000000" pitchFamily="2" charset="2"/>
              </a:rPr>
              <a:t></a:t>
            </a:r>
            <a:endParaRPr lang="en-US" sz="4000" dirty="0"/>
          </a:p>
        </p:txBody>
      </p:sp>
      <p:sp>
        <p:nvSpPr>
          <p:cNvPr id="7" name="TextBox 6"/>
          <p:cNvSpPr txBox="1"/>
          <p:nvPr/>
        </p:nvSpPr>
        <p:spPr>
          <a:xfrm>
            <a:off x="6502398" y="2607312"/>
            <a:ext cx="3483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ym typeface="Wingdings" panose="05000000000000000000" pitchFamily="2" charset="2"/>
              </a:rPr>
              <a:t></a:t>
            </a:r>
            <a:endParaRPr lang="en-US" sz="4000" dirty="0"/>
          </a:p>
        </p:txBody>
      </p:sp>
      <p:sp>
        <p:nvSpPr>
          <p:cNvPr id="8" name="TextBox 7"/>
          <p:cNvSpPr txBox="1"/>
          <p:nvPr/>
        </p:nvSpPr>
        <p:spPr>
          <a:xfrm>
            <a:off x="9462172" y="3293408"/>
            <a:ext cx="3483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ym typeface="Wingdings" panose="05000000000000000000" pitchFamily="2" charset="2"/>
              </a:rPr>
              <a:t></a:t>
            </a:r>
            <a:endParaRPr lang="en-US" sz="4000" dirty="0"/>
          </a:p>
        </p:txBody>
      </p:sp>
      <p:sp>
        <p:nvSpPr>
          <p:cNvPr id="9" name="TextBox 8"/>
          <p:cNvSpPr txBox="1"/>
          <p:nvPr/>
        </p:nvSpPr>
        <p:spPr>
          <a:xfrm>
            <a:off x="6451595" y="4038194"/>
            <a:ext cx="3483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ym typeface="Wingdings" panose="05000000000000000000" pitchFamily="2" charset="2"/>
              </a:rPr>
              <a:t></a:t>
            </a:r>
            <a:endParaRPr lang="en-US" sz="4000" dirty="0"/>
          </a:p>
        </p:txBody>
      </p:sp>
      <p:sp>
        <p:nvSpPr>
          <p:cNvPr id="10" name="TextBox 9"/>
          <p:cNvSpPr txBox="1"/>
          <p:nvPr/>
        </p:nvSpPr>
        <p:spPr>
          <a:xfrm>
            <a:off x="6444335" y="4832385"/>
            <a:ext cx="3483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ym typeface="Wingdings" panose="05000000000000000000" pitchFamily="2" charset="2"/>
              </a:rPr>
              <a:t></a:t>
            </a:r>
            <a:endParaRPr lang="en-US" sz="4000" dirty="0"/>
          </a:p>
        </p:txBody>
      </p:sp>
      <p:sp>
        <p:nvSpPr>
          <p:cNvPr id="11" name="TextBox 10"/>
          <p:cNvSpPr txBox="1"/>
          <p:nvPr/>
        </p:nvSpPr>
        <p:spPr>
          <a:xfrm>
            <a:off x="9462172" y="5540271"/>
            <a:ext cx="3483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ym typeface="Wingdings" panose="05000000000000000000" pitchFamily="2" charset="2"/>
              </a:rPr>
              <a:t></a:t>
            </a:r>
            <a:endParaRPr lang="en-US" sz="4000" dirty="0"/>
          </a:p>
        </p:txBody>
      </p:sp>
      <p:sp>
        <p:nvSpPr>
          <p:cNvPr id="3" name="Rectangle 2"/>
          <p:cNvSpPr/>
          <p:nvPr/>
        </p:nvSpPr>
        <p:spPr>
          <a:xfrm>
            <a:off x="5998963" y="1771966"/>
            <a:ext cx="1703554" cy="560439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i</a:t>
            </a:r>
            <a:endParaRPr lang="en-US" sz="5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958737" y="1771966"/>
            <a:ext cx="1703554" cy="560439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y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17545531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41" y="4598"/>
            <a:ext cx="12123575" cy="68476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18279" y="1605064"/>
            <a:ext cx="2233532" cy="74680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738" y="700852"/>
            <a:ext cx="1693532" cy="78817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2698039" y="2862000"/>
            <a:ext cx="6786995" cy="25545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defTabSz="1085912">
              <a:spcBef>
                <a:spcPct val="50000"/>
              </a:spcBef>
              <a:buClr>
                <a:srgbClr val="000000"/>
              </a:buClr>
            </a:pPr>
            <a:r>
              <a:rPr lang="en-US" altLang="zh-CN" sz="8000" b="1" kern="0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  <a:cs typeface="Arial"/>
                <a:sym typeface="Arial"/>
              </a:rPr>
              <a:t>Thank you   &amp; goodbye!</a:t>
            </a:r>
            <a:endParaRPr lang="zh-CN" altLang="en-US" sz="8000" b="1" kern="0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  <a:cs typeface="Arial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9045" y="134945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536679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13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4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3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pic>
        <p:nvPicPr>
          <p:cNvPr id="16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8652">
            <a:off x="2158134" y="-38202"/>
            <a:ext cx="8177988" cy="3710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>
            <a:off x="2548661" y="1587697"/>
            <a:ext cx="7247801" cy="1439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1 Warm up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en-US" altLang="zh-CN" sz="4000" b="1" dirty="0"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What letter is missing?</a:t>
            </a:r>
            <a:endParaRPr lang="zh-CN" altLang="en-US" sz="4000" b="1" dirty="0"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63" name="Picture 162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9045" y="134945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688922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magic-chime-06.wav"/>
          </p:stSnd>
        </p:sndAc>
      </p:transition>
    </mc:Choice>
    <mc:Fallback xmlns="">
      <p:transition spd="slow">
        <p:fade/>
        <p:sndAc>
          <p:stSnd>
            <p:snd r:embed="rId19" name="magic-chime-06.wav"/>
          </p:stSnd>
        </p:sndAc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162853" y="507995"/>
            <a:ext cx="4363271" cy="371566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5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endParaRPr lang="en-US" sz="5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endParaRPr lang="en-US" sz="5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r>
              <a:rPr lang="en-US" sz="5000" dirty="0">
                <a:solidFill>
                  <a:schemeClr val="tx1"/>
                </a:solidFill>
                <a:latin typeface="Comic Sans MS" panose="030F0702030302020204" pitchFamily="66" charset="0"/>
              </a:rPr>
              <a:t>	  </a:t>
            </a:r>
            <a:r>
              <a:rPr lang="en-US" sz="50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r_ce</a:t>
            </a:r>
            <a:endParaRPr lang="en-US" sz="5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6" name="Picture 2" descr="Anemone, Cartoon, Fish, Se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634" y="4731656"/>
            <a:ext cx="2890811" cy="1451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Anemone, Cartoon, Fish, Se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3021" y="4731656"/>
            <a:ext cx="2890811" cy="1451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Anemone, Cartoon, Fish, Se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6463" y="4731656"/>
            <a:ext cx="2890811" cy="1451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ice, Chopsticks, Bowl, Food, Chinese, Dish, Asia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249" y="629608"/>
            <a:ext cx="3170718" cy="2567961"/>
          </a:xfrm>
          <a:prstGeom prst="rect">
            <a:avLst/>
          </a:prstGeom>
          <a:noFill/>
          <a:ln w="28575">
            <a:noFill/>
          </a:ln>
        </p:spPr>
      </p:pic>
      <p:sp>
        <p:nvSpPr>
          <p:cNvPr id="10" name="Rectangle 9"/>
          <p:cNvSpPr/>
          <p:nvPr/>
        </p:nvSpPr>
        <p:spPr>
          <a:xfrm>
            <a:off x="1910257" y="5119270"/>
            <a:ext cx="361782" cy="5914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i</a:t>
            </a:r>
            <a:endParaRPr lang="en-US" sz="5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979504" y="5119269"/>
            <a:ext cx="364984" cy="5914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dirty="0">
                <a:solidFill>
                  <a:schemeClr val="tx1"/>
                </a:solidFill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622465" y="5119268"/>
            <a:ext cx="349403" cy="5914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dirty="0">
                <a:solidFill>
                  <a:schemeClr val="tx1"/>
                </a:solidFill>
                <a:latin typeface="Comic Sans MS" panose="030F0702030302020204" pitchFamily="66" charset="0"/>
              </a:rPr>
              <a:t>u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683657" y="6183084"/>
            <a:ext cx="767756" cy="5914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dirty="0">
                <a:solidFill>
                  <a:schemeClr val="tx1"/>
                </a:solidFill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793908" y="6183083"/>
            <a:ext cx="767756" cy="5914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dirty="0">
                <a:solidFill>
                  <a:schemeClr val="tx1"/>
                </a:solidFill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587990" y="6183082"/>
            <a:ext cx="767756" cy="5914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dirty="0">
                <a:solidFill>
                  <a:schemeClr val="tx1"/>
                </a:solidFill>
                <a:latin typeface="Comic Sans MS" panose="030F0702030302020204" pitchFamily="66" charset="0"/>
              </a:rPr>
              <a:t>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77305502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8 -0.0074 L 0.32605 -0.274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06" y="-133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nemone, Cartoon, Fish, Se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634" y="4731656"/>
            <a:ext cx="2890811" cy="1451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Anemone, Cartoon, Fish, Se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3021" y="4731656"/>
            <a:ext cx="2890811" cy="1451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Anemone, Cartoon, Fish, Se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6463" y="4731656"/>
            <a:ext cx="2890811" cy="1451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885043" y="5100584"/>
            <a:ext cx="364984" cy="5914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dirty="0">
                <a:solidFill>
                  <a:schemeClr val="tx1"/>
                </a:solidFill>
                <a:latin typeface="Comic Sans MS" panose="030F0702030302020204" pitchFamily="66" charset="0"/>
              </a:rPr>
              <a:t>k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622465" y="5119268"/>
            <a:ext cx="349403" cy="5914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dirty="0">
                <a:solidFill>
                  <a:schemeClr val="tx1"/>
                </a:solidFill>
                <a:latin typeface="Comic Sans MS" panose="030F0702030302020204" pitchFamily="66" charset="0"/>
              </a:rPr>
              <a:t>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683657" y="6183084"/>
            <a:ext cx="767756" cy="5914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dirty="0">
                <a:solidFill>
                  <a:schemeClr val="tx1"/>
                </a:solidFill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793908" y="6183083"/>
            <a:ext cx="767756" cy="5914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dirty="0">
                <a:solidFill>
                  <a:schemeClr val="tx1"/>
                </a:solidFill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587990" y="6183082"/>
            <a:ext cx="767756" cy="5914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dirty="0">
                <a:solidFill>
                  <a:schemeClr val="tx1"/>
                </a:solidFill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162853" y="507995"/>
            <a:ext cx="4363271" cy="371566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5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endParaRPr lang="en-US" sz="5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endParaRPr lang="en-US" sz="5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r>
              <a:rPr lang="en-US" sz="5000" dirty="0">
                <a:solidFill>
                  <a:schemeClr val="tx1"/>
                </a:solidFill>
                <a:latin typeface="Comic Sans MS" panose="030F0702030302020204" pitchFamily="66" charset="0"/>
              </a:rPr>
              <a:t>	 _</a:t>
            </a:r>
            <a:r>
              <a:rPr lang="en-US" sz="50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ellow</a:t>
            </a:r>
            <a:endParaRPr lang="en-US" sz="5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4724182" y="961016"/>
            <a:ext cx="3240612" cy="2175095"/>
          </a:xfrm>
          <a:custGeom>
            <a:avLst/>
            <a:gdLst>
              <a:gd name="connsiteX0" fmla="*/ 1084881 w 3240612"/>
              <a:gd name="connsiteY0" fmla="*/ 123986 h 2175095"/>
              <a:gd name="connsiteX1" fmla="*/ 1084881 w 3240612"/>
              <a:gd name="connsiteY1" fmla="*/ 123986 h 2175095"/>
              <a:gd name="connsiteX2" fmla="*/ 945397 w 3240612"/>
              <a:gd name="connsiteY2" fmla="*/ 170481 h 2175095"/>
              <a:gd name="connsiteX3" fmla="*/ 743919 w 3240612"/>
              <a:gd name="connsiteY3" fmla="*/ 325464 h 2175095"/>
              <a:gd name="connsiteX4" fmla="*/ 418454 w 3240612"/>
              <a:gd name="connsiteY4" fmla="*/ 526942 h 2175095"/>
              <a:gd name="connsiteX5" fmla="*/ 387458 w 3240612"/>
              <a:gd name="connsiteY5" fmla="*/ 573437 h 2175095"/>
              <a:gd name="connsiteX6" fmla="*/ 340963 w 3240612"/>
              <a:gd name="connsiteY6" fmla="*/ 619932 h 2175095"/>
              <a:gd name="connsiteX7" fmla="*/ 216976 w 3240612"/>
              <a:gd name="connsiteY7" fmla="*/ 805912 h 2175095"/>
              <a:gd name="connsiteX8" fmla="*/ 61993 w 3240612"/>
              <a:gd name="connsiteY8" fmla="*/ 1053884 h 2175095"/>
              <a:gd name="connsiteX9" fmla="*/ 46495 w 3240612"/>
              <a:gd name="connsiteY9" fmla="*/ 1100379 h 2175095"/>
              <a:gd name="connsiteX10" fmla="*/ 0 w 3240612"/>
              <a:gd name="connsiteY10" fmla="*/ 1239864 h 2175095"/>
              <a:gd name="connsiteX11" fmla="*/ 30997 w 3240612"/>
              <a:gd name="connsiteY11" fmla="*/ 1332854 h 2175095"/>
              <a:gd name="connsiteX12" fmla="*/ 139485 w 3240612"/>
              <a:gd name="connsiteY12" fmla="*/ 1410345 h 2175095"/>
              <a:gd name="connsiteX13" fmla="*/ 263471 w 3240612"/>
              <a:gd name="connsiteY13" fmla="*/ 1456840 h 2175095"/>
              <a:gd name="connsiteX14" fmla="*/ 681926 w 3240612"/>
              <a:gd name="connsiteY14" fmla="*/ 1441342 h 2175095"/>
              <a:gd name="connsiteX15" fmla="*/ 836909 w 3240612"/>
              <a:gd name="connsiteY15" fmla="*/ 1379349 h 2175095"/>
              <a:gd name="connsiteX16" fmla="*/ 929898 w 3240612"/>
              <a:gd name="connsiteY16" fmla="*/ 1348352 h 2175095"/>
              <a:gd name="connsiteX17" fmla="*/ 991892 w 3240612"/>
              <a:gd name="connsiteY17" fmla="*/ 1286359 h 2175095"/>
              <a:gd name="connsiteX18" fmla="*/ 1100380 w 3240612"/>
              <a:gd name="connsiteY18" fmla="*/ 1224366 h 2175095"/>
              <a:gd name="connsiteX19" fmla="*/ 1193370 w 3240612"/>
              <a:gd name="connsiteY19" fmla="*/ 1239864 h 2175095"/>
              <a:gd name="connsiteX20" fmla="*/ 1286359 w 3240612"/>
              <a:gd name="connsiteY20" fmla="*/ 1394847 h 2175095"/>
              <a:gd name="connsiteX21" fmla="*/ 1332854 w 3240612"/>
              <a:gd name="connsiteY21" fmla="*/ 1627322 h 2175095"/>
              <a:gd name="connsiteX22" fmla="*/ 1394848 w 3240612"/>
              <a:gd name="connsiteY22" fmla="*/ 1720312 h 2175095"/>
              <a:gd name="connsiteX23" fmla="*/ 1441342 w 3240612"/>
              <a:gd name="connsiteY23" fmla="*/ 1859796 h 2175095"/>
              <a:gd name="connsiteX24" fmla="*/ 1596326 w 3240612"/>
              <a:gd name="connsiteY24" fmla="*/ 2014779 h 2175095"/>
              <a:gd name="connsiteX25" fmla="*/ 1673817 w 3240612"/>
              <a:gd name="connsiteY25" fmla="*/ 2092271 h 2175095"/>
              <a:gd name="connsiteX26" fmla="*/ 1797803 w 3240612"/>
              <a:gd name="connsiteY26" fmla="*/ 2169762 h 2175095"/>
              <a:gd name="connsiteX27" fmla="*/ 2247254 w 3240612"/>
              <a:gd name="connsiteY27" fmla="*/ 2076773 h 2175095"/>
              <a:gd name="connsiteX28" fmla="*/ 2262753 w 3240612"/>
              <a:gd name="connsiteY28" fmla="*/ 2014779 h 2175095"/>
              <a:gd name="connsiteX29" fmla="*/ 2231756 w 3240612"/>
              <a:gd name="connsiteY29" fmla="*/ 1875295 h 2175095"/>
              <a:gd name="connsiteX30" fmla="*/ 2154265 w 3240612"/>
              <a:gd name="connsiteY30" fmla="*/ 1782305 h 2175095"/>
              <a:gd name="connsiteX31" fmla="*/ 2123268 w 3240612"/>
              <a:gd name="connsiteY31" fmla="*/ 1720312 h 2175095"/>
              <a:gd name="connsiteX32" fmla="*/ 2092271 w 3240612"/>
              <a:gd name="connsiteY32" fmla="*/ 1673817 h 2175095"/>
              <a:gd name="connsiteX33" fmla="*/ 2076773 w 3240612"/>
              <a:gd name="connsiteY33" fmla="*/ 1627322 h 2175095"/>
              <a:gd name="connsiteX34" fmla="*/ 1999281 w 3240612"/>
              <a:gd name="connsiteY34" fmla="*/ 1534332 h 2175095"/>
              <a:gd name="connsiteX35" fmla="*/ 2541722 w 3240612"/>
              <a:gd name="connsiteY35" fmla="*/ 1503335 h 2175095"/>
              <a:gd name="connsiteX36" fmla="*/ 2603715 w 3240612"/>
              <a:gd name="connsiteY36" fmla="*/ 1487837 h 2175095"/>
              <a:gd name="connsiteX37" fmla="*/ 2758698 w 3240612"/>
              <a:gd name="connsiteY37" fmla="*/ 1472339 h 2175095"/>
              <a:gd name="connsiteX38" fmla="*/ 2898183 w 3240612"/>
              <a:gd name="connsiteY38" fmla="*/ 1441342 h 2175095"/>
              <a:gd name="connsiteX39" fmla="*/ 3099661 w 3240612"/>
              <a:gd name="connsiteY39" fmla="*/ 1410345 h 2175095"/>
              <a:gd name="connsiteX40" fmla="*/ 3192651 w 3240612"/>
              <a:gd name="connsiteY40" fmla="*/ 1394847 h 2175095"/>
              <a:gd name="connsiteX41" fmla="*/ 3239146 w 3240612"/>
              <a:gd name="connsiteY41" fmla="*/ 1363851 h 2175095"/>
              <a:gd name="connsiteX42" fmla="*/ 3223648 w 3240612"/>
              <a:gd name="connsiteY42" fmla="*/ 1317356 h 2175095"/>
              <a:gd name="connsiteX43" fmla="*/ 3115159 w 3240612"/>
              <a:gd name="connsiteY43" fmla="*/ 1177871 h 2175095"/>
              <a:gd name="connsiteX44" fmla="*/ 3068665 w 3240612"/>
              <a:gd name="connsiteY44" fmla="*/ 1146874 h 2175095"/>
              <a:gd name="connsiteX45" fmla="*/ 3006671 w 3240612"/>
              <a:gd name="connsiteY45" fmla="*/ 1084881 h 2175095"/>
              <a:gd name="connsiteX46" fmla="*/ 2944678 w 3240612"/>
              <a:gd name="connsiteY46" fmla="*/ 1038386 h 2175095"/>
              <a:gd name="connsiteX47" fmla="*/ 2851688 w 3240612"/>
              <a:gd name="connsiteY47" fmla="*/ 960895 h 2175095"/>
              <a:gd name="connsiteX48" fmla="*/ 2789695 w 3240612"/>
              <a:gd name="connsiteY48" fmla="*/ 929898 h 2175095"/>
              <a:gd name="connsiteX49" fmla="*/ 2712203 w 3240612"/>
              <a:gd name="connsiteY49" fmla="*/ 883403 h 2175095"/>
              <a:gd name="connsiteX50" fmla="*/ 2634712 w 3240612"/>
              <a:gd name="connsiteY50" fmla="*/ 867905 h 2175095"/>
              <a:gd name="connsiteX51" fmla="*/ 2355742 w 3240612"/>
              <a:gd name="connsiteY51" fmla="*/ 836908 h 2175095"/>
              <a:gd name="connsiteX52" fmla="*/ 2355742 w 3240612"/>
              <a:gd name="connsiteY52" fmla="*/ 464949 h 2175095"/>
              <a:gd name="connsiteX53" fmla="*/ 2324746 w 3240612"/>
              <a:gd name="connsiteY53" fmla="*/ 294467 h 2175095"/>
              <a:gd name="connsiteX54" fmla="*/ 2293749 w 3240612"/>
              <a:gd name="connsiteY54" fmla="*/ 247973 h 2175095"/>
              <a:gd name="connsiteX55" fmla="*/ 2262753 w 3240612"/>
              <a:gd name="connsiteY55" fmla="*/ 123986 h 2175095"/>
              <a:gd name="connsiteX56" fmla="*/ 2200759 w 3240612"/>
              <a:gd name="connsiteY56" fmla="*/ 77491 h 2175095"/>
              <a:gd name="connsiteX57" fmla="*/ 2092271 w 3240612"/>
              <a:gd name="connsiteY57" fmla="*/ 15498 h 2175095"/>
              <a:gd name="connsiteX58" fmla="*/ 2030278 w 3240612"/>
              <a:gd name="connsiteY58" fmla="*/ 0 h 2175095"/>
              <a:gd name="connsiteX59" fmla="*/ 1890793 w 3240612"/>
              <a:gd name="connsiteY59" fmla="*/ 15498 h 2175095"/>
              <a:gd name="connsiteX60" fmla="*/ 1844298 w 3240612"/>
              <a:gd name="connsiteY60" fmla="*/ 46495 h 2175095"/>
              <a:gd name="connsiteX61" fmla="*/ 1735810 w 3240612"/>
              <a:gd name="connsiteY61" fmla="*/ 201478 h 2175095"/>
              <a:gd name="connsiteX62" fmla="*/ 1704814 w 3240612"/>
              <a:gd name="connsiteY62" fmla="*/ 278969 h 2175095"/>
              <a:gd name="connsiteX63" fmla="*/ 1642820 w 3240612"/>
              <a:gd name="connsiteY63" fmla="*/ 402956 h 2175095"/>
              <a:gd name="connsiteX64" fmla="*/ 1627322 w 3240612"/>
              <a:gd name="connsiteY64" fmla="*/ 449451 h 2175095"/>
              <a:gd name="connsiteX65" fmla="*/ 1611824 w 3240612"/>
              <a:gd name="connsiteY65" fmla="*/ 526942 h 2175095"/>
              <a:gd name="connsiteX66" fmla="*/ 1580827 w 3240612"/>
              <a:gd name="connsiteY66" fmla="*/ 573437 h 2175095"/>
              <a:gd name="connsiteX67" fmla="*/ 1472339 w 3240612"/>
              <a:gd name="connsiteY67" fmla="*/ 433952 h 2175095"/>
              <a:gd name="connsiteX68" fmla="*/ 1410346 w 3240612"/>
              <a:gd name="connsiteY68" fmla="*/ 325464 h 2175095"/>
              <a:gd name="connsiteX69" fmla="*/ 1379349 w 3240612"/>
              <a:gd name="connsiteY69" fmla="*/ 278969 h 2175095"/>
              <a:gd name="connsiteX70" fmla="*/ 1286359 w 3240612"/>
              <a:gd name="connsiteY70" fmla="*/ 216976 h 2175095"/>
              <a:gd name="connsiteX71" fmla="*/ 1193370 w 3240612"/>
              <a:gd name="connsiteY71" fmla="*/ 154983 h 2175095"/>
              <a:gd name="connsiteX72" fmla="*/ 1053885 w 3240612"/>
              <a:gd name="connsiteY72" fmla="*/ 92990 h 2175095"/>
              <a:gd name="connsiteX73" fmla="*/ 991892 w 3240612"/>
              <a:gd name="connsiteY73" fmla="*/ 92990 h 2175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3240612" h="2175095">
                <a:moveTo>
                  <a:pt x="1084881" y="123986"/>
                </a:moveTo>
                <a:lnTo>
                  <a:pt x="1084881" y="123986"/>
                </a:lnTo>
                <a:cubicBezTo>
                  <a:pt x="1038386" y="139484"/>
                  <a:pt x="989233" y="148563"/>
                  <a:pt x="945397" y="170481"/>
                </a:cubicBezTo>
                <a:cubicBezTo>
                  <a:pt x="845757" y="220301"/>
                  <a:pt x="833206" y="265940"/>
                  <a:pt x="743919" y="325464"/>
                </a:cubicBezTo>
                <a:cubicBezTo>
                  <a:pt x="637755" y="396240"/>
                  <a:pt x="418454" y="526942"/>
                  <a:pt x="418454" y="526942"/>
                </a:cubicBezTo>
                <a:cubicBezTo>
                  <a:pt x="408122" y="542440"/>
                  <a:pt x="399382" y="559128"/>
                  <a:pt x="387458" y="573437"/>
                </a:cubicBezTo>
                <a:cubicBezTo>
                  <a:pt x="373427" y="590275"/>
                  <a:pt x="353924" y="602257"/>
                  <a:pt x="340963" y="619932"/>
                </a:cubicBezTo>
                <a:cubicBezTo>
                  <a:pt x="296902" y="680015"/>
                  <a:pt x="258305" y="743919"/>
                  <a:pt x="216976" y="805912"/>
                </a:cubicBezTo>
                <a:cubicBezTo>
                  <a:pt x="158551" y="893549"/>
                  <a:pt x="114333" y="956680"/>
                  <a:pt x="61993" y="1053884"/>
                </a:cubicBezTo>
                <a:cubicBezTo>
                  <a:pt x="54248" y="1068268"/>
                  <a:pt x="52231" y="1085083"/>
                  <a:pt x="46495" y="1100379"/>
                </a:cubicBezTo>
                <a:cubicBezTo>
                  <a:pt x="2723" y="1217104"/>
                  <a:pt x="25969" y="1135985"/>
                  <a:pt x="0" y="1239864"/>
                </a:cubicBezTo>
                <a:cubicBezTo>
                  <a:pt x="10332" y="1270861"/>
                  <a:pt x="10307" y="1307566"/>
                  <a:pt x="30997" y="1332854"/>
                </a:cubicBezTo>
                <a:cubicBezTo>
                  <a:pt x="59138" y="1367249"/>
                  <a:pt x="101098" y="1387953"/>
                  <a:pt x="139485" y="1410345"/>
                </a:cubicBezTo>
                <a:cubicBezTo>
                  <a:pt x="164199" y="1424761"/>
                  <a:pt x="230482" y="1445844"/>
                  <a:pt x="263471" y="1456840"/>
                </a:cubicBezTo>
                <a:cubicBezTo>
                  <a:pt x="402956" y="1451674"/>
                  <a:pt x="542919" y="1453979"/>
                  <a:pt x="681926" y="1441342"/>
                </a:cubicBezTo>
                <a:cubicBezTo>
                  <a:pt x="748436" y="1435296"/>
                  <a:pt x="779913" y="1402147"/>
                  <a:pt x="836909" y="1379349"/>
                </a:cubicBezTo>
                <a:cubicBezTo>
                  <a:pt x="867245" y="1367215"/>
                  <a:pt x="898902" y="1358684"/>
                  <a:pt x="929898" y="1348352"/>
                </a:cubicBezTo>
                <a:cubicBezTo>
                  <a:pt x="950563" y="1327688"/>
                  <a:pt x="967110" y="1301848"/>
                  <a:pt x="991892" y="1286359"/>
                </a:cubicBezTo>
                <a:cubicBezTo>
                  <a:pt x="1158403" y="1182291"/>
                  <a:pt x="953155" y="1371591"/>
                  <a:pt x="1100380" y="1224366"/>
                </a:cubicBezTo>
                <a:cubicBezTo>
                  <a:pt x="1131377" y="1229532"/>
                  <a:pt x="1164654" y="1227101"/>
                  <a:pt x="1193370" y="1239864"/>
                </a:cubicBezTo>
                <a:cubicBezTo>
                  <a:pt x="1245828" y="1263179"/>
                  <a:pt x="1270465" y="1357761"/>
                  <a:pt x="1286359" y="1394847"/>
                </a:cubicBezTo>
                <a:cubicBezTo>
                  <a:pt x="1301857" y="1472339"/>
                  <a:pt x="1307864" y="1552351"/>
                  <a:pt x="1332854" y="1627322"/>
                </a:cubicBezTo>
                <a:cubicBezTo>
                  <a:pt x="1344635" y="1662664"/>
                  <a:pt x="1394848" y="1720312"/>
                  <a:pt x="1394848" y="1720312"/>
                </a:cubicBezTo>
                <a:cubicBezTo>
                  <a:pt x="1410346" y="1766807"/>
                  <a:pt x="1410726" y="1821526"/>
                  <a:pt x="1441342" y="1859796"/>
                </a:cubicBezTo>
                <a:cubicBezTo>
                  <a:pt x="1550116" y="1995763"/>
                  <a:pt x="1451608" y="1883217"/>
                  <a:pt x="1596326" y="2014779"/>
                </a:cubicBezTo>
                <a:cubicBezTo>
                  <a:pt x="1623356" y="2039352"/>
                  <a:pt x="1646514" y="2068002"/>
                  <a:pt x="1673817" y="2092271"/>
                </a:cubicBezTo>
                <a:cubicBezTo>
                  <a:pt x="1725552" y="2138258"/>
                  <a:pt x="1738413" y="2140068"/>
                  <a:pt x="1797803" y="2169762"/>
                </a:cubicBezTo>
                <a:cubicBezTo>
                  <a:pt x="1945563" y="2157941"/>
                  <a:pt x="2154280" y="2225532"/>
                  <a:pt x="2247254" y="2076773"/>
                </a:cubicBezTo>
                <a:cubicBezTo>
                  <a:pt x="2258543" y="2058710"/>
                  <a:pt x="2257587" y="2035444"/>
                  <a:pt x="2262753" y="2014779"/>
                </a:cubicBezTo>
                <a:cubicBezTo>
                  <a:pt x="2260878" y="2003530"/>
                  <a:pt x="2248712" y="1900729"/>
                  <a:pt x="2231756" y="1875295"/>
                </a:cubicBezTo>
                <a:cubicBezTo>
                  <a:pt x="2209375" y="1841723"/>
                  <a:pt x="2177403" y="1815360"/>
                  <a:pt x="2154265" y="1782305"/>
                </a:cubicBezTo>
                <a:cubicBezTo>
                  <a:pt x="2141016" y="1763378"/>
                  <a:pt x="2134731" y="1740371"/>
                  <a:pt x="2123268" y="1720312"/>
                </a:cubicBezTo>
                <a:cubicBezTo>
                  <a:pt x="2114026" y="1704140"/>
                  <a:pt x="2102603" y="1689315"/>
                  <a:pt x="2092271" y="1673817"/>
                </a:cubicBezTo>
                <a:cubicBezTo>
                  <a:pt x="2087105" y="1658319"/>
                  <a:pt x="2084079" y="1641934"/>
                  <a:pt x="2076773" y="1627322"/>
                </a:cubicBezTo>
                <a:cubicBezTo>
                  <a:pt x="2055196" y="1584168"/>
                  <a:pt x="2033556" y="1568607"/>
                  <a:pt x="1999281" y="1534332"/>
                </a:cubicBezTo>
                <a:cubicBezTo>
                  <a:pt x="2324145" y="1493725"/>
                  <a:pt x="1872616" y="1546504"/>
                  <a:pt x="2541722" y="1503335"/>
                </a:cubicBezTo>
                <a:cubicBezTo>
                  <a:pt x="2562978" y="1501964"/>
                  <a:pt x="2582629" y="1490849"/>
                  <a:pt x="2603715" y="1487837"/>
                </a:cubicBezTo>
                <a:cubicBezTo>
                  <a:pt x="2655112" y="1480495"/>
                  <a:pt x="2707037" y="1477505"/>
                  <a:pt x="2758698" y="1472339"/>
                </a:cubicBezTo>
                <a:cubicBezTo>
                  <a:pt x="2805193" y="1462007"/>
                  <a:pt x="2851479" y="1450683"/>
                  <a:pt x="2898183" y="1441342"/>
                </a:cubicBezTo>
                <a:cubicBezTo>
                  <a:pt x="2962590" y="1428461"/>
                  <a:pt x="3035179" y="1420265"/>
                  <a:pt x="3099661" y="1410345"/>
                </a:cubicBezTo>
                <a:cubicBezTo>
                  <a:pt x="3130720" y="1405567"/>
                  <a:pt x="3161654" y="1400013"/>
                  <a:pt x="3192651" y="1394847"/>
                </a:cubicBezTo>
                <a:cubicBezTo>
                  <a:pt x="3208149" y="1384515"/>
                  <a:pt x="3232228" y="1381145"/>
                  <a:pt x="3239146" y="1363851"/>
                </a:cubicBezTo>
                <a:cubicBezTo>
                  <a:pt x="3245213" y="1348683"/>
                  <a:pt x="3230954" y="1331968"/>
                  <a:pt x="3223648" y="1317356"/>
                </a:cubicBezTo>
                <a:cubicBezTo>
                  <a:pt x="3205215" y="1280490"/>
                  <a:pt x="3128877" y="1191590"/>
                  <a:pt x="3115159" y="1177871"/>
                </a:cubicBezTo>
                <a:cubicBezTo>
                  <a:pt x="3101988" y="1164700"/>
                  <a:pt x="3082807" y="1158996"/>
                  <a:pt x="3068665" y="1146874"/>
                </a:cubicBezTo>
                <a:cubicBezTo>
                  <a:pt x="3046477" y="1127855"/>
                  <a:pt x="3028664" y="1104125"/>
                  <a:pt x="3006671" y="1084881"/>
                </a:cubicBezTo>
                <a:cubicBezTo>
                  <a:pt x="2987232" y="1067872"/>
                  <a:pt x="2964848" y="1054522"/>
                  <a:pt x="2944678" y="1038386"/>
                </a:cubicBezTo>
                <a:cubicBezTo>
                  <a:pt x="2913171" y="1013181"/>
                  <a:pt x="2884743" y="984033"/>
                  <a:pt x="2851688" y="960895"/>
                </a:cubicBezTo>
                <a:cubicBezTo>
                  <a:pt x="2832761" y="947646"/>
                  <a:pt x="2809891" y="941118"/>
                  <a:pt x="2789695" y="929898"/>
                </a:cubicBezTo>
                <a:cubicBezTo>
                  <a:pt x="2763362" y="915269"/>
                  <a:pt x="2740172" y="894591"/>
                  <a:pt x="2712203" y="883403"/>
                </a:cubicBezTo>
                <a:cubicBezTo>
                  <a:pt x="2687745" y="873620"/>
                  <a:pt x="2660427" y="873619"/>
                  <a:pt x="2634712" y="867905"/>
                </a:cubicBezTo>
                <a:cubicBezTo>
                  <a:pt x="2477990" y="833077"/>
                  <a:pt x="2676973" y="859853"/>
                  <a:pt x="2355742" y="836908"/>
                </a:cubicBezTo>
                <a:cubicBezTo>
                  <a:pt x="2303451" y="680031"/>
                  <a:pt x="2355742" y="855557"/>
                  <a:pt x="2355742" y="464949"/>
                </a:cubicBezTo>
                <a:cubicBezTo>
                  <a:pt x="2355742" y="448191"/>
                  <a:pt x="2338310" y="326116"/>
                  <a:pt x="2324746" y="294467"/>
                </a:cubicBezTo>
                <a:cubicBezTo>
                  <a:pt x="2317409" y="277347"/>
                  <a:pt x="2304081" y="263471"/>
                  <a:pt x="2293749" y="247973"/>
                </a:cubicBezTo>
                <a:cubicBezTo>
                  <a:pt x="2293247" y="245463"/>
                  <a:pt x="2275294" y="139035"/>
                  <a:pt x="2262753" y="123986"/>
                </a:cubicBezTo>
                <a:cubicBezTo>
                  <a:pt x="2246217" y="104142"/>
                  <a:pt x="2221778" y="92505"/>
                  <a:pt x="2200759" y="77491"/>
                </a:cubicBezTo>
                <a:cubicBezTo>
                  <a:pt x="2167627" y="53825"/>
                  <a:pt x="2130507" y="29836"/>
                  <a:pt x="2092271" y="15498"/>
                </a:cubicBezTo>
                <a:cubicBezTo>
                  <a:pt x="2072327" y="8019"/>
                  <a:pt x="2050942" y="5166"/>
                  <a:pt x="2030278" y="0"/>
                </a:cubicBezTo>
                <a:cubicBezTo>
                  <a:pt x="1983783" y="5166"/>
                  <a:pt x="1936177" y="4152"/>
                  <a:pt x="1890793" y="15498"/>
                </a:cubicBezTo>
                <a:cubicBezTo>
                  <a:pt x="1872722" y="20016"/>
                  <a:pt x="1858607" y="34570"/>
                  <a:pt x="1844298" y="46495"/>
                </a:cubicBezTo>
                <a:cubicBezTo>
                  <a:pt x="1787418" y="93895"/>
                  <a:pt x="1772446" y="128205"/>
                  <a:pt x="1735810" y="201478"/>
                </a:cubicBezTo>
                <a:cubicBezTo>
                  <a:pt x="1723369" y="226361"/>
                  <a:pt x="1716472" y="253710"/>
                  <a:pt x="1704814" y="278969"/>
                </a:cubicBezTo>
                <a:cubicBezTo>
                  <a:pt x="1685450" y="320923"/>
                  <a:pt x="1657432" y="359120"/>
                  <a:pt x="1642820" y="402956"/>
                </a:cubicBezTo>
                <a:cubicBezTo>
                  <a:pt x="1637654" y="418454"/>
                  <a:pt x="1631284" y="433602"/>
                  <a:pt x="1627322" y="449451"/>
                </a:cubicBezTo>
                <a:cubicBezTo>
                  <a:pt x="1620933" y="475006"/>
                  <a:pt x="1621073" y="502277"/>
                  <a:pt x="1611824" y="526942"/>
                </a:cubicBezTo>
                <a:cubicBezTo>
                  <a:pt x="1605284" y="544383"/>
                  <a:pt x="1591159" y="557939"/>
                  <a:pt x="1580827" y="573437"/>
                </a:cubicBezTo>
                <a:cubicBezTo>
                  <a:pt x="1517431" y="510041"/>
                  <a:pt x="1513359" y="515993"/>
                  <a:pt x="1472339" y="433952"/>
                </a:cubicBezTo>
                <a:cubicBezTo>
                  <a:pt x="1405273" y="299820"/>
                  <a:pt x="1535264" y="500347"/>
                  <a:pt x="1410346" y="325464"/>
                </a:cubicBezTo>
                <a:cubicBezTo>
                  <a:pt x="1399519" y="310307"/>
                  <a:pt x="1393367" y="291235"/>
                  <a:pt x="1379349" y="278969"/>
                </a:cubicBezTo>
                <a:cubicBezTo>
                  <a:pt x="1351313" y="254438"/>
                  <a:pt x="1317356" y="237641"/>
                  <a:pt x="1286359" y="216976"/>
                </a:cubicBezTo>
                <a:lnTo>
                  <a:pt x="1193370" y="154983"/>
                </a:lnTo>
                <a:cubicBezTo>
                  <a:pt x="1151231" y="126890"/>
                  <a:pt x="1109218" y="92990"/>
                  <a:pt x="1053885" y="92990"/>
                </a:cubicBezTo>
                <a:lnTo>
                  <a:pt x="991892" y="92990"/>
                </a:lnTo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982706" y="5104859"/>
            <a:ext cx="361782" cy="5914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dirty="0">
                <a:solidFill>
                  <a:schemeClr val="tx1"/>
                </a:solidFill>
                <a:latin typeface="Comic Sans MS" panose="030F0702030302020204" pitchFamily="66" charset="0"/>
              </a:rPr>
              <a:t>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23342221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8 -0.00741 L -0.05182 -0.2756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7" y="-1342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图片 6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pic>
        <p:nvPicPr>
          <p:cNvPr id="16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8652">
            <a:off x="3753994" y="-124151"/>
            <a:ext cx="5185392" cy="3710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>
            <a:off x="3933106" y="1936056"/>
            <a:ext cx="4478359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2 Presentation</a:t>
            </a:r>
            <a:endParaRPr lang="zh-CN" altLang="en-US" sz="4800" b="1" dirty="0">
              <a:solidFill>
                <a:srgbClr val="FF0000"/>
              </a:solidFill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63" name="Picture 162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9045" y="134945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775029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magic-chime-06.wav"/>
          </p:stSnd>
        </p:sndAc>
      </p:transition>
    </mc:Choice>
    <mc:Fallback xmlns="">
      <p:transition spd="slow">
        <p:fade/>
        <p:sndAc>
          <p:stSnd>
            <p:snd r:embed="rId19" name="magic-chime-06.wav"/>
          </p:stSnd>
        </p:sndAc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434369">
            <a:off x="4477076" y="2055514"/>
            <a:ext cx="5538819" cy="28594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1143" y="4443984"/>
            <a:ext cx="6645342" cy="1949909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326822" y="576602"/>
            <a:ext cx="6732345" cy="831574"/>
          </a:xfrm>
          <a:prstGeom prst="roundRect">
            <a:avLst/>
          </a:prstGeom>
          <a:solidFill>
            <a:srgbClr val="F4B18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dirty="0">
                <a:solidFill>
                  <a:schemeClr val="tx1"/>
                </a:solidFill>
                <a:latin typeface="Comic Sans MS" panose="030F0702030302020204" pitchFamily="66" charset="0"/>
              </a:rPr>
              <a:t>  Task 7 Listen and repeat.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39449560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8652">
            <a:off x="3753994" y="-124151"/>
            <a:ext cx="5185392" cy="3710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>
            <a:off x="3933106" y="1936056"/>
            <a:ext cx="4478359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3 Practice</a:t>
            </a:r>
            <a:endParaRPr lang="zh-CN" altLang="en-US" sz="4800" b="1" dirty="0">
              <a:solidFill>
                <a:srgbClr val="FF0000"/>
              </a:solidFill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63" name="Picture 162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9045" y="134945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57706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magic-chime-06.wav"/>
          </p:stSnd>
        </p:sndAc>
      </p:transition>
    </mc:Choice>
    <mc:Fallback xmlns="">
      <p:transition spd="slow">
        <p:fade/>
        <p:sndAc>
          <p:stSnd>
            <p:snd r:embed="rId19" name="magic-chime-06.wav"/>
          </p:stSnd>
        </p:sndAc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39000" b="-3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77" t="73059"/>
          <a:stretch/>
        </p:blipFill>
        <p:spPr>
          <a:xfrm rot="19664783">
            <a:off x="-339541" y="1346515"/>
            <a:ext cx="5772495" cy="8585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4539" y="1582202"/>
            <a:ext cx="5610225" cy="4953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/>
          <a:srcRect l="6941" t="5089" r="6081" b="4055"/>
          <a:stretch/>
        </p:blipFill>
        <p:spPr>
          <a:xfrm>
            <a:off x="7206881" y="2228660"/>
            <a:ext cx="3438144" cy="3877056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326822" y="576602"/>
            <a:ext cx="6732345" cy="831574"/>
          </a:xfrm>
          <a:prstGeom prst="roundRect">
            <a:avLst/>
          </a:prstGeom>
          <a:solidFill>
            <a:srgbClr val="F4B18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dirty="0">
                <a:solidFill>
                  <a:schemeClr val="tx1"/>
                </a:solidFill>
                <a:latin typeface="Comic Sans MS" panose="030F0702030302020204" pitchFamily="66" charset="0"/>
              </a:rPr>
              <a:t>  Task 8 Listen and chant.</a:t>
            </a:r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710"/>
          <a:stretch/>
        </p:blipFill>
        <p:spPr>
          <a:xfrm rot="1455671">
            <a:off x="5417879" y="1218547"/>
            <a:ext cx="6687046" cy="869710"/>
          </a:xfrm>
        </p:spPr>
      </p:pic>
      <p:pic>
        <p:nvPicPr>
          <p:cNvPr id="13" name="Content Placeholder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266"/>
          <a:stretch/>
        </p:blipFill>
        <p:spPr>
          <a:xfrm rot="1752954">
            <a:off x="6171983" y="1175365"/>
            <a:ext cx="6687046" cy="8519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99216386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39000" b="-3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77" t="73059"/>
          <a:stretch/>
        </p:blipFill>
        <p:spPr>
          <a:xfrm rot="19664783">
            <a:off x="-339541" y="1346515"/>
            <a:ext cx="5772495" cy="858548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2546706" y="1551854"/>
            <a:ext cx="6732345" cy="831574"/>
          </a:xfrm>
          <a:prstGeom prst="roundRect">
            <a:avLst/>
          </a:prstGeom>
          <a:solidFill>
            <a:srgbClr val="F4B18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dirty="0">
                <a:solidFill>
                  <a:schemeClr val="tx1"/>
                </a:solidFill>
                <a:latin typeface="Comic Sans MS" panose="030F0702030302020204" pitchFamily="66" charset="0"/>
              </a:rPr>
              <a:t>  		Task 9 Say it!</a:t>
            </a:r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710"/>
          <a:stretch/>
        </p:blipFill>
        <p:spPr>
          <a:xfrm rot="1455671">
            <a:off x="5417879" y="1327402"/>
            <a:ext cx="6687046" cy="869710"/>
          </a:xfrm>
        </p:spPr>
      </p:pic>
      <p:pic>
        <p:nvPicPr>
          <p:cNvPr id="13" name="Content Placeholder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266"/>
          <a:stretch/>
        </p:blipFill>
        <p:spPr>
          <a:xfrm rot="1752954">
            <a:off x="6171983" y="1175365"/>
            <a:ext cx="6687046" cy="8519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4661" y="2718538"/>
            <a:ext cx="3516441" cy="294861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07661" y="2762390"/>
            <a:ext cx="3584449" cy="294861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48670" y="2713426"/>
            <a:ext cx="3584449" cy="294861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23782474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131.Unit 11 - Lesson 3 - Period 3"/>
  <p:tag name="ISPRING_PLAYERS_CUSTOMIZATION_2" val="UEsDBBQAAgAIAOOGAlPDxJh2RwMAAOEJAAAUAAAAdW5pdmVyc2FsL3BsYXllci54bWytVltv0zAUfu6k/YfI74tbCmyrkiFAqngANKnc3io3OU1MEzvYzrLu13Pi3ENamESlVsnx+T6fy+fjem8e08R5AKW5FD5ZuHPigAhkyEXkk69f1lc35M3d5YWXJewIyuGhT3LBSwBLiBOCDhTPDILvmYl90jO4yEycTHGpuDn6ZDlH7nan5YJcXszQRWifxMZkK0qLonC5RoSItEzykkS7gUxppkCDMKBoFQZxGuzK/B2N31QKao4Z6B4yM8/fuCZpOR41H5AUS1eqiL6Yzxf0x6ePmyCGlF1xoQ0TARAHKzmzpdyx4PBJhnkCurTNvCrIDRhTBmFtM8+s+OJGOFoFPqkctilozSLQbiIiQlu/hrMhqDCNdctEuBXsgUeszG2ray/boo5Ex1KZIDc1+gDHnWQq3Lb2nr9HJyL29gnTcc2nB7lY/gOvk7F+2/J9MhabUb5LuI5xqQ/prNNJ0OGuXmprbGX7tZHtumQijoJfOVcQ2tdv7QmYL0i1YStzG6eriwAX8GnNAiPV8T3CULq1bNxWKW6lFNeCWg633X3TUZAm2z0wkytoSjXzHngI8jNTyvbrzqgcPDoy1lg6BHu0SrluUtcQLzZp8uofelP6jVrzU5/rjAX8j8Z8QKK2JlyE8Ljm6GMgxZoawGKXNtdkiVvu2cWk813aO0wDU3cSsCmYiGOYigDPfsgMo52dnoKCYhpdglyNsL2Fk+CYR3GCXzPJMF49SZMydZhk6C2cBCcyOExAW/NJ4E7JAjPUeZbhAPizeH+utx2h45aMdNmK0aMT49ALcm1kyp+s0gdz0qyspM+c3ssL59SnAb3NeAu5np9DjCbBIK5mLuzPEeBceOBQbAY8V7XVzXCIT8z68mk04EvTfTljmulcGrZZZRnPcTB5Vnk15zjPRj4h7FmemPf9hIaXh4WOEp6+N6a4vuNZlcWGP4FT8LD8a7BYYqmdGEq9++T1zbLHgFrEyTjY3ppO7biXoqmD61L7Vv3adjQ3VK2VSmanJOXVvagw1Tx4h3KMlMxFOBKAbVhNrxOcx28VMCeBPWa0eIHHQ2Y+eYkPdc63r267lK8Xtw3WxnVfbVzF8ozrqA64kx+tD1KbiFfPNXz8DVBLAwQUAAIACAAzWC1VyqMDbmwGAAAoGQAAHQAAAHVuaXZlcnNhbC9jb21tb25fbWVzc2FnZXMubG5nrVnbbuM2EH0vsP9AGAjQAtvsboFdFEXiBS0zthBZ1Ep0vGlRCIxF20Qk0dXFifvUr+mH9Us6pGTH3gskOQGSIJIxZ4bDM2eG9MXHxyRGG5HlUqWXvXfnb3tIpHMVyXR52Zuyq59/7aG84GnEY5WKy16qeuhj/9UPFzFPlyVfCvj/1Q8IXSQiz+Ex7+unp2cko8ueNwixZZEgsAcOCbFv49DBA+KEA2xdh4yGAzKy3V5/pFABPyuB7sRSpikEgdTCvMhjGYmLNzVqNyeUMToJPewSp9cfqKJQCRrw7DQ0F9/YI8xs6oaDKQC7Qa/v8o1c8gJSiO5KgE/z07ADwpjtjgARz+dgIO9kLIstCkRRQC5ORXXsIen1g9MzyKi3Sx9T6665mw5tCmnz/SprBhJWWEZSoZRnmUlcB0DPwbfEDwOLAKiGpiwMpp5HfUaGEKFmi0zKuNoQmaNUFSgv12uVFSJCMjWE4kcZTlSn3ATXthuCe7O++rXt2Ow2nFCda1ZmKQLnL+bEpf4EO0foi8ULwHs+CYjLIJ3emDLa63uZyEVaiAytV6pQXfA0zUI3pFehRacuqxmHzj5NSWB23p1OBsQ/0yV9xiiD9ew+Cs46OLoBP98g1A04O41QMwwJmGD/usqJ5RN4MQxnNhv3+lYmuKbNgyxWSAbrTIuS2PC4rPhVa2eTu53SYc+rdWMX94DP75usLTqB+rsNHToCsbRHEJZK1jzdIkct1Y+/fPjw+O79h586wQRAKOcYCBmk929bALnMp04lCqFLPsNu67/d7OiUObYLhK7/6WYN1L0BvsLfRrup7wPJa4bagVEMnQuHGMW4VSVa8Y3QzWcjxYPRBygCmdV9R38wV/AiLRsrbEgnGEgEdcV829IEhUJQWbZ9XclOWaxUBu5yFMmc38VALe1Ts0p/vq7qr+KW0lIFAhaphMv0vNn1zHUoHhqSTYDdeKTVYr8oQDqCN5Te6LJ5DS4e0ljxCC0yAYA0QHy9juW8FtGa917Mt41R+HgGTQzITp0A9Gu4e9PrkzRCw4zrxXZE8XFAfADIeC6yE2xDw3VjjnAcd0MY26OxA79MhzCWy1UMv0XXODwCTPBEo1LUcoyDYEb9oU6aVmOO1jzPH1QWHbH0cD+bgG3XolAIFjsA181yDwz8kDD7ZZmYF81gECU2/K7rCpYKBAyZEQNdUkmZF1A2yToWhTDRSr0UPq8GJbFQUF+xgNnJcB+8m2JrpLmDp641DgdsL6EOL9P5qqUdFOc36+OwGkqgySHnG2Oq0WDW/AzqAmJIu1jQa9DA6y4WtwSGRPjTZHMwrYLu7URpJ3pzrjUm3taDhGbTRqoyhzc6JSBNZkfy825uAgJ93WU2dr6jrRXqbhJbyo2AOLJIZI2OQO4tMtRF9Wlq/x5eYdsxnfpL6vGtmfp4tOHpXB8n5lzv6RY+i2RkPtO0N/7/KuXfiBe11J/VXcIdks9nXeM5aizfqQheFCJZF02udcLq8E+JQpf4d0Nos/TT/O+H8hfZmYMx/tn7c3Rc6LJHjUE8M1Ptd+ulI6knfwIDi26OMGPE7a3G2u3AprojNp87nuxs9+romGGnC9Xe2qU1gKvQqRjBGHJsIg9g1EmgC7W3NWePw/DNqaO9/YwMAptB15mJu1wWjZ5NPbfur6acT2+sBzPrUbNhNnPI0S0HQMYygfijFpjTCdlloGoRRyuZqTKOTPnH8t60CchtmYivp+FFphLzNub5jv5Vm/r4nCiqxfmVU6/DPLWv4Nb7c1DAp+9SQLAPY4yFXUvPPpau9rilEZSPToXDgt3oBHWU8GK+gna8UGUatQSqjmBDcoUBrF5zIHjWPIXVAF+EUb1F9dvfOoHoiQ5ElOzB/nBVIfI/O4PoZewxqsuLQjwWzUDTgWFRENKrK5jkFosmC4YHxyGbhzZW9VF5Z9fy5MxsYP+LHEl51RQTlcCr82a/TF/YGbJgxrA1nkD9BabcVJnB0NkFYUc3i059ONLVlWsBEAwQTBaxQOSR63rrgqovfkCZzSGt15/w7B5knSkVd4rNbKAup6Lbmp7uQMoilmmnyJ/XVPWCme2FeDg0F0KQSTjv31czRAQHznl9MxSrZWswa4xd6Bpf4IlIFl0BfUL2Fz76UsNcIDiK628m/vvn3yb76pKw1mSQver5SfQ2X/ft/VNuvtO4eHPwFcf/UEsDBBQAAgAIADNYLVUVHmAbowAAAH8BAAAuAAAAdW5pdmVyc2FsL3BsYXliYWNrX2FuZF9uYXZpZ2F0aW9uX3NldHRpbmdzLnhtbHWQQQqDMBBF957CGwhdh0DXpUWoFxhxlECSCZlR8PZNRG1p02Xe+z/DjGIUMX5iXdW1glnoKRBFS5xRNe93tgwLXr1xIIZ8woK850omNyxRaCMyetmUHsFyyv/wY3hrYT0/4iNeMOVCZxzqS6mwmVzysJhpY90aUI8R04AvmHPoobd4w7UniMPjDOwb/9W5mzabHd5pQB0iuSCq+UBVutdx9BdQSwMEFAACAAgAM1gtVaenV+h8BAAAbxcAACcAAAB1bml2ZXJzYWwvZmxhc2hfcHVibGlzaGluZ19zZXR0aW5ncy54bWzlWN1u2zYUvvdTEBp6WStpkzUNZAeZLSNGHTuz1K7BMAS0RFtcKFIlKbvu1Z5mD7Yn2aHoOHbitHRWD2l7ETgiz/nO4Xd+eKTg5GPO0JRIRQVvePv1PQ8RnoiU8knDext3nh95SGnMU8wEJw2PCw+dNGtBUY4YVVlEtAZRhQCGq+NCN7xM6+LY92ezWZ2qQppdwUoN+KqeiNwvJFGEayL9guE5/Oh5QZS3QHAAgL9c8IVas1ZDKLBI5yItGUE0Bc85NYfCrMOwyjzfio1wcj2RouRpSzAhkZyMGt5PrbC93355I2Oh2jQn3HCimrBolvUxTlNqvMAsop8IygidZODu4YGHZjTVWcN7cWBQQNq/j1Jh26Njg9ISwAHXC/icaJxije2jtafJR61uFuxSOuc4p0kMO8icv+G146uo122HV/1BHEZXZ/F5z/qwhVIcvo+3UIq7cS/cRt4V/uzyIhz2uv03V/Fg0Iu7F7dawOgaIYG/zlgAzIpSJmRJWKCzMh9xTBnk6B0aFdGQ5QzLCYlFh0IQx5gp4qE/CzL5tcSM6jkUwx4UwzUhxakqSKKHJmwNT8uSeLdwFhAcg1jepsTrZUq8Olo7um+t3x5ro5cB1honGSQPrFWuBf7q0o0YNWWEE02nkJjkziHHJWNRWRRC6qZxurK9urj04QGYYCz4GnPmGY0ES5d8kXxE0j7OyUrFRdeUd0By30NjiDEDJgcF4SjCHKqcamA3WQKocqQ01VV1dxbSp5JihgAP2hBB59E9tpMMS7UW1GVgTW0lzd/7QhP1h2XbLj0oGjEKVkxqOcmHPEVtiWfQlVzELwh3ETuDvGEmd4h0ckJitYUkOmXMRfg3UbIUzUWJGL0GTgSCqipz+C8jaLV3obEUebUK3VUjVVE4pWRG0hMXQ5dgIi9BE1p5wYi2Fj6U9BMakbGQgEvwFCiGdaosfn0r4AIrdQuKb3x8ZjtSt98O3z8zB8TpFPNkS3AoRZIXeif4eI640Dd6QEeCS4igCUpK02rP5Wz1x4dh2Q0gzl8pGmv4iuYlw18TfknICvQOQ74bK9sE/oseOJvN8LQqdFO8FTSUOIWQWEzYSKCTU764PRwAE8yR4GyOcAKXsTJtY0pFqWDFNggLrR7vodWHNK2eJnDrgEWZEukEubf/4uXB4c+vjl4f1/1//vr7+WeVFmPKBcPGnJ1TWg/OQW5ad6ahLyh9Zia6p9sRMjeJmt4zunnOc1Dv9uNweNqKu++68eUGgIq9+/dx4JtZYfPoUA1QT3VyiMLTYesMDcPobS+Ojl0yqi+geHWSQU6OzauF01gwDN85YQPhToUSRk5wAxepwRsXqaEdDS5WxgInF6DVT2zrgmbPaE4h4b6JwnWqoUfV/LdRt/955LeFv6O6JVgm2c7y6MforLsM0HdM+9N+F/6eX1jPsbwmEsVCMOV0s5WaUU7+1zaxnnBReN79ZdBr/wAt+YkyaJ+WnxHXvhsG/sYvtGYnp5zmQKt5+Vh+1m0eHuwF/uatWg3Q1j+SN2v/AlBLAwQUAAIACAAzWC1VvOlThncDAADoDAAAIQAAAHVuaXZlcnNhbC9mbGFzaF9za2luX3NldHRpbmdzLnhtbJVXXW/aMBR9769A7L2swMYqBSS+JlXr2mpF9NkhF7Bw7Mh26Niv33XsJA4kDW1Uqb7nHPt++VoN1IHyzhGkooKPu/3u5KbTCTaplMD1CuKEEQ0dTmIYd9/eBt2exQUT8hW0pnynjCW3dWg07oap1oLfbgTXuMktFzImrDv58jP7CXoZs00l0KdrNVuygfKYb/0fs8VVEnfGcDZazO+bBBsRJ4SfHsVO3IZkc9hJkfLIuDYwX5Nsf0pAMsoPrR4xqvSDhrji0/Ju2V/2r5MkEpQC49L9Ytqffm9VMRICK6IfDX8Mp1dqyqM+LsyZ7EgV1Zls1B8NRsMmWUJ2UE3yfLm4Wwya+Rx3r1blQ7+sQMNf3Ro5dv4J5Kc2F0mafKZHEil2JqFnmpH5WjVMkAivHwoW9+ZrFZiAzEGtDakYjbAMQka2Fb+ar4nclEv3pz8kAnO3pWAvpghn08N0SMhgsiVMQdDLlxZUe/H+nGq8TQXBN5WkFwzxhaSqQiuNJfEPvFMe+SxnKSlrwdIY5tZln1kFSsF8Pstmi88tbJ6PEo6XRM9aUp8wt5dUz1pSX03Nnjk7XfLPISvK22JGXE1bioAwcILLImv5MofNWY/muiv/dGfJSbGIYJI12IrGYMoX9DKb9ap34VbAyZHuiMbn6bfhhacsHhX0zgDXc/UdFmiqGdQ13kakUqEzCK+r4dcgVmKfEDXVj7DVObtqLAtj3o1KPsy62vNaphct77Yr8mbXHY2vyrgbE3kAuRKCqW7H6fAm4jb2fb5UmLmNryrIB74VniZzrEnEhQZ1LVnYy3ilP0RrstnH6FLjAUVKbWXrCxi4Y+sqy9M4BLnEhqCgXJKrNsvb092e4a9eU3iHqCpoAK1S73E7TijL2Z7BdQAQudk71C0sEqdMUwZHYA71DFnATZEFCtu/Ll7TXdWe9CxXNaQbRGWnnE0oD6gRrNEvkYd6CVwx5zUJVRZZZaa0Tf58WJpu9Y63a9dKlZ0Rr0shFquST5Jq8aqJ1G7Tcu2CJ0eYchpnIwgB7/gaxGqYEInLSwbmQV3YSxfM81VsVozWGqRJYgbtpF8nyZDzKbvCCzrZSgB/wmbGG+8V+AWnUBAZPRUUF3sjbNUYIz6e2cDGUR8nOuh5JlscvyYx5dT8izJPlRYx/ZfttXQvj7s4H1FucD/EJv8BUEsDBBQAAgAIADNYLVUX293YdwQAAPkWAAAmAAAAdW5pdmVyc2FsL2h0bWxfcHVibGlzaGluZ19zZXR0aW5ncy54bWzdWFFT2zgQfudXaHzTx8bQ0itlnDBcYoZMQ5KL3V6ZmxtGsZVYhyy5kpw0fbpfcz/sfsmtrCQkEKjCkHboAwNe73672t1vtTg4+ZIzNCFSUcHr3kFt30OEJyKlfFz3PsRnL488pDTmKWaCk7rHhYdOGntBUQ4ZVVlEtAZVhQCGq+NC171M6+LY96fTaY2qQpq3gpUa8FUtEblfSKII10T6BcMz+KVnBVHeHMEBAH5ywedmjb09hAKLdCHSkhFEU4icU3MozM51zjzfag1xcj2WouRpUzAhkRwP694vzbB10Hq90LFILZoTblKiGiA0Yn2M05SaIDCL6FeCMkLHGUT75tBDU5rqrO69OjQooO3fRamw7cmxQWkKSAHXc/icaJxije2j9afJF60WAitKZxznNInhDTLHr3ut+CrqtFvhVbcXh9HVeXzRsTFsYRSHn+ItjOJ23Am30XeFP7/sh4NOu/v+Ku71OnG7f2MFGV1LSOCvZyyAzIpSJmSZsEBnZT7kmDJo0VtpVERDkzMsxyQWZxSKOMJMEQ/9XZDx7yVmVM+AC/vAhWtCilNVkEQPTNnqnpYl8W7gLCAEBrW8aYl3y5Z4e7R2dN96vznWxigDrDVOMmgekFWhBf6qaKFGDYtwoukEGpPcOuSoZCwqi0JI3TBBV75XhcsY7oEJRoKvZc48o6Fg6TJfJB+StItzqF//jHtoBEVlkLpeQTiKMAdWUw3pTJYWqhwqTXXF5rO59qmkmCFgLIwdgi6iO+lNMizVWhWXlTRkShp/doUm6i+bXiu6VzViFLyYXnLSD3mKWhJPYQq5qPcJd1E7h0ZhplmIdApCYrWFJjplzEX5D1GyFM1EiRi9hpwIBDQqc/grI2h1WKGRFHklZVhppKoUTiiZkvTExdEluMhLsITRXTCirYfPJf2KhmQkJOASPIEUg5wqi1/bCrjASt2A4kWML+wIandb4acX5oA4nWCebAkO3CN5oXeCj2eIC72wg3QkuIQKmqKkNK3euZyt9vgyLOkPdX6iaqzhK5qXDD8l/DIhK9A7LPluvGxT+G9G4Ow2w5OK6Ia8FTRQnEJJLCa8SGDIUz6/LhwAE8yR4GyGcAK3rzJjY0JFqUBiB4SFVo+P0NpDm1ZPY9jrwKNMiXSC3D949frwza9vj94d1/z//vn35YNG872kz7BxZxeT5r2Lj5vVrfXnG0YPLEF3bM+EzE2jpnecbl7sHMzb3TgcnDbj9sd2fLkBoMre3fs48M1ysHlXqDamW6vC8MftClF4Omieo0EYfejE0bFLD3UF0FUnGXThyPz34LQIDMKPTtiQYidqhJETXM9Fq/feRWtgl4H+yiLgFAIM97EdVjDeGc0ptNizoKoTax7F8ufB1I1bPX2QqpbcO2IqwTLJdtY5z3h6/ria/MSZ3tj9atNNhSKSU2P0na6sn/l/0Assr4lEsRBMOV1dpWaUk+86FdabLQov2r/1Oq2ddh11a7tnQfWnTZ99Wn4HXPvwF/gbP7HugXz9c3Vj739QSwMEFAACAAgAM1gtVVRzGYWwAQAAgQYAAB8AAAB1bml2ZXJzYWwvaHRtbF9za2luX3NldHRpbmdzLmpzjZRBb4IwFMfvfgrCrouZ6IbupuKSJR6WzNuyQ8EnEkvbtIXJjN99tDptoWzSC/331/f6HvR/6Hn14ye+9+wd9Luev9lzrYHSNggLuLcXcNdCrhZ8gbM1rLIccEbAbyDlZe9FP14RZ2if6LBx9a4CCyOiT104c4ncJQqXWLrEL5e4d4nfdoHn4k6FGQ2PCykp6SeUSCCyTyjPkWb8uxf9mGU2YFoC/wfdoASsoI/BeBZ1kteIo1kYzScml9CcIVItaUr7MUp2KacFWZ/zD9Uw6W3FgNcffteVFmdCvkrIm4kXg0WwCLpJxkEIOOedRNNg+uSEMYoBmwWFo/Fo+gdqBW43tEGXmcjkLx0G4TAcmTRDKbS6NF9Eg2hoY6SO1epmK/mJk7CXXcUwjCrgt4SirGA3fEDGaao60kZDNZwopmidkfTERRM1nJw6rArb9W9o5+jHlK8vf8WDGibTaoZ1zbQDSV6cb+TJIIxrt7XXXXuultPQhEOTv5p1CtHIunQZRbfVNXLcbnKl23tk03vU/KMuHPEd8BWluDbVOk8htWN7n6ZLOI+Z3FxQaTeod/wBUEsDBBQAAgAIADNYLVXahn1hYAAAAGIAAAAcAAAAdW5pdmVyc2FsL2xvY2FsX3NldHRpbmdzLnhtbLOxr8jNUShLLSrOzM+zVTLUM1BSSM1Lzk/JzEu3VQoNcdO1UFIoLknMS0nMyc9LtVXKy1dSsLfjssnJT07MCU4tKQEqLFYoyEmsTC0KSc0FMkpS/RJzgSrDw42V9O24AFBLAwQUAAIACAAzWC1Vg+wKbxwGAABHEwAAFwAAAHVuaXZlcnNhbC91bml2ZXJzYWwucG5n7Zd7UNJZFMev62MrN9fN7LGpla3ZTqY5REai9NC1tlkt22J9pJkmtZS6ICmBUI4zWZuRPUwU+c1WjjWaxFCZq4JlhZPAr4dJhttvSuGXoRiRKBGwsNU+mtmd2f7mjzt37r2fe8+555z7nbkH18fHTZ705SQAwOS1a2ISAXDFAfAJZ4KHfSbe6HbT3rlQE+NWgUaF36B94EZa+d1KAIQczzcZ7vbxxLw1SVQAvDoczUWaey4LgCl9a2NWfl+YNtwXxfmK6Lsvw+pf6h0zIdA90ft87KQb8z0S5ywV1lTfqWznzgu2uqTlb07V5mxU3ce+unRKCc/z351AZHfnB6O1t5ioLwArSjtdAEiM8QLgaCAFgH1Ty10BOFvqB8Cc2AEA8o4LxK9v4/NC/aM0qsXwXDty9fkO/RLOLOSa6c4X9vuk0i7lV0nLRlY46Lg4z7pw5AbPwRXWn9l+vzJ3m8L7LZXnoNqheheQR4pbV0fvG/dymC3Y49gvHx84zg4IMF+RJQV+CvbVH6mIN1ydGYj62d1p3xS3Do3AQqzXAmI6y6R+IizYqaPz+7cc5HEIVukTS1gU6aDd4cblycuhqjHE1lGPWHVjB6QaK46VP3TepBawipSxDEVmmoHCZ7DIGqyOxu/HlWPKR09JrMMSlgCjHzWhkERvKJCMWTpU/zgw6Rz7RcfsNvFpIUIgwBYqU2Lr4aJt3Q9KGKHDY3hYz+tM2o9BhZpkZoCcMWLRlEFj8LNa8YEzuHWOmDy4e8/ULaMUXVovqF/GGGC+uIZIWG9m216hETpoQdX2In4E0ddYWJkpKhEs9JnNenVXi8IyqlLbUD+dalPfE8MbBoYEOFF6b6XKLCwaRGBqQASK4XCVkWbSLsc1wun0oGyNlGAaVOpxkDzgNJWvFVXDTPdBfI5ORThjieRJFdoGeJtYRNuVzYp+zcupETliT/RfVJMgD2kXbYWPtSI2EWR7OnqsJaxTBOCXBIxUWYz31L/BjwluFt7sKLnOqt1hrZEqiqOlSnMD2oAOe1rUqd8o9nKSXqDN1GgzfUQQiS7jbHERSZA+CesAvSwuRtGqZHrESY2VqWjzEblF+7BPYhNjzKR8OoMfAXO5R5OFSxD0hnr5FXZ8k+J97hV12YukhpHkPShyeUJ6KEw2BjGsW4jePTLD5s8uKGu4CycaftWiFloPtUfYJN8+IKNEC1qQpsZimWzY8hC/x/1RK8qDSx636nprWZA9Q81qTBpKzx96hm2MVVgjdQLMBpEOambCKZqQ9yW2UVTRP7GcxrDW1LLT+cHTNGw1BJHm+/VQWsNuk3syQwUeMotPtJaWvdlNPpxS8byrk64yw2R/93bruCUq+KKmIHX/JQJaMdP2ebkoBx4SYKQamhFnxvGC3r6bQeaPRnVhcdY0zSjSMdRl8FMJOoe69CyGHJ97OkOHIJm/SQh7CFfCXuZWd8UWKbQvv71X0h3yzId8iu21lNPWekw0Ox3uZSMp2a3d7ONUOt9MErMTyPxZOFvXyQbu35Iq9rOn8GfdoaNFdD6bOEMWyOw6ybt8ImFxQ7+Pl9l2vj1ETxY+hqi7Q6eP+gYtnKrBom969LgrrDqaTis0M3S/hKOFpsgorKPAIDOvn/Ugy3o2R5dCgE0NMDtbwahBeDY1VNW2aFcoocXSorIdztVUjDylKKa8U4VorNn3aNLLMNcsf0glcoMpURzuD0nE5UYVWUMn74QuVqIXSitj97LSRAFNBPSRjBo6Uj2WLohAmyWKvjRptnHhWrsjHC6iH9pUZk8it9du+Hom24aTWgwQkmGTKYWjRfJh2tDuJpJxJOdxbpuiyiJs+oeGwGW823/Gfwmnei5F8Zdsyb1xaOm7ly7vzy7lUd9HUPNTf6RDuPp6797bGRAhdnVUSc3/XvBcloyXd8G6Z+NNGfzVdjkAX9t9A2scLqw49IH2nthYbuglQTMzD4ffmpEpW4023Heo8YsF/77lA7n+r9OdqBN1ok7UiTpRJ+pEnagTdaJO9ONQ9dzyt9+Uw+GcqjDx+FMCltKy8Y/vSqPPx5hZldb2OkIWilbuExVcta+DtbHxMY2rthb/DlBLAwQUAAIACAAzWC1VPMoRpUsAAABqAAAAGwAAAHVuaXZlcnNhbC91bml2ZXJzYWwucG5nLnhtbLOxr8jNUShLLSrOzM+zVTLUM1Cyt+PlsikoSi3LTC1XqACKGekZQICSQqWtkgkStzwzpSTDVsnCwBAhlpGamZ5RYqtkhiSoDzQSAFBLAQIAABQAAgAIAOOGAlPDxJh2RwMAAOEJAAAUAAAAAAAAAAEAAAAAAAAAAAB1bml2ZXJzYWwvcGxheWVyLnhtbFBLAQIAABQAAgAIADNYLVXKowNubAYAACgZAAAdAAAAAAAAAAEAAAAAAHkDAAB1bml2ZXJzYWwvY29tbW9uX21lc3NhZ2VzLmxuZ1BLAQIAABQAAgAIADNYLVUVHmAbowAAAH8BAAAuAAAAAAAAAAEAAAAAACAKAAB1bml2ZXJzYWwvcGxheWJhY2tfYW5kX25hdmlnYXRpb25fc2V0dGluZ3MueG1sUEsBAgAAFAACAAgAM1gtVaenV+h8BAAAbxcAACcAAAAAAAAAAQAAAAAADwsAAHVuaXZlcnNhbC9mbGFzaF9wdWJsaXNoaW5nX3NldHRpbmdzLnhtbFBLAQIAABQAAgAIADNYLVW86VOGdwMAAOgMAAAhAAAAAAAAAAEAAAAAANAPAAB1bml2ZXJzYWwvZmxhc2hfc2tpbl9zZXR0aW5ncy54bWxQSwECAAAUAAIACAAzWC1VF9vd2HcEAAD5FgAAJgAAAAAAAAABAAAAAACGEwAAdW5pdmVyc2FsL2h0bWxfcHVibGlzaGluZ19zZXR0aW5ncy54bWxQSwECAAAUAAIACAAzWC1VVHMZhbABAACBBgAAHwAAAAAAAAABAAAAAABBGAAAdW5pdmVyc2FsL2h0bWxfc2tpbl9zZXR0aW5ncy5qc1BLAQIAABQAAgAIADNYLVXahn1hYAAAAGIAAAAcAAAAAAAAAAEAAAAAAC4aAAB1bml2ZXJzYWwvbG9jYWxfc2V0dGluZ3MueG1sUEsBAgAAFAACAAgAM1gtVYPsCm8cBgAARxMAABcAAAAAAAAAAAAAAAAAyBoAAHVuaXZlcnNhbC91bml2ZXJzYWwucG5nUEsBAgAAFAACAAgAM1gtVTzKEaVLAAAAagAAABsAAAAAAAAAAQAAAAAAGSEAAHVuaXZlcnNhbC91bml2ZXJzYWwucG5nLnhtbFBLBQYAAAAACgAKAAYDAACdIQAAAAA="/>
  <p:tag name="ISPRING_LMS_API_VERSION" val="SCORM 2004 (2nd edition)"/>
  <p:tag name="ISPRING_ULTRA_SCORM_COURSE_ID" val="C1929B84-6BE3-4394-8F5C-591205E562EA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\uFFFD\uFFFD|x{7070F873-55FB-4E49-8DA2-6F658BF36F6A}&quot;,&quot;C:\\Users\\Admin\\Desktop\\Bài giảng thiếu\\Unit 11\\Unit 11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90,&quot;optimizeImageForResolution&quot;:&quot;T_FALSE&quot;},&quot;audioQuality&quot;:90,&quot;videoQuality&quot;:8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RATE_QUIZZES" val="0"/>
  <p:tag name="ISPRING_SCORM_PASSING_SCORE" val="0.000000"/>
  <p:tag name="ISPRING_CURRENT_PLAYER_ID" val="universal"/>
  <p:tag name="ISPRING_PRESENTATION_TITLE" val="131.Unit 11 - Lesson 3 - Period 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B29A4BB-3AE5-4421-A3DA-BE80727ACCF1}:27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310501B-ABAA-4924-88D9-C5F3BD3A868E}:27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41D6248-D8EC-449B-B158-21BE82340170}:27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8142AA7-E7FF-449D-898C-67195936C262}:27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BFFC881-77F1-450C-BEDB-BBFE17AB2214}:27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42D82E2-B76F-46D6-8FBB-42DE01611722}:27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0108B8A-96E1-4E3E-A4F7-EAB4AE6ABFB5}:27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8065F01-9FB5-4B70-904D-76C7B5F4BCC1}:27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1296DA2-6ECE-4AF8-8430-45AB40A06A08}:25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3285B57-D08A-49F9-A0C8-0030AD11A982}:26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B021514-8385-461C-B118-A8CAFCEF6B70}:27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0B8C3BF-0EB1-4AA2-B6DD-82075DCEBF1C}:26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243903E-B92F-441C-BB5C-2B255179E6EF}:27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E834CAD-5D52-453C-9800-7D3AEE5670BD}:26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91</Words>
  <Application>Microsoft Office PowerPoint</Application>
  <PresentationFormat>Widescreen</PresentationFormat>
  <Paragraphs>62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31" baseType="lpstr">
      <vt:lpstr>宋体</vt:lpstr>
      <vt:lpstr>幼圆</vt:lpstr>
      <vt:lpstr>Arial</vt:lpstr>
      <vt:lpstr>Bebas Neue</vt:lpstr>
      <vt:lpstr>Calibri</vt:lpstr>
      <vt:lpstr>Calibri Light</vt:lpstr>
      <vt:lpstr>Comic Sans MS</vt:lpstr>
      <vt:lpstr>Gill Sans Ultra Bold</vt:lpstr>
      <vt:lpstr>Life Savers</vt:lpstr>
      <vt:lpstr>Life Savers ExtraBold</vt:lpstr>
      <vt:lpstr>Quicksand</vt:lpstr>
      <vt:lpstr>Quicksand SemiBold</vt:lpstr>
      <vt:lpstr>黑体</vt:lpstr>
      <vt:lpstr>Wingdings</vt:lpstr>
      <vt:lpstr>Office Theme</vt:lpstr>
      <vt:lpstr>8_Office Theme</vt:lpstr>
      <vt:lpstr>1_Science Subject for Elementary - 3rd Grade: Physical, Life, and Earth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131.Unit 11 - Lesson 3 - Period 3</dc:title>
  <dc:creator>DELL 7240</dc:creator>
  <cp:lastModifiedBy>Admin</cp:lastModifiedBy>
  <cp:revision>47</cp:revision>
  <dcterms:created xsi:type="dcterms:W3CDTF">2022-04-23T07:33:11Z</dcterms:created>
  <dcterms:modified xsi:type="dcterms:W3CDTF">2024-05-20T01:22:36Z</dcterms:modified>
</cp:coreProperties>
</file>