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2" r:id="rId2"/>
    <p:sldMasterId id="2147483690" r:id="rId3"/>
  </p:sldMasterIdLst>
  <p:notesMasterIdLst>
    <p:notesMasterId r:id="rId42"/>
  </p:notesMasterIdLst>
  <p:sldIdLst>
    <p:sldId id="360" r:id="rId4"/>
    <p:sldId id="256" r:id="rId5"/>
    <p:sldId id="259" r:id="rId6"/>
    <p:sldId id="333" r:id="rId7"/>
    <p:sldId id="288" r:id="rId8"/>
    <p:sldId id="313" r:id="rId9"/>
    <p:sldId id="264" r:id="rId10"/>
    <p:sldId id="362" r:id="rId11"/>
    <p:sldId id="363" r:id="rId12"/>
    <p:sldId id="365" r:id="rId13"/>
    <p:sldId id="364" r:id="rId14"/>
    <p:sldId id="295" r:id="rId15"/>
    <p:sldId id="345" r:id="rId16"/>
    <p:sldId id="348" r:id="rId17"/>
    <p:sldId id="349" r:id="rId18"/>
    <p:sldId id="351" r:id="rId19"/>
    <p:sldId id="352" r:id="rId20"/>
    <p:sldId id="358" r:id="rId21"/>
    <p:sldId id="354" r:id="rId22"/>
    <p:sldId id="359" r:id="rId23"/>
    <p:sldId id="356" r:id="rId24"/>
    <p:sldId id="319" r:id="rId25"/>
    <p:sldId id="315" r:id="rId26"/>
    <p:sldId id="326" r:id="rId27"/>
    <p:sldId id="367" r:id="rId28"/>
    <p:sldId id="369" r:id="rId29"/>
    <p:sldId id="370" r:id="rId30"/>
    <p:sldId id="371" r:id="rId31"/>
    <p:sldId id="372" r:id="rId32"/>
    <p:sldId id="373" r:id="rId33"/>
    <p:sldId id="374" r:id="rId34"/>
    <p:sldId id="375" r:id="rId35"/>
    <p:sldId id="376" r:id="rId36"/>
    <p:sldId id="337" r:id="rId37"/>
    <p:sldId id="336" r:id="rId38"/>
    <p:sldId id="267" r:id="rId39"/>
    <p:sldId id="340" r:id="rId40"/>
    <p:sldId id="268" r:id="rId41"/>
  </p:sldIdLst>
  <p:sldSz cx="9144000" cy="5143500" type="screen16x9"/>
  <p:notesSz cx="6858000" cy="9144000"/>
  <p:embeddedFontLst>
    <p:embeddedFont>
      <p:font typeface="Quicksand" panose="020B0604020202020204" charset="0"/>
      <p:regular r:id="rId43"/>
      <p:bold r:id="rId44"/>
    </p:embeddedFont>
    <p:embeddedFont>
      <p:font typeface=".VnBlack" panose="020B7200000000000000"/>
      <p:regular r:id="rId45"/>
    </p:embeddedFont>
    <p:embeddedFont>
      <p:font typeface="Myanmar Text" panose="020B0502040204020203" pitchFamily="34" charset="0"/>
      <p:regular r:id="rId46"/>
      <p:bold r:id="rId47"/>
    </p:embeddedFont>
    <p:embeddedFont>
      <p:font typeface="Life Savers ExtraBold" panose="020B0604020202020204" charset="0"/>
      <p:bold r:id="rId48"/>
    </p:embeddedFont>
    <p:embeddedFont>
      <p:font typeface="Aharoni" panose="020B0604020202020204" charset="-79"/>
      <p:bold r:id="rId49"/>
    </p:embeddedFont>
    <p:embeddedFont>
      <p:font typeface="Life Savers" panose="020B0604020202020204" charset="0"/>
      <p:regular r:id="rId50"/>
      <p:bold r:id="rId51"/>
    </p:embeddedFont>
    <p:embeddedFont>
      <p:font typeface="Comic Sans MS" panose="030F0702030302020204" pitchFamily="66" charset="0"/>
      <p:regular r:id="rId52"/>
      <p:bold r:id="rId53"/>
      <p:italic r:id="rId54"/>
      <p:boldItalic r:id="rId55"/>
    </p:embeddedFont>
    <p:embeddedFont>
      <p:font typeface="Ink Free" panose="03080402000500000000" pitchFamily="66" charset="0"/>
      <p:regular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Quicksand SemiBold" panose="020B0604020202020204" charset="0"/>
      <p:regular r:id="rId59"/>
      <p:bold r:id="rId60"/>
    </p:embeddedFont>
    <p:embeddedFont>
      <p:font typeface="Bebas Neue" panose="020B0604020202020204" charset="0"/>
      <p:regular r:id="rId61"/>
    </p:embeddedFont>
    <p:embeddedFont>
      <p:font typeface="Jua" panose="020B0604020202020204" charset="-127"/>
      <p:regular r:id="rId62"/>
    </p:embeddedFont>
    <p:embeddedFont>
      <p:font typeface="Gill Sans Ultra Bold" panose="020B0A02020104020203" pitchFamily="34" charset="0"/>
      <p:regular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Quicksand Medium" panose="020B0604020202020204" charset="0"/>
      <p:regular r:id="rId68"/>
      <p:bold r:id="rId69"/>
    </p:embeddedFont>
    <p:embeddedFont>
      <p:font typeface="Articulate Extrabold" panose="020B0604020202020204"/>
      <p:regular r:id="rId70"/>
      <p:italic r:id="rId71"/>
    </p:embeddedFont>
    <p:embeddedFont>
      <p:font typeface="Nunito Light" panose="020B0604020202020204" charset="0"/>
      <p:regular r:id="rId72"/>
      <p:italic r:id="rId73"/>
    </p:embeddedFont>
    <p:embeddedFont>
      <p:font typeface="Myriad Pro" panose="020B0503030403020204" charset="0"/>
      <p:regular r:id="rId74"/>
      <p:bold r:id="rId75"/>
      <p:italic r:id="rId76"/>
      <p:boldItalic r:id="rId77"/>
    </p:embeddedFont>
  </p:embeddedFontLst>
  <p:custDataLst>
    <p:tags r:id="rId7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8504647-C115-4E0C-B322-5A0B3F3246E6}">
  <a:tblStyle styleId="{D8504647-C115-4E0C-B322-5A0B3F3246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9CFEC22-1DDF-44A7-A838-9F43C77D0ED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4640"/>
  </p:normalViewPr>
  <p:slideViewPr>
    <p:cSldViewPr snapToGrid="0">
      <p:cViewPr varScale="1">
        <p:scale>
          <a:sx n="113" d="100"/>
          <a:sy n="113" d="100"/>
        </p:scale>
        <p:origin x="58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74" Type="http://schemas.openxmlformats.org/officeDocument/2006/relationships/font" Target="fonts/font32.fntdata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font" Target="fonts/font19.fntdata"/><Relationship Id="rId82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font" Target="fonts/font27.fntdata"/><Relationship Id="rId77" Type="http://schemas.openxmlformats.org/officeDocument/2006/relationships/font" Target="fonts/font35.fntdata"/><Relationship Id="rId8" Type="http://schemas.openxmlformats.org/officeDocument/2006/relationships/slide" Target="slides/slide5.xml"/><Relationship Id="rId51" Type="http://schemas.openxmlformats.org/officeDocument/2006/relationships/font" Target="fonts/font9.fntdata"/><Relationship Id="rId72" Type="http://schemas.openxmlformats.org/officeDocument/2006/relationships/font" Target="fonts/font30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font" Target="fonts/font28.fntdata"/><Relationship Id="rId75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73" Type="http://schemas.openxmlformats.org/officeDocument/2006/relationships/font" Target="fonts/font31.fntdata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6" Type="http://schemas.openxmlformats.org/officeDocument/2006/relationships/font" Target="fonts/font34.fntdata"/><Relationship Id="rId7" Type="http://schemas.openxmlformats.org/officeDocument/2006/relationships/slide" Target="slides/slide4.xml"/><Relationship Id="rId71" Type="http://schemas.openxmlformats.org/officeDocument/2006/relationships/font" Target="fonts/font2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font" Target="fonts/font3.fntdata"/><Relationship Id="rId66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93832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7836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7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36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16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ko-KR" sz="1100" b="1" dirty="0">
                <a:latin typeface="Aharoni" pitchFamily="2" charset="-79"/>
                <a:ea typeface="굴림" pitchFamily="50" charset="-127"/>
                <a:cs typeface="Aharoni" pitchFamily="2" charset="-79"/>
              </a:rPr>
              <a:t>Pass the ball. When the music stops – whoever has the ball must answer the question</a:t>
            </a:r>
          </a:p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1239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14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504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87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16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31740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07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18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4020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49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327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096983-387A-40AA-91D3-D7D9618A9A6C}" type="slidenum">
              <a:rPr lang="en-US" altLang="ko-KR"/>
              <a:pPr/>
              <a:t>20</a:t>
            </a:fld>
            <a:endParaRPr lang="en-US" altLang="ko-K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0289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433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442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11878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671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510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011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918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53912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23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69980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94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745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525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575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1405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230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06bfee995c_0_2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06bfee995c_0_2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62333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6059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06bfee995c_0_2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106bfee995c_0_2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992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3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106bfee995c_0_30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106bfee995c_0_30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1272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56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35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360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3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1475" y="7100"/>
            <a:ext cx="9433400" cy="5136401"/>
            <a:chOff x="-51475" y="7100"/>
            <a:chExt cx="9433400" cy="5136401"/>
          </a:xfrm>
        </p:grpSpPr>
        <p:pic>
          <p:nvPicPr>
            <p:cNvPr id="10" name="Google Shape;10;p2"/>
            <p:cNvPicPr preferRelativeResize="0"/>
            <p:nvPr/>
          </p:nvPicPr>
          <p:blipFill rotWithShape="1">
            <a:blip r:embed="rId2">
              <a:alphaModFix/>
            </a:blip>
            <a:srcRect l="31982" b="40726"/>
            <a:stretch/>
          </p:blipFill>
          <p:spPr>
            <a:xfrm>
              <a:off x="3195541" y="1723525"/>
              <a:ext cx="5939174" cy="3419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;p2"/>
            <p:cNvPicPr preferRelativeResize="0"/>
            <p:nvPr/>
          </p:nvPicPr>
          <p:blipFill rotWithShape="1">
            <a:blip r:embed="rId3">
              <a:alphaModFix/>
            </a:blip>
            <a:srcRect t="-3820" r="21935"/>
            <a:stretch/>
          </p:blipFill>
          <p:spPr>
            <a:xfrm flipH="1">
              <a:off x="0" y="7100"/>
              <a:ext cx="2509350" cy="2336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2"/>
            <p:cNvPicPr preferRelativeResize="0"/>
            <p:nvPr/>
          </p:nvPicPr>
          <p:blipFill rotWithShape="1">
            <a:blip r:embed="rId4">
              <a:alphaModFix/>
            </a:blip>
            <a:srcRect l="19620" b="21795"/>
            <a:stretch/>
          </p:blipFill>
          <p:spPr>
            <a:xfrm>
              <a:off x="-51475" y="2706900"/>
              <a:ext cx="4113014" cy="2436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7883350" y="2468950"/>
              <a:ext cx="1498575" cy="826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811800" y="1086100"/>
            <a:ext cx="5520300" cy="24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205575" y="3369025"/>
            <a:ext cx="51726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BE5E4C-8CDC-415C-BB71-14C7E4873241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843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693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2372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3831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193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1889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7025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4/19/2024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70182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93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18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6"/>
          <p:cNvGrpSpPr/>
          <p:nvPr/>
        </p:nvGrpSpPr>
        <p:grpSpPr>
          <a:xfrm>
            <a:off x="7" y="-21886"/>
            <a:ext cx="9135076" cy="2238026"/>
            <a:chOff x="7" y="-21886"/>
            <a:chExt cx="9135076" cy="2238026"/>
          </a:xfrm>
        </p:grpSpPr>
        <p:pic>
          <p:nvPicPr>
            <p:cNvPr id="40" name="Google Shape;40;p6"/>
            <p:cNvPicPr preferRelativeResize="0"/>
            <p:nvPr/>
          </p:nvPicPr>
          <p:blipFill rotWithShape="1">
            <a:blip r:embed="rId2">
              <a:alphaModFix amt="61000"/>
            </a:blip>
            <a:srcRect l="16922" b="36126"/>
            <a:stretch/>
          </p:blipFill>
          <p:spPr>
            <a:xfrm rot="10800000">
              <a:off x="7" y="-21886"/>
              <a:ext cx="4405051" cy="2238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6"/>
            <p:cNvPicPr preferRelativeResize="0"/>
            <p:nvPr/>
          </p:nvPicPr>
          <p:blipFill rotWithShape="1">
            <a:blip r:embed="rId2">
              <a:alphaModFix amt="61000"/>
            </a:blip>
            <a:srcRect l="16922" b="36126"/>
            <a:stretch/>
          </p:blipFill>
          <p:spPr>
            <a:xfrm rot="10800000" flipH="1">
              <a:off x="4730032" y="-21886"/>
              <a:ext cx="4405051" cy="22380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73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93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34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956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11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70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828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900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0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720000" y="888204"/>
            <a:ext cx="505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1"/>
          </p:nvPr>
        </p:nvSpPr>
        <p:spPr>
          <a:xfrm>
            <a:off x="720000" y="1762354"/>
            <a:ext cx="4565700" cy="25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 rotWithShape="1">
          <a:blip r:embed="rId2">
            <a:alphaModFix amt="74000"/>
          </a:blip>
          <a:srcRect l="-29600" t="-39523" b="29184"/>
          <a:stretch/>
        </p:blipFill>
        <p:spPr>
          <a:xfrm rot="10800000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 rotWithShape="1">
          <a:blip r:embed="rId3">
            <a:alphaModFix/>
          </a:blip>
          <a:srcRect l="3642" t="2400"/>
          <a:stretch/>
        </p:blipFill>
        <p:spPr>
          <a:xfrm>
            <a:off x="0" y="0"/>
            <a:ext cx="8441124" cy="35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 rotWithShape="1">
          <a:blip r:embed="rId4">
            <a:alphaModFix/>
          </a:blip>
          <a:srcRect l="1167" r="3148" b="26226"/>
          <a:stretch/>
        </p:blipFill>
        <p:spPr>
          <a:xfrm flipH="1">
            <a:off x="3" y="3387875"/>
            <a:ext cx="9143997" cy="17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9675" y="0"/>
            <a:ext cx="3257224" cy="228067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821100" y="779575"/>
            <a:ext cx="5520600" cy="20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9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7"/>
          <p:cNvGrpSpPr/>
          <p:nvPr/>
        </p:nvGrpSpPr>
        <p:grpSpPr>
          <a:xfrm>
            <a:off x="0" y="0"/>
            <a:ext cx="9144000" cy="5166675"/>
            <a:chOff x="0" y="0"/>
            <a:chExt cx="9144000" cy="5166675"/>
          </a:xfrm>
        </p:grpSpPr>
        <p:pic>
          <p:nvPicPr>
            <p:cNvPr id="111" name="Google Shape;111;p17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 flipH="1"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7"/>
            <p:cNvPicPr preferRelativeResize="0"/>
            <p:nvPr/>
          </p:nvPicPr>
          <p:blipFill rotWithShape="1">
            <a:blip r:embed="rId3">
              <a:alphaModFix/>
            </a:blip>
            <a:srcRect l="34925" b="37031"/>
            <a:stretch/>
          </p:blipFill>
          <p:spPr>
            <a:xfrm flipH="1">
              <a:off x="5013200" y="3841425"/>
              <a:ext cx="4130801" cy="1325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732550" y="2707700"/>
            <a:ext cx="5419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title" idx="2" hasCustomPrompt="1"/>
          </p:nvPr>
        </p:nvSpPr>
        <p:spPr>
          <a:xfrm>
            <a:off x="1062325" y="1589875"/>
            <a:ext cx="1407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1"/>
          </p:nvPr>
        </p:nvSpPr>
        <p:spPr>
          <a:xfrm>
            <a:off x="908525" y="3460425"/>
            <a:ext cx="5067600" cy="4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8"/>
          <p:cNvGrpSpPr/>
          <p:nvPr/>
        </p:nvGrpSpPr>
        <p:grpSpPr>
          <a:xfrm>
            <a:off x="-214625" y="0"/>
            <a:ext cx="9730125" cy="5163082"/>
            <a:chOff x="-214625" y="0"/>
            <a:chExt cx="9730125" cy="5163082"/>
          </a:xfrm>
        </p:grpSpPr>
        <p:pic>
          <p:nvPicPr>
            <p:cNvPr id="118" name="Google Shape;118;p18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8"/>
            <p:cNvPicPr preferRelativeResize="0"/>
            <p:nvPr/>
          </p:nvPicPr>
          <p:blipFill rotWithShape="1">
            <a:blip r:embed="rId3">
              <a:alphaModFix/>
            </a:blip>
            <a:srcRect b="32628"/>
            <a:stretch/>
          </p:blipFill>
          <p:spPr>
            <a:xfrm>
              <a:off x="-214625" y="3530632"/>
              <a:ext cx="9730125" cy="163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8"/>
            <p:cNvPicPr preferRelativeResize="0"/>
            <p:nvPr/>
          </p:nvPicPr>
          <p:blipFill rotWithShape="1">
            <a:blip r:embed="rId4">
              <a:alphaModFix/>
            </a:blip>
            <a:srcRect l="34335"/>
            <a:stretch/>
          </p:blipFill>
          <p:spPr>
            <a:xfrm>
              <a:off x="252100" y="22475"/>
              <a:ext cx="2957373" cy="1878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1450650" y="1009700"/>
            <a:ext cx="6242700" cy="14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1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"/>
          </p:nvPr>
        </p:nvSpPr>
        <p:spPr>
          <a:xfrm>
            <a:off x="2158550" y="2239100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9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 rotWithShape="1">
          <a:blip r:embed="rId3">
            <a:alphaModFix/>
          </a:blip>
          <a:srcRect l="13577" b="69268"/>
          <a:stretch/>
        </p:blipFill>
        <p:spPr>
          <a:xfrm>
            <a:off x="-47550" y="4211850"/>
            <a:ext cx="7902848" cy="93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B4F5FC"/>
            </a:gs>
            <a:gs pos="100000">
              <a:srgbClr val="4DE5F4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a"/>
              <a:buNone/>
              <a:defRPr sz="3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8" r:id="rId5"/>
    <p:sldLayoutId id="2147483663" r:id="rId6"/>
    <p:sldLayoutId id="2147483664" r:id="rId7"/>
    <p:sldLayoutId id="2147483675" r:id="rId8"/>
    <p:sldLayoutId id="2147483677" r:id="rId9"/>
    <p:sldLayoutId id="214748368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06859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9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9" Type="http://schemas.openxmlformats.org/officeDocument/2006/relationships/image" Target="../media/image29.png"/><Relationship Id="rId21" Type="http://schemas.microsoft.com/office/2007/relationships/hdphoto" Target="../media/hdphoto7.wdp"/><Relationship Id="rId34" Type="http://schemas.openxmlformats.org/officeDocument/2006/relationships/image" Target="../media/image25.png"/><Relationship Id="rId42" Type="http://schemas.openxmlformats.org/officeDocument/2006/relationships/image" Target="../media/image31.png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microsoft.com/office/2007/relationships/hdphoto" Target="../media/hdphoto11.wdp"/><Relationship Id="rId41" Type="http://schemas.openxmlformats.org/officeDocument/2006/relationships/image" Target="../media/image30.jpeg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24" Type="http://schemas.openxmlformats.org/officeDocument/2006/relationships/image" Target="../media/image20.png"/><Relationship Id="rId32" Type="http://schemas.openxmlformats.org/officeDocument/2006/relationships/image" Target="../media/image24.png"/><Relationship Id="rId37" Type="http://schemas.openxmlformats.org/officeDocument/2006/relationships/image" Target="../media/image27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22.png"/><Relationship Id="rId36" Type="http://schemas.openxmlformats.org/officeDocument/2006/relationships/image" Target="../media/image26.emf"/><Relationship Id="rId10" Type="http://schemas.openxmlformats.org/officeDocument/2006/relationships/image" Target="../media/image13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microsoft.com/office/2007/relationships/hdphoto" Target="../media/hdphoto10.wdp"/><Relationship Id="rId30" Type="http://schemas.openxmlformats.org/officeDocument/2006/relationships/image" Target="../media/image23.png"/><Relationship Id="rId35" Type="http://schemas.microsoft.com/office/2007/relationships/hdphoto" Target="../media/hdphoto14.wdp"/><Relationship Id="rId43" Type="http://schemas.openxmlformats.org/officeDocument/2006/relationships/image" Target="../media/image32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14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media6.mp3"/><Relationship Id="rId7" Type="http://schemas.openxmlformats.org/officeDocument/2006/relationships/image" Target="../media/image32.png"/><Relationship Id="rId2" Type="http://schemas.microsoft.com/office/2007/relationships/media" Target="../media/media6.mp3"/><Relationship Id="rId1" Type="http://schemas.openxmlformats.org/officeDocument/2006/relationships/tags" Target="../tags/tag11.xml"/><Relationship Id="rId6" Type="http://schemas.openxmlformats.org/officeDocument/2006/relationships/image" Target="../media/image50.JP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7.wav"/><Relationship Id="rId7" Type="http://schemas.openxmlformats.org/officeDocument/2006/relationships/image" Target="../media/image51.JP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notesSlide" Target="../notesSlides/notesSlide12.xml"/><Relationship Id="rId18" Type="http://schemas.openxmlformats.org/officeDocument/2006/relationships/image" Target="../media/image50.JPG"/><Relationship Id="rId3" Type="http://schemas.openxmlformats.org/officeDocument/2006/relationships/audio" Target="../media/media3.mp3"/><Relationship Id="rId21" Type="http://schemas.openxmlformats.org/officeDocument/2006/relationships/image" Target="../media/image47.png"/><Relationship Id="rId7" Type="http://schemas.openxmlformats.org/officeDocument/2006/relationships/audio" Target="../media/media5.mp3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49.JPG"/><Relationship Id="rId2" Type="http://schemas.microsoft.com/office/2007/relationships/media" Target="../media/media3.mp3"/><Relationship Id="rId16" Type="http://schemas.openxmlformats.org/officeDocument/2006/relationships/image" Target="../media/image48.JPG"/><Relationship Id="rId20" Type="http://schemas.openxmlformats.org/officeDocument/2006/relationships/image" Target="../media/image32.png"/><Relationship Id="rId1" Type="http://schemas.openxmlformats.org/officeDocument/2006/relationships/tags" Target="../tags/tag13.xml"/><Relationship Id="rId6" Type="http://schemas.microsoft.com/office/2007/relationships/media" Target="../media/media5.mp3"/><Relationship Id="rId11" Type="http://schemas.openxmlformats.org/officeDocument/2006/relationships/audio" Target="../media/media8.mp3"/><Relationship Id="rId5" Type="http://schemas.openxmlformats.org/officeDocument/2006/relationships/audio" Target="../media/media4.mp3"/><Relationship Id="rId15" Type="http://schemas.openxmlformats.org/officeDocument/2006/relationships/image" Target="../media/image46.JPG"/><Relationship Id="rId10" Type="http://schemas.microsoft.com/office/2007/relationships/media" Target="../media/media8.mp3"/><Relationship Id="rId19" Type="http://schemas.openxmlformats.org/officeDocument/2006/relationships/image" Target="../media/image51.JPG"/><Relationship Id="rId4" Type="http://schemas.microsoft.com/office/2007/relationships/media" Target="../media/media4.mp3"/><Relationship Id="rId9" Type="http://schemas.openxmlformats.org/officeDocument/2006/relationships/audio" Target="../media/media6.mp3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3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openxmlformats.org/officeDocument/2006/relationships/image" Target="../media/image54.png"/><Relationship Id="rId5" Type="http://schemas.microsoft.com/office/2007/relationships/hdphoto" Target="../media/hdphoto17.wdp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9.WAV"/><Relationship Id="rId7" Type="http://schemas.openxmlformats.org/officeDocument/2006/relationships/image" Target="../media/image56.png"/><Relationship Id="rId2" Type="http://schemas.microsoft.com/office/2007/relationships/media" Target="../media/media9.WAV"/><Relationship Id="rId1" Type="http://schemas.openxmlformats.org/officeDocument/2006/relationships/tags" Target="../tags/tag15.xml"/><Relationship Id="rId6" Type="http://schemas.openxmlformats.org/officeDocument/2006/relationships/image" Target="../media/image55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.xml"/><Relationship Id="rId5" Type="http://schemas.openxmlformats.org/officeDocument/2006/relationships/image" Target="../media/image32.pn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9.WAV"/><Relationship Id="rId7" Type="http://schemas.openxmlformats.org/officeDocument/2006/relationships/image" Target="../media/image56.png"/><Relationship Id="rId2" Type="http://schemas.microsoft.com/office/2007/relationships/media" Target="../media/media9.WAV"/><Relationship Id="rId1" Type="http://schemas.openxmlformats.org/officeDocument/2006/relationships/tags" Target="../tags/tag17.xml"/><Relationship Id="rId6" Type="http://schemas.openxmlformats.org/officeDocument/2006/relationships/image" Target="../media/image55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8.xml"/><Relationship Id="rId5" Type="http://schemas.openxmlformats.org/officeDocument/2006/relationships/image" Target="../media/image32.png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9.WAV"/><Relationship Id="rId7" Type="http://schemas.openxmlformats.org/officeDocument/2006/relationships/image" Target="../media/image56.png"/><Relationship Id="rId2" Type="http://schemas.microsoft.com/office/2007/relationships/media" Target="../media/media9.WAV"/><Relationship Id="rId1" Type="http://schemas.openxmlformats.org/officeDocument/2006/relationships/tags" Target="../tags/tag19.xml"/><Relationship Id="rId6" Type="http://schemas.openxmlformats.org/officeDocument/2006/relationships/image" Target="../media/image55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Relationship Id="rId5" Type="http://schemas.openxmlformats.org/officeDocument/2006/relationships/image" Target="../media/image32.pn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audio" Target="../media/media9.WAV"/><Relationship Id="rId7" Type="http://schemas.openxmlformats.org/officeDocument/2006/relationships/image" Target="../media/image56.png"/><Relationship Id="rId2" Type="http://schemas.microsoft.com/office/2007/relationships/media" Target="../media/media9.WAV"/><Relationship Id="rId1" Type="http://schemas.openxmlformats.org/officeDocument/2006/relationships/tags" Target="../tags/tag21.xml"/><Relationship Id="rId6" Type="http://schemas.openxmlformats.org/officeDocument/2006/relationships/image" Target="../media/image55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2.xml"/><Relationship Id="rId5" Type="http://schemas.openxmlformats.org/officeDocument/2006/relationships/image" Target="../media/image32.pn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51.JPG"/><Relationship Id="rId3" Type="http://schemas.openxmlformats.org/officeDocument/2006/relationships/audio" Target="../media/media10.mp3"/><Relationship Id="rId7" Type="http://schemas.openxmlformats.org/officeDocument/2006/relationships/image" Target="../media/image58.png"/><Relationship Id="rId12" Type="http://schemas.openxmlformats.org/officeDocument/2006/relationships/image" Target="../media/image50.JPG"/><Relationship Id="rId2" Type="http://schemas.microsoft.com/office/2007/relationships/media" Target="../media/media10.mp3"/><Relationship Id="rId1" Type="http://schemas.openxmlformats.org/officeDocument/2006/relationships/tags" Target="../tags/tag23.xml"/><Relationship Id="rId6" Type="http://schemas.openxmlformats.org/officeDocument/2006/relationships/image" Target="../media/image57.png"/><Relationship Id="rId11" Type="http://schemas.openxmlformats.org/officeDocument/2006/relationships/image" Target="../media/image49.JPG"/><Relationship Id="rId5" Type="http://schemas.openxmlformats.org/officeDocument/2006/relationships/notesSlide" Target="../notesSlides/notesSlide22.xml"/><Relationship Id="rId15" Type="http://schemas.openxmlformats.org/officeDocument/2006/relationships/image" Target="../media/image47.png"/><Relationship Id="rId10" Type="http://schemas.openxmlformats.org/officeDocument/2006/relationships/image" Target="../media/image48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6.JPG"/><Relationship Id="rId1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8.png"/><Relationship Id="rId3" Type="http://schemas.openxmlformats.org/officeDocument/2006/relationships/audio" Target="../media/media11.mp3"/><Relationship Id="rId7" Type="http://schemas.openxmlformats.org/officeDocument/2006/relationships/image" Target="../media/image61.png"/><Relationship Id="rId12" Type="http://schemas.microsoft.com/office/2007/relationships/hdphoto" Target="../media/hdphoto21.wdp"/><Relationship Id="rId2" Type="http://schemas.microsoft.com/office/2007/relationships/media" Target="../media/media11.mp3"/><Relationship Id="rId16" Type="http://schemas.openxmlformats.org/officeDocument/2006/relationships/image" Target="../media/image47.png"/><Relationship Id="rId1" Type="http://schemas.openxmlformats.org/officeDocument/2006/relationships/tags" Target="../tags/tag25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notesSlide" Target="../notesSlides/notesSlide24.xml"/><Relationship Id="rId15" Type="http://schemas.openxmlformats.org/officeDocument/2006/relationships/image" Target="../media/image32.png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5.xml"/><Relationship Id="rId9" Type="http://schemas.microsoft.com/office/2007/relationships/hdphoto" Target="../media/hdphoto20.wdp"/><Relationship Id="rId1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5.png"/><Relationship Id="rId3" Type="http://schemas.openxmlformats.org/officeDocument/2006/relationships/audio" Target="../media/media12.mp3"/><Relationship Id="rId7" Type="http://schemas.openxmlformats.org/officeDocument/2006/relationships/image" Target="../media/image61.png"/><Relationship Id="rId12" Type="http://schemas.openxmlformats.org/officeDocument/2006/relationships/image" Target="../media/image58.png"/><Relationship Id="rId2" Type="http://schemas.microsoft.com/office/2007/relationships/media" Target="../media/media12.mp3"/><Relationship Id="rId16" Type="http://schemas.openxmlformats.org/officeDocument/2006/relationships/image" Target="../media/image47.png"/><Relationship Id="rId1" Type="http://schemas.openxmlformats.org/officeDocument/2006/relationships/tags" Target="../tags/tag26.xml"/><Relationship Id="rId6" Type="http://schemas.openxmlformats.org/officeDocument/2006/relationships/image" Target="../media/image60.png"/><Relationship Id="rId11" Type="http://schemas.microsoft.com/office/2007/relationships/hdphoto" Target="../media/hdphoto20.wdp"/><Relationship Id="rId5" Type="http://schemas.openxmlformats.org/officeDocument/2006/relationships/notesSlide" Target="../notesSlides/notesSlide25.xml"/><Relationship Id="rId15" Type="http://schemas.openxmlformats.org/officeDocument/2006/relationships/image" Target="../media/image32.png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5.xml"/><Relationship Id="rId9" Type="http://schemas.microsoft.com/office/2007/relationships/hdphoto" Target="../media/hdphoto21.wdp"/><Relationship Id="rId1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5.png"/><Relationship Id="rId3" Type="http://schemas.openxmlformats.org/officeDocument/2006/relationships/audio" Target="../media/media12.mp3"/><Relationship Id="rId7" Type="http://schemas.openxmlformats.org/officeDocument/2006/relationships/image" Target="../media/image61.png"/><Relationship Id="rId12" Type="http://schemas.openxmlformats.org/officeDocument/2006/relationships/image" Target="../media/image58.png"/><Relationship Id="rId2" Type="http://schemas.microsoft.com/office/2007/relationships/media" Target="../media/media12.mp3"/><Relationship Id="rId16" Type="http://schemas.openxmlformats.org/officeDocument/2006/relationships/image" Target="../media/image47.png"/><Relationship Id="rId1" Type="http://schemas.openxmlformats.org/officeDocument/2006/relationships/tags" Target="../tags/tag27.xml"/><Relationship Id="rId6" Type="http://schemas.openxmlformats.org/officeDocument/2006/relationships/image" Target="../media/image60.png"/><Relationship Id="rId11" Type="http://schemas.microsoft.com/office/2007/relationships/hdphoto" Target="../media/hdphoto20.wdp"/><Relationship Id="rId5" Type="http://schemas.openxmlformats.org/officeDocument/2006/relationships/notesSlide" Target="../notesSlides/notesSlide26.xml"/><Relationship Id="rId15" Type="http://schemas.openxmlformats.org/officeDocument/2006/relationships/image" Target="../media/image32.png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5.xml"/><Relationship Id="rId9" Type="http://schemas.microsoft.com/office/2007/relationships/hdphoto" Target="../media/hdphoto21.wdp"/><Relationship Id="rId1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27.xml"/><Relationship Id="rId7" Type="http://schemas.microsoft.com/office/2007/relationships/hdphoto" Target="../media/hdphoto21.wdp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openxmlformats.org/officeDocument/2006/relationships/image" Target="../media/image64.png"/><Relationship Id="rId11" Type="http://schemas.openxmlformats.org/officeDocument/2006/relationships/image" Target="../media/image65.png"/><Relationship Id="rId5" Type="http://schemas.openxmlformats.org/officeDocument/2006/relationships/image" Target="../media/image61.png"/><Relationship Id="rId10" Type="http://schemas.openxmlformats.org/officeDocument/2006/relationships/image" Target="../media/image58.png"/><Relationship Id="rId4" Type="http://schemas.openxmlformats.org/officeDocument/2006/relationships/image" Target="../media/image60.png"/><Relationship Id="rId9" Type="http://schemas.microsoft.com/office/2007/relationships/hdphoto" Target="../media/hdphoto2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6" Type="http://schemas.openxmlformats.org/officeDocument/2006/relationships/image" Target="../media/image32.png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9.jp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0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6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hyperlink" Target="https://www.youtube.com/watch?v=2UcZWXvgMZE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1.xml"/><Relationship Id="rId5" Type="http://schemas.openxmlformats.org/officeDocument/2006/relationships/image" Target="../media/image32.png"/><Relationship Id="rId4" Type="http://schemas.openxmlformats.org/officeDocument/2006/relationships/image" Target="../media/image6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2.xml"/><Relationship Id="rId5" Type="http://schemas.openxmlformats.org/officeDocument/2006/relationships/image" Target="../media/image32.png"/><Relationship Id="rId4" Type="http://schemas.openxmlformats.org/officeDocument/2006/relationships/image" Target="../media/image6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3.xml"/><Relationship Id="rId5" Type="http://schemas.openxmlformats.org/officeDocument/2006/relationships/image" Target="../media/image32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4.xml"/><Relationship Id="rId5" Type="http://schemas.openxmlformats.org/officeDocument/2006/relationships/image" Target="../media/image32.png"/><Relationship Id="rId4" Type="http://schemas.openxmlformats.org/officeDocument/2006/relationships/image" Target="../media/image69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Relationship Id="rId6" Type="http://schemas.openxmlformats.org/officeDocument/2006/relationships/image" Target="../media/image65.png"/><Relationship Id="rId5" Type="http://schemas.openxmlformats.org/officeDocument/2006/relationships/image" Target="../media/image70.png"/><Relationship Id="rId4" Type="http://schemas.openxmlformats.org/officeDocument/2006/relationships/image" Target="../media/image44.png"/><Relationship Id="rId9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32.png"/><Relationship Id="rId4" Type="http://schemas.openxmlformats.org/officeDocument/2006/relationships/image" Target="../media/image44.png"/><Relationship Id="rId9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9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7.xml"/><Relationship Id="rId2" Type="http://schemas.microsoft.com/office/2007/relationships/media" Target="../media/media2.mp3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7.png"/><Relationship Id="rId5" Type="http://schemas.openxmlformats.org/officeDocument/2006/relationships/audio" Target="../media/media3.mp3"/><Relationship Id="rId10" Type="http://schemas.openxmlformats.org/officeDocument/2006/relationships/image" Target="../media/image32.png"/><Relationship Id="rId4" Type="http://schemas.microsoft.com/office/2007/relationships/media" Target="../media/media3.mp3"/><Relationship Id="rId9" Type="http://schemas.openxmlformats.org/officeDocument/2006/relationships/image" Target="../media/image4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media4.mp3"/><Relationship Id="rId7" Type="http://schemas.openxmlformats.org/officeDocument/2006/relationships/image" Target="../media/image32.png"/><Relationship Id="rId2" Type="http://schemas.microsoft.com/office/2007/relationships/media" Target="../media/media4.mp3"/><Relationship Id="rId1" Type="http://schemas.openxmlformats.org/officeDocument/2006/relationships/tags" Target="../tags/tag9.xml"/><Relationship Id="rId6" Type="http://schemas.openxmlformats.org/officeDocument/2006/relationships/image" Target="../media/image48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media5.mp3"/><Relationship Id="rId7" Type="http://schemas.openxmlformats.org/officeDocument/2006/relationships/image" Target="../media/image32.png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openxmlformats.org/officeDocument/2006/relationships/image" Target="../media/image49.JP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11379" y1="23482" x2="11379" y2="23482"/>
                        <a14:foregroundMark x1="19037" y1="37247" x2="36105" y2="34211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890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F53ADB4-F049-BEA0-701D-5FC8A0806392}"/>
              </a:ext>
            </a:extLst>
          </p:cNvPr>
          <p:cNvSpPr txBox="1"/>
          <p:nvPr/>
        </p:nvSpPr>
        <p:spPr>
          <a:xfrm>
            <a:off x="4107001" y="3965427"/>
            <a:ext cx="1127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</a:rPr>
              <a:t>tree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6CB844-58DB-2A89-9D08-2B09052BCB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744333" y="666163"/>
            <a:ext cx="3452486" cy="3211147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1-6.mp3" descr="10.1-6.mp3">
            <a:hlinkClick r:id="" action="ppaction://media"/>
            <a:extLst>
              <a:ext uri="{FF2B5EF4-FFF2-40B4-BE49-F238E27FC236}">
                <a16:creationId xmlns:a16="http://schemas.microsoft.com/office/drawing/2014/main" id="{BB9110C1-7394-84AA-5159-7A1D709570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41257" y="4022280"/>
            <a:ext cx="594179" cy="5941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567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F53ADB4-F049-BEA0-701D-5FC8A0806392}"/>
              </a:ext>
            </a:extLst>
          </p:cNvPr>
          <p:cNvSpPr txBox="1"/>
          <p:nvPr/>
        </p:nvSpPr>
        <p:spPr>
          <a:xfrm>
            <a:off x="3738510" y="3894084"/>
            <a:ext cx="1526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</a:rPr>
              <a:t>water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14" name="10.1">
            <a:hlinkClick r:id="" action="ppaction://media"/>
            <a:extLst>
              <a:ext uri="{FF2B5EF4-FFF2-40B4-BE49-F238E27FC236}">
                <a16:creationId xmlns:a16="http://schemas.microsoft.com/office/drawing/2014/main" id="{EC68981D-6DE7-9680-3426-FB9AC327A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754" end="671.54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1347" y="4113112"/>
            <a:ext cx="445462" cy="445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DF4876-D47D-3DB9-27A2-09B0A8A9F6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778795" y="672300"/>
            <a:ext cx="5473099" cy="3069084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01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4F10CE-DDF4-4EF0-BAAC-70C8FE7C810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4286" r="36190" b="17301"/>
          <a:stretch/>
        </p:blipFill>
        <p:spPr>
          <a:xfrm>
            <a:off x="71811" y="2545237"/>
            <a:ext cx="1563025" cy="246271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3C23BE-4D6B-447F-977C-6F2ADD052807}"/>
              </a:ext>
            </a:extLst>
          </p:cNvPr>
          <p:cNvSpPr/>
          <p:nvPr/>
        </p:nvSpPr>
        <p:spPr>
          <a:xfrm>
            <a:off x="506545" y="772779"/>
            <a:ext cx="8153400" cy="20604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F80087-A3CC-BD73-9584-6F486FB64EB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658273" y="973843"/>
            <a:ext cx="1418163" cy="1263159"/>
          </a:xfrm>
          <a:prstGeom prst="rect">
            <a:avLst/>
          </a:prstGeom>
          <a:ln w="7620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55D4F7-1A1D-86C2-8882-5750C9FD6AC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312572" y="973843"/>
            <a:ext cx="1418163" cy="1276917"/>
          </a:xfrm>
          <a:prstGeom prst="rect">
            <a:avLst/>
          </a:prstGeom>
          <a:ln w="7620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9411A3-42C6-F9BA-BD5F-3CDEC2F0912A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3899416" y="973843"/>
            <a:ext cx="1502480" cy="1292552"/>
          </a:xfrm>
          <a:prstGeom prst="rect">
            <a:avLst/>
          </a:prstGeom>
          <a:ln w="7620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9D3D04-05B8-6B8B-2475-4DA02087CC7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5576791" y="946694"/>
            <a:ext cx="1405736" cy="1307471"/>
          </a:xfrm>
          <a:prstGeom prst="rect">
            <a:avLst/>
          </a:prstGeom>
          <a:ln w="76200"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69E6A1-2127-07C4-C88B-017B72F137DC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7157422" y="946695"/>
            <a:ext cx="1362183" cy="1289474"/>
          </a:xfrm>
          <a:prstGeom prst="rect">
            <a:avLst/>
          </a:prstGeom>
          <a:ln w="76200"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6C54738-8AA3-C000-CCC6-2855B07902A8}"/>
              </a:ext>
            </a:extLst>
          </p:cNvPr>
          <p:cNvSpPr txBox="1"/>
          <p:nvPr/>
        </p:nvSpPr>
        <p:spPr>
          <a:xfrm>
            <a:off x="896455" y="2236169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solidFill>
                  <a:srgbClr val="0070C0"/>
                </a:solidFill>
                <a:ea typeface="Times New Roman" panose="02020603050405020304" pitchFamily="18" charset="0"/>
              </a:rPr>
              <a:t>climb</a:t>
            </a:r>
            <a:endParaRPr lang="en-US" sz="44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3F60C5-5012-4B61-D994-B4C83C46903B}"/>
              </a:ext>
            </a:extLst>
          </p:cNvPr>
          <p:cNvSpPr txBox="1"/>
          <p:nvPr/>
        </p:nvSpPr>
        <p:spPr>
          <a:xfrm>
            <a:off x="2649744" y="2229501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>
                <a:solidFill>
                  <a:srgbClr val="0070C0"/>
                </a:solidFill>
                <a:ea typeface="Times New Roman" panose="02020603050405020304" pitchFamily="18" charset="0"/>
              </a:rPr>
              <a:t>river</a:t>
            </a:r>
            <a:endParaRPr lang="en-US" sz="44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6E8DB5-A9A1-367D-5334-DFE9E0BBFDE8}"/>
              </a:ext>
            </a:extLst>
          </p:cNvPr>
          <p:cNvSpPr txBox="1"/>
          <p:nvPr/>
        </p:nvSpPr>
        <p:spPr>
          <a:xfrm>
            <a:off x="4187221" y="2252484"/>
            <a:ext cx="840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cs typeface="Aharoni" panose="02010803020104030203" pitchFamily="2" charset="-79"/>
              </a:rPr>
              <a:t>rock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9173E1-FFFF-178E-8F21-2018F3F86B47}"/>
              </a:ext>
            </a:extLst>
          </p:cNvPr>
          <p:cNvSpPr txBox="1"/>
          <p:nvPr/>
        </p:nvSpPr>
        <p:spPr>
          <a:xfrm>
            <a:off x="5945435" y="2229501"/>
            <a:ext cx="731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cs typeface="Aharoni" panose="02010803020104030203" pitchFamily="2" charset="-79"/>
              </a:rPr>
              <a:t>tree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A106D1C-9CFC-B090-5C7F-36CA7BF13C84}"/>
              </a:ext>
            </a:extLst>
          </p:cNvPr>
          <p:cNvSpPr txBox="1"/>
          <p:nvPr/>
        </p:nvSpPr>
        <p:spPr>
          <a:xfrm>
            <a:off x="7300836" y="2250760"/>
            <a:ext cx="1001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cs typeface="Aharoni" panose="02010803020104030203" pitchFamily="2" charset="-79"/>
              </a:rPr>
              <a:t>water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6" name="10.1.mp3" descr="10.1.mp3">
            <a:hlinkClick r:id="" action="ppaction://media"/>
            <a:extLst>
              <a:ext uri="{FF2B5EF4-FFF2-40B4-BE49-F238E27FC236}">
                <a16:creationId xmlns:a16="http://schemas.microsoft.com/office/drawing/2014/main" id="{FC6263EC-9E6D-0E91-2FB9-16AFEF95F7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90269" y="2260559"/>
            <a:ext cx="397152" cy="397152"/>
          </a:xfrm>
          <a:prstGeom prst="rect">
            <a:avLst/>
          </a:prstGeom>
        </p:spPr>
      </p:pic>
      <p:pic>
        <p:nvPicPr>
          <p:cNvPr id="7" name="10.1-2.mp3" descr="10.1-2.mp3">
            <a:hlinkClick r:id="" action="ppaction://media"/>
            <a:extLst>
              <a:ext uri="{FF2B5EF4-FFF2-40B4-BE49-F238E27FC236}">
                <a16:creationId xmlns:a16="http://schemas.microsoft.com/office/drawing/2014/main" id="{1D19C9ED-D738-5568-8F1B-54E8CE4CD8F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48149" y="2250760"/>
            <a:ext cx="400110" cy="400110"/>
          </a:xfrm>
          <a:prstGeom prst="rect">
            <a:avLst/>
          </a:prstGeom>
        </p:spPr>
      </p:pic>
      <p:pic>
        <p:nvPicPr>
          <p:cNvPr id="8" name="10.1-3.mp3" descr="10.1-3.mp3">
            <a:hlinkClick r:id="" action="ppaction://media"/>
            <a:extLst>
              <a:ext uri="{FF2B5EF4-FFF2-40B4-BE49-F238E27FC236}">
                <a16:creationId xmlns:a16="http://schemas.microsoft.com/office/drawing/2014/main" id="{738E66E2-E331-EC29-E834-357D8E92848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79592" y="2265167"/>
            <a:ext cx="406400" cy="406400"/>
          </a:xfrm>
          <a:prstGeom prst="rect">
            <a:avLst/>
          </a:prstGeom>
        </p:spPr>
      </p:pic>
      <p:pic>
        <p:nvPicPr>
          <p:cNvPr id="9" name="10.1-6.mp3" descr="10.1-6.mp3">
            <a:hlinkClick r:id="" action="ppaction://media"/>
            <a:extLst>
              <a:ext uri="{FF2B5EF4-FFF2-40B4-BE49-F238E27FC236}">
                <a16:creationId xmlns:a16="http://schemas.microsoft.com/office/drawing/2014/main" id="{73E3212B-1385-D528-A111-5B63701B10B0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05080" y="2253717"/>
            <a:ext cx="397153" cy="397153"/>
          </a:xfrm>
          <a:prstGeom prst="rect">
            <a:avLst/>
          </a:prstGeom>
        </p:spPr>
      </p:pic>
      <p:pic>
        <p:nvPicPr>
          <p:cNvPr id="12" name="10.1-4.mp3" descr="10.1-4.mp3">
            <a:hlinkClick r:id="" action="ppaction://media"/>
            <a:extLst>
              <a:ext uri="{FF2B5EF4-FFF2-40B4-BE49-F238E27FC236}">
                <a16:creationId xmlns:a16="http://schemas.microsoft.com/office/drawing/2014/main" id="{D00CBEE2-0A76-B08C-E087-FD06A0571966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59927" y="2265128"/>
            <a:ext cx="397153" cy="397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07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45257" y="334346"/>
            <a:ext cx="7688581" cy="18254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339587" y="523802"/>
            <a:ext cx="78999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rgbClr val="FF0000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VOCABULARY </a:t>
            </a:r>
            <a:r>
              <a:rPr lang="en-US" sz="48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CHECKING </a:t>
            </a:r>
          </a:p>
          <a:p>
            <a:pPr algn="ctr"/>
            <a:r>
              <a:rPr lang="en-US" sz="4000" b="1" cap="none" spc="0" dirty="0">
                <a:ln/>
                <a:solidFill>
                  <a:schemeClr val="tx1"/>
                </a:solidFill>
                <a:effectLst/>
                <a:latin typeface="Myriad Pro" panose="020B0503030403020204" pitchFamily="34" charset="0"/>
                <a:cs typeface="Myanmar Text" panose="020B0502040204020203" pitchFamily="34" charset="0"/>
              </a:rPr>
              <a:t>PASS THE BALL GAME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53" b="98529" l="95" r="99811">
                        <a14:foregroundMark x1="6818" y1="20882" x2="12784" y2="54412"/>
                        <a14:foregroundMark x1="5492" y1="78824" x2="12595" y2="70882"/>
                        <a14:foregroundMark x1="13352" y1="47353" x2="20265" y2="35294"/>
                        <a14:foregroundMark x1="45833" y1="8529" x2="52652" y2="69706"/>
                        <a14:foregroundMark x1="1705" y1="37647" x2="6629" y2="51471"/>
                        <a14:foregroundMark x1="12121" y1="84412" x2="13731" y2="69118"/>
                        <a14:foregroundMark x1="8523" y1="91765" x2="8617" y2="82941"/>
                        <a14:foregroundMark x1="7860" y1="98529" x2="8902" y2="87353"/>
                        <a14:foregroundMark x1="47538" y1="57059" x2="50473" y2="40294"/>
                        <a14:foregroundMark x1="22254" y1="30000" x2="23864" y2="21176"/>
                        <a14:foregroundMark x1="69034" y1="12647" x2="71970" y2="66765"/>
                        <a14:foregroundMark x1="60795" y1="37059" x2="66761" y2="42353"/>
                        <a14:foregroundMark x1="48485" y1="93824" x2="50000" y2="84412"/>
                        <a14:foregroundMark x1="87973" y1="13824" x2="93750" y2="75882"/>
                        <a14:foregroundMark x1="79640" y1="42647" x2="81629" y2="42941"/>
                        <a14:foregroundMark x1="98769" y1="26765" x2="97254" y2="34706"/>
                        <a14:foregroundMark x1="91572" y1="92647" x2="94318" y2="826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257" y="2571750"/>
            <a:ext cx="7970892" cy="2566385"/>
          </a:xfrm>
          <a:prstGeom prst="rect">
            <a:avLst/>
          </a:prstGeom>
        </p:spPr>
      </p:pic>
      <p:pic>
        <p:nvPicPr>
          <p:cNvPr id="9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96889" l="1111" r="9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100910" y="2109424"/>
            <a:ext cx="1153261" cy="111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67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54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29300" y="51435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75661" y="1744980"/>
            <a:ext cx="2240756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912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024" y="3812258"/>
            <a:ext cx="7717500" cy="572700"/>
          </a:xfrm>
        </p:spPr>
        <p:txBody>
          <a:bodyPr/>
          <a:lstStyle/>
          <a:p>
            <a:r>
              <a:rPr lang="en-US" sz="6000" dirty="0">
                <a:latin typeface="Myriad Pro" panose="020B0503030403020204" pitchFamily="34" charset="0"/>
              </a:rPr>
              <a:t>It’s a rock.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15</a:t>
            </a:fld>
            <a:endParaRPr lang="en-US" altLang="ko-K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22BCFE-76C0-446B-1664-A73CD7A81E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96" r="5596"/>
          <a:stretch/>
        </p:blipFill>
        <p:spPr>
          <a:xfrm>
            <a:off x="2704097" y="758542"/>
            <a:ext cx="3583354" cy="2948588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766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54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29300" y="51435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75661" y="1744980"/>
            <a:ext cx="2240756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26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152" y="3789826"/>
            <a:ext cx="7717500" cy="572700"/>
          </a:xfrm>
        </p:spPr>
        <p:txBody>
          <a:bodyPr/>
          <a:lstStyle/>
          <a:p>
            <a:r>
              <a:rPr lang="en-US" sz="6000" dirty="0">
                <a:latin typeface="Myriad Pro" panose="020B0503030403020204" pitchFamily="34" charset="0"/>
              </a:rPr>
              <a:t>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17</a:t>
            </a:fld>
            <a:endParaRPr lang="en-US" altLang="ko-K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A35E6F-AB20-B3AF-6B5E-F4F1C7B7B5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22152" y="491005"/>
            <a:ext cx="3663501" cy="3407411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584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54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29300" y="51435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75661" y="1744980"/>
            <a:ext cx="2240756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29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354" y="3649674"/>
            <a:ext cx="7717500" cy="572700"/>
          </a:xfrm>
        </p:spPr>
        <p:txBody>
          <a:bodyPr/>
          <a:lstStyle/>
          <a:p>
            <a:r>
              <a:rPr lang="en-US" sz="6000" dirty="0">
                <a:latin typeface="Myriad Pro" panose="020B0503030403020204" pitchFamily="34" charset="0"/>
              </a:rPr>
              <a:t>water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19</a:t>
            </a:fld>
            <a:endParaRPr lang="en-US" altLang="ko-K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2145386" y="1091505"/>
            <a:ext cx="4691400" cy="2630740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2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4F5FC"/>
            </a:gs>
            <a:gs pos="100000">
              <a:srgbClr val="4DE5F4"/>
            </a:gs>
          </a:gsLst>
          <a:lin ang="5400012" scaled="0"/>
        </a:gra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5"/>
          <p:cNvPicPr preferRelativeResize="0"/>
          <p:nvPr/>
        </p:nvPicPr>
        <p:blipFill rotWithShape="1">
          <a:blip r:embed="rId4">
            <a:alphaModFix/>
          </a:blip>
          <a:srcRect r="62493" b="30608"/>
          <a:stretch/>
        </p:blipFill>
        <p:spPr>
          <a:xfrm>
            <a:off x="5900305" y="229900"/>
            <a:ext cx="2509350" cy="1936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12" y="110508"/>
            <a:ext cx="8421418" cy="3862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96156" y="1116224"/>
            <a:ext cx="310052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43751">
              <a:defRPr/>
            </a:pPr>
            <a:r>
              <a:rPr lang="en-US" sz="35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Unit 10</a:t>
            </a:r>
            <a:endParaRPr lang="en-US" sz="35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</a:endParaRPr>
          </a:p>
          <a:p>
            <a:pPr algn="ctr" defTabSz="943751">
              <a:defRPr/>
            </a:pPr>
            <a:r>
              <a:rPr lang="en-US" sz="35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Our World</a:t>
            </a:r>
            <a:endParaRPr lang="en-US" sz="35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7828" y="2275824"/>
            <a:ext cx="3198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Lesson 1 – Task 1,2,3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4560" y="3064497"/>
            <a:ext cx="1944920" cy="2285456"/>
          </a:xfrm>
          <a:prstGeom prst="rect">
            <a:avLst/>
          </a:prstGeom>
        </p:spPr>
      </p:pic>
      <p:pic>
        <p:nvPicPr>
          <p:cNvPr id="12" name="Google Shape;2338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332015" y="3291839"/>
            <a:ext cx="2107476" cy="1851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340;p7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06706" y="3363551"/>
            <a:ext cx="2026525" cy="17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344;p7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32767" y="4689633"/>
            <a:ext cx="1501575" cy="5324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5400" b="1" dirty="0">
                <a:latin typeface="AR JULIAN" pitchFamily="2" charset="0"/>
                <a:ea typeface="굴림" pitchFamily="50" charset="-127"/>
              </a:rPr>
              <a:t>Pass the BALL!</a:t>
            </a:r>
          </a:p>
        </p:txBody>
      </p:sp>
      <p:pic>
        <p:nvPicPr>
          <p:cNvPr id="6153" name="Picture 9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29300" y="51435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http://www.ikon-gallery.co.uk/Repository/Media/A5583259-7E5F-4268-8DE4-90AEA87EE133/A5583259-7E5F-4268-8DE4-90AEA87EE133_t_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22" b="96000" l="0" r="9555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75661" y="1744980"/>
            <a:ext cx="2240756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421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902 -0.02315 L 0.55902 -0.02284 C 0.52014 -0.0179 0.49705 -0.01296 0.45902 -0.01296 L -0.58299 -0.01296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466" y="3826729"/>
            <a:ext cx="7717500" cy="572700"/>
          </a:xfrm>
        </p:spPr>
        <p:txBody>
          <a:bodyPr/>
          <a:lstStyle/>
          <a:p>
            <a:r>
              <a:rPr lang="en-US" sz="6000" dirty="0">
                <a:latin typeface="Myriad Pro" panose="020B0503030403020204" pitchFamily="34" charset="0"/>
              </a:rPr>
              <a:t>river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E5E4C-8CDC-415C-BB71-14C7E4873241}" type="slidenum">
              <a:rPr lang="en-US" altLang="ko-KR" smtClean="0"/>
              <a:pPr/>
              <a:t>21</a:t>
            </a:fld>
            <a:endParaRPr lang="en-US" altLang="ko-K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2372547" y="1030757"/>
            <a:ext cx="4728916" cy="2670385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590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6"/>
          <a:srcRect l="4927" t="1070" r="51104"/>
          <a:stretch/>
        </p:blipFill>
        <p:spPr>
          <a:xfrm>
            <a:off x="-10510" y="63062"/>
            <a:ext cx="3594857" cy="501539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445" y="40260"/>
            <a:ext cx="8190051" cy="5078456"/>
          </a:xfrm>
          <a:prstGeom prst="rect">
            <a:avLst/>
          </a:prstGeom>
        </p:spPr>
      </p:pic>
      <p:grpSp>
        <p:nvGrpSpPr>
          <p:cNvPr id="36" name="Google Shape;971;p47"/>
          <p:cNvGrpSpPr/>
          <p:nvPr/>
        </p:nvGrpSpPr>
        <p:grpSpPr>
          <a:xfrm>
            <a:off x="4039983" y="967502"/>
            <a:ext cx="520622" cy="401189"/>
            <a:chOff x="5814365" y="313825"/>
            <a:chExt cx="766141" cy="59857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7" name="Google Shape;972;p47"/>
            <p:cNvSpPr/>
            <p:nvPr/>
          </p:nvSpPr>
          <p:spPr>
            <a:xfrm>
              <a:off x="5814365" y="348834"/>
              <a:ext cx="720087" cy="528566"/>
            </a:xfrm>
            <a:custGeom>
              <a:avLst/>
              <a:gdLst/>
              <a:ahLst/>
              <a:cxnLst/>
              <a:rect l="l" t="t" r="r" b="b"/>
              <a:pathLst>
                <a:path w="14904" h="10940" extrusionOk="0">
                  <a:moveTo>
                    <a:pt x="5124" y="1"/>
                  </a:moveTo>
                  <a:cubicBezTo>
                    <a:pt x="4651" y="1"/>
                    <a:pt x="4242" y="645"/>
                    <a:pt x="4635" y="1128"/>
                  </a:cubicBezTo>
                  <a:lnTo>
                    <a:pt x="5387" y="2051"/>
                  </a:lnTo>
                  <a:cubicBezTo>
                    <a:pt x="4618" y="1351"/>
                    <a:pt x="3780" y="718"/>
                    <a:pt x="2926" y="137"/>
                  </a:cubicBezTo>
                  <a:cubicBezTo>
                    <a:pt x="2825" y="67"/>
                    <a:pt x="2716" y="36"/>
                    <a:pt x="2610" y="36"/>
                  </a:cubicBezTo>
                  <a:cubicBezTo>
                    <a:pt x="2306" y="36"/>
                    <a:pt x="2020" y="290"/>
                    <a:pt x="1969" y="582"/>
                  </a:cubicBezTo>
                  <a:cubicBezTo>
                    <a:pt x="1696" y="428"/>
                    <a:pt x="1423" y="291"/>
                    <a:pt x="1115" y="155"/>
                  </a:cubicBezTo>
                  <a:cubicBezTo>
                    <a:pt x="1033" y="121"/>
                    <a:pt x="946" y="105"/>
                    <a:pt x="861" y="105"/>
                  </a:cubicBezTo>
                  <a:cubicBezTo>
                    <a:pt x="431" y="105"/>
                    <a:pt x="27" y="501"/>
                    <a:pt x="312" y="958"/>
                  </a:cubicBezTo>
                  <a:cubicBezTo>
                    <a:pt x="517" y="1282"/>
                    <a:pt x="739" y="1607"/>
                    <a:pt x="944" y="1914"/>
                  </a:cubicBezTo>
                  <a:cubicBezTo>
                    <a:pt x="903" y="1907"/>
                    <a:pt x="861" y="1903"/>
                    <a:pt x="820" y="1903"/>
                  </a:cubicBezTo>
                  <a:cubicBezTo>
                    <a:pt x="398" y="1903"/>
                    <a:pt x="1" y="2283"/>
                    <a:pt x="312" y="2735"/>
                  </a:cubicBezTo>
                  <a:cubicBezTo>
                    <a:pt x="1457" y="4443"/>
                    <a:pt x="2824" y="6032"/>
                    <a:pt x="4003" y="7707"/>
                  </a:cubicBezTo>
                  <a:cubicBezTo>
                    <a:pt x="3695" y="7502"/>
                    <a:pt x="3370" y="7314"/>
                    <a:pt x="3029" y="7160"/>
                  </a:cubicBezTo>
                  <a:cubicBezTo>
                    <a:pt x="2943" y="7112"/>
                    <a:pt x="2856" y="7091"/>
                    <a:pt x="2774" y="7091"/>
                  </a:cubicBezTo>
                  <a:cubicBezTo>
                    <a:pt x="2409" y="7091"/>
                    <a:pt x="2119" y="7499"/>
                    <a:pt x="2328" y="7860"/>
                  </a:cubicBezTo>
                  <a:cubicBezTo>
                    <a:pt x="2926" y="9142"/>
                    <a:pt x="3883" y="10201"/>
                    <a:pt x="5096" y="10902"/>
                  </a:cubicBezTo>
                  <a:cubicBezTo>
                    <a:pt x="5148" y="10928"/>
                    <a:pt x="5201" y="10940"/>
                    <a:pt x="5251" y="10940"/>
                  </a:cubicBezTo>
                  <a:cubicBezTo>
                    <a:pt x="5466" y="10940"/>
                    <a:pt x="5644" y="10727"/>
                    <a:pt x="5574" y="10492"/>
                  </a:cubicBezTo>
                  <a:lnTo>
                    <a:pt x="5574" y="10492"/>
                  </a:lnTo>
                  <a:lnTo>
                    <a:pt x="5762" y="10663"/>
                  </a:lnTo>
                  <a:cubicBezTo>
                    <a:pt x="5878" y="10770"/>
                    <a:pt x="6009" y="10816"/>
                    <a:pt x="6135" y="10816"/>
                  </a:cubicBezTo>
                  <a:cubicBezTo>
                    <a:pt x="6513" y="10816"/>
                    <a:pt x="6851" y="10406"/>
                    <a:pt x="6634" y="9996"/>
                  </a:cubicBezTo>
                  <a:cubicBezTo>
                    <a:pt x="6292" y="9227"/>
                    <a:pt x="5882" y="8493"/>
                    <a:pt x="5421" y="7792"/>
                  </a:cubicBezTo>
                  <a:lnTo>
                    <a:pt x="5421" y="7792"/>
                  </a:lnTo>
                  <a:cubicBezTo>
                    <a:pt x="6326" y="8749"/>
                    <a:pt x="7300" y="9637"/>
                    <a:pt x="8342" y="10423"/>
                  </a:cubicBezTo>
                  <a:cubicBezTo>
                    <a:pt x="8434" y="10490"/>
                    <a:pt x="8532" y="10520"/>
                    <a:pt x="8627" y="10520"/>
                  </a:cubicBezTo>
                  <a:cubicBezTo>
                    <a:pt x="8995" y="10520"/>
                    <a:pt x="9332" y="10089"/>
                    <a:pt x="9197" y="9723"/>
                  </a:cubicBezTo>
                  <a:lnTo>
                    <a:pt x="9197" y="9723"/>
                  </a:lnTo>
                  <a:cubicBezTo>
                    <a:pt x="9282" y="9808"/>
                    <a:pt x="9368" y="9894"/>
                    <a:pt x="9453" y="9996"/>
                  </a:cubicBezTo>
                  <a:cubicBezTo>
                    <a:pt x="9572" y="10119"/>
                    <a:pt x="9715" y="10172"/>
                    <a:pt x="9858" y="10172"/>
                  </a:cubicBezTo>
                  <a:cubicBezTo>
                    <a:pt x="10288" y="10172"/>
                    <a:pt x="10709" y="9694"/>
                    <a:pt x="10427" y="9244"/>
                  </a:cubicBezTo>
                  <a:cubicBezTo>
                    <a:pt x="10085" y="8732"/>
                    <a:pt x="9709" y="8219"/>
                    <a:pt x="9333" y="7741"/>
                  </a:cubicBezTo>
                  <a:lnTo>
                    <a:pt x="9333" y="7741"/>
                  </a:lnTo>
                  <a:cubicBezTo>
                    <a:pt x="10000" y="8407"/>
                    <a:pt x="10666" y="9056"/>
                    <a:pt x="11384" y="9654"/>
                  </a:cubicBezTo>
                  <a:cubicBezTo>
                    <a:pt x="11514" y="9763"/>
                    <a:pt x="11666" y="9811"/>
                    <a:pt x="11816" y="9811"/>
                  </a:cubicBezTo>
                  <a:cubicBezTo>
                    <a:pt x="12278" y="9811"/>
                    <a:pt x="12718" y="9363"/>
                    <a:pt x="12409" y="8886"/>
                  </a:cubicBezTo>
                  <a:lnTo>
                    <a:pt x="12170" y="8544"/>
                  </a:lnTo>
                  <a:lnTo>
                    <a:pt x="12409" y="8698"/>
                  </a:lnTo>
                  <a:cubicBezTo>
                    <a:pt x="12505" y="8762"/>
                    <a:pt x="12612" y="8790"/>
                    <a:pt x="12719" y="8790"/>
                  </a:cubicBezTo>
                  <a:cubicBezTo>
                    <a:pt x="13123" y="8790"/>
                    <a:pt x="13528" y="8382"/>
                    <a:pt x="13366" y="7963"/>
                  </a:cubicBezTo>
                  <a:cubicBezTo>
                    <a:pt x="13246" y="7638"/>
                    <a:pt x="13092" y="7314"/>
                    <a:pt x="12939" y="7006"/>
                  </a:cubicBezTo>
                  <a:cubicBezTo>
                    <a:pt x="13161" y="6904"/>
                    <a:pt x="13315" y="6681"/>
                    <a:pt x="13366" y="6442"/>
                  </a:cubicBezTo>
                  <a:cubicBezTo>
                    <a:pt x="13448" y="6482"/>
                    <a:pt x="13532" y="6500"/>
                    <a:pt x="13614" y="6500"/>
                  </a:cubicBezTo>
                  <a:cubicBezTo>
                    <a:pt x="13992" y="6500"/>
                    <a:pt x="14331" y="6121"/>
                    <a:pt x="14288" y="5742"/>
                  </a:cubicBezTo>
                  <a:cubicBezTo>
                    <a:pt x="14442" y="5639"/>
                    <a:pt x="14528" y="5485"/>
                    <a:pt x="14528" y="5315"/>
                  </a:cubicBezTo>
                  <a:cubicBezTo>
                    <a:pt x="14835" y="5092"/>
                    <a:pt x="14904" y="4665"/>
                    <a:pt x="14698" y="4358"/>
                  </a:cubicBezTo>
                  <a:cubicBezTo>
                    <a:pt x="14767" y="4255"/>
                    <a:pt x="14801" y="4136"/>
                    <a:pt x="14818" y="4016"/>
                  </a:cubicBezTo>
                  <a:cubicBezTo>
                    <a:pt x="14886" y="3435"/>
                    <a:pt x="14186" y="3008"/>
                    <a:pt x="13793" y="2752"/>
                  </a:cubicBezTo>
                  <a:cubicBezTo>
                    <a:pt x="13687" y="2666"/>
                    <a:pt x="13564" y="2626"/>
                    <a:pt x="13442" y="2626"/>
                  </a:cubicBezTo>
                  <a:cubicBezTo>
                    <a:pt x="13247" y="2626"/>
                    <a:pt x="13054" y="2727"/>
                    <a:pt x="12939" y="2905"/>
                  </a:cubicBezTo>
                  <a:cubicBezTo>
                    <a:pt x="12853" y="2837"/>
                    <a:pt x="12768" y="2752"/>
                    <a:pt x="12699" y="2683"/>
                  </a:cubicBezTo>
                  <a:cubicBezTo>
                    <a:pt x="12557" y="2562"/>
                    <a:pt x="12385" y="2503"/>
                    <a:pt x="12214" y="2503"/>
                  </a:cubicBezTo>
                  <a:cubicBezTo>
                    <a:pt x="11975" y="2503"/>
                    <a:pt x="11738" y="2618"/>
                    <a:pt x="11589" y="2837"/>
                  </a:cubicBezTo>
                  <a:cubicBezTo>
                    <a:pt x="11561" y="2832"/>
                    <a:pt x="11534" y="2830"/>
                    <a:pt x="11506" y="2830"/>
                  </a:cubicBezTo>
                  <a:cubicBezTo>
                    <a:pt x="11431" y="2830"/>
                    <a:pt x="11356" y="2846"/>
                    <a:pt x="11281" y="2871"/>
                  </a:cubicBezTo>
                  <a:lnTo>
                    <a:pt x="11127" y="2769"/>
                  </a:lnTo>
                  <a:cubicBezTo>
                    <a:pt x="11022" y="2687"/>
                    <a:pt x="10901" y="2649"/>
                    <a:pt x="10782" y="2649"/>
                  </a:cubicBezTo>
                  <a:cubicBezTo>
                    <a:pt x="10552" y="2649"/>
                    <a:pt x="10329" y="2789"/>
                    <a:pt x="10239" y="3025"/>
                  </a:cubicBezTo>
                  <a:cubicBezTo>
                    <a:pt x="10034" y="2803"/>
                    <a:pt x="9846" y="2564"/>
                    <a:pt x="9641" y="2342"/>
                  </a:cubicBezTo>
                  <a:cubicBezTo>
                    <a:pt x="9510" y="2186"/>
                    <a:pt x="9359" y="2120"/>
                    <a:pt x="9212" y="2120"/>
                  </a:cubicBezTo>
                  <a:cubicBezTo>
                    <a:pt x="8748" y="2120"/>
                    <a:pt x="8329" y="2775"/>
                    <a:pt x="8718" y="3281"/>
                  </a:cubicBezTo>
                  <a:cubicBezTo>
                    <a:pt x="9299" y="4016"/>
                    <a:pt x="9931" y="4768"/>
                    <a:pt x="10495" y="5537"/>
                  </a:cubicBezTo>
                  <a:cubicBezTo>
                    <a:pt x="8735" y="3879"/>
                    <a:pt x="7198" y="1983"/>
                    <a:pt x="5557" y="206"/>
                  </a:cubicBezTo>
                  <a:cubicBezTo>
                    <a:pt x="5421" y="61"/>
                    <a:pt x="5270" y="1"/>
                    <a:pt x="51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8" name="Google Shape;973;p47"/>
            <p:cNvSpPr/>
            <p:nvPr/>
          </p:nvSpPr>
          <p:spPr>
            <a:xfrm>
              <a:off x="5814375" y="313825"/>
              <a:ext cx="766131" cy="598575"/>
            </a:xfrm>
            <a:custGeom>
              <a:avLst/>
              <a:gdLst/>
              <a:ahLst/>
              <a:cxnLst/>
              <a:rect l="l" t="t" r="r" b="b"/>
              <a:pathLst>
                <a:path w="15857" h="12389" extrusionOk="0">
                  <a:moveTo>
                    <a:pt x="2794" y="475"/>
                  </a:moveTo>
                  <a:cubicBezTo>
                    <a:pt x="3496" y="475"/>
                    <a:pt x="4233" y="918"/>
                    <a:pt x="4784" y="1237"/>
                  </a:cubicBezTo>
                  <a:cubicBezTo>
                    <a:pt x="6203" y="2126"/>
                    <a:pt x="7450" y="3271"/>
                    <a:pt x="8441" y="4603"/>
                  </a:cubicBezTo>
                  <a:cubicBezTo>
                    <a:pt x="8490" y="4681"/>
                    <a:pt x="8566" y="4720"/>
                    <a:pt x="8642" y="4720"/>
                  </a:cubicBezTo>
                  <a:cubicBezTo>
                    <a:pt x="8699" y="4720"/>
                    <a:pt x="8756" y="4698"/>
                    <a:pt x="8800" y="4655"/>
                  </a:cubicBezTo>
                  <a:cubicBezTo>
                    <a:pt x="9694" y="3838"/>
                    <a:pt x="10801" y="3336"/>
                    <a:pt x="11934" y="3336"/>
                  </a:cubicBezTo>
                  <a:cubicBezTo>
                    <a:pt x="12531" y="3336"/>
                    <a:pt x="13136" y="3476"/>
                    <a:pt x="13721" y="3783"/>
                  </a:cubicBezTo>
                  <a:cubicBezTo>
                    <a:pt x="15497" y="4723"/>
                    <a:pt x="15344" y="6722"/>
                    <a:pt x="14387" y="8191"/>
                  </a:cubicBezTo>
                  <a:cubicBezTo>
                    <a:pt x="12712" y="10737"/>
                    <a:pt x="8578" y="11472"/>
                    <a:pt x="5775" y="11916"/>
                  </a:cubicBezTo>
                  <a:cubicBezTo>
                    <a:pt x="4340" y="11164"/>
                    <a:pt x="3315" y="9490"/>
                    <a:pt x="2563" y="8157"/>
                  </a:cubicBezTo>
                  <a:cubicBezTo>
                    <a:pt x="1675" y="6585"/>
                    <a:pt x="855" y="4689"/>
                    <a:pt x="940" y="2843"/>
                  </a:cubicBezTo>
                  <a:cubicBezTo>
                    <a:pt x="974" y="1904"/>
                    <a:pt x="1436" y="776"/>
                    <a:pt x="2427" y="520"/>
                  </a:cubicBezTo>
                  <a:cubicBezTo>
                    <a:pt x="2547" y="489"/>
                    <a:pt x="2670" y="475"/>
                    <a:pt x="2794" y="475"/>
                  </a:cubicBezTo>
                  <a:close/>
                  <a:moveTo>
                    <a:pt x="2649" y="1"/>
                  </a:moveTo>
                  <a:cubicBezTo>
                    <a:pt x="1864" y="1"/>
                    <a:pt x="1200" y="417"/>
                    <a:pt x="803" y="1494"/>
                  </a:cubicBezTo>
                  <a:cubicBezTo>
                    <a:pt x="0" y="3629"/>
                    <a:pt x="906" y="5885"/>
                    <a:pt x="1880" y="7798"/>
                  </a:cubicBezTo>
                  <a:cubicBezTo>
                    <a:pt x="2666" y="9353"/>
                    <a:pt x="3879" y="11335"/>
                    <a:pt x="5553" y="12138"/>
                  </a:cubicBezTo>
                  <a:cubicBezTo>
                    <a:pt x="5568" y="12259"/>
                    <a:pt x="5663" y="12366"/>
                    <a:pt x="5791" y="12366"/>
                  </a:cubicBezTo>
                  <a:cubicBezTo>
                    <a:pt x="5808" y="12366"/>
                    <a:pt x="5826" y="12364"/>
                    <a:pt x="5844" y="12360"/>
                  </a:cubicBezTo>
                  <a:lnTo>
                    <a:pt x="6049" y="12326"/>
                  </a:lnTo>
                  <a:lnTo>
                    <a:pt x="6203" y="12378"/>
                  </a:lnTo>
                  <a:cubicBezTo>
                    <a:pt x="6218" y="12385"/>
                    <a:pt x="6233" y="12388"/>
                    <a:pt x="6247" y="12388"/>
                  </a:cubicBezTo>
                  <a:cubicBezTo>
                    <a:pt x="6298" y="12388"/>
                    <a:pt x="6343" y="12345"/>
                    <a:pt x="6356" y="12292"/>
                  </a:cubicBezTo>
                  <a:cubicBezTo>
                    <a:pt x="9808" y="11711"/>
                    <a:pt x="14780" y="10498"/>
                    <a:pt x="15549" y="6602"/>
                  </a:cubicBezTo>
                  <a:cubicBezTo>
                    <a:pt x="15856" y="5082"/>
                    <a:pt x="14831" y="3749"/>
                    <a:pt x="13498" y="3168"/>
                  </a:cubicBezTo>
                  <a:cubicBezTo>
                    <a:pt x="13000" y="2949"/>
                    <a:pt x="12487" y="2852"/>
                    <a:pt x="11977" y="2852"/>
                  </a:cubicBezTo>
                  <a:cubicBezTo>
                    <a:pt x="10773" y="2852"/>
                    <a:pt x="9587" y="3396"/>
                    <a:pt x="8663" y="4176"/>
                  </a:cubicBezTo>
                  <a:cubicBezTo>
                    <a:pt x="7587" y="2853"/>
                    <a:pt x="4705" y="1"/>
                    <a:pt x="26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43" name="Google Shape;1489;p63"/>
          <p:cNvGrpSpPr/>
          <p:nvPr/>
        </p:nvGrpSpPr>
        <p:grpSpPr>
          <a:xfrm>
            <a:off x="7892630" y="744310"/>
            <a:ext cx="623320" cy="592530"/>
            <a:chOff x="397551" y="281000"/>
            <a:chExt cx="457711" cy="445973"/>
          </a:xfrm>
          <a:solidFill>
            <a:srgbClr val="FFC000"/>
          </a:solidFill>
        </p:grpSpPr>
        <p:sp>
          <p:nvSpPr>
            <p:cNvPr id="44" name="Google Shape;1490;p6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75000"/>
                </a:schemeClr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491;p6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1293;p57"/>
          <p:cNvGrpSpPr/>
          <p:nvPr/>
        </p:nvGrpSpPr>
        <p:grpSpPr>
          <a:xfrm>
            <a:off x="3520251" y="4331328"/>
            <a:ext cx="783032" cy="670974"/>
            <a:chOff x="566725" y="4222438"/>
            <a:chExt cx="585510" cy="526987"/>
          </a:xfrm>
        </p:grpSpPr>
        <p:sp>
          <p:nvSpPr>
            <p:cNvPr id="40" name="Google Shape;1294;p57"/>
            <p:cNvSpPr/>
            <p:nvPr/>
          </p:nvSpPr>
          <p:spPr>
            <a:xfrm>
              <a:off x="587434" y="4222438"/>
              <a:ext cx="492196" cy="524113"/>
            </a:xfrm>
            <a:custGeom>
              <a:avLst/>
              <a:gdLst/>
              <a:ahLst/>
              <a:cxnLst/>
              <a:rect l="l" t="t" r="r" b="b"/>
              <a:pathLst>
                <a:path w="10101" h="10756" extrusionOk="0">
                  <a:moveTo>
                    <a:pt x="5334" y="5591"/>
                  </a:moveTo>
                  <a:lnTo>
                    <a:pt x="5334" y="5591"/>
                  </a:lnTo>
                  <a:cubicBezTo>
                    <a:pt x="5573" y="6172"/>
                    <a:pt x="5812" y="6770"/>
                    <a:pt x="6069" y="7334"/>
                  </a:cubicBezTo>
                  <a:lnTo>
                    <a:pt x="5983" y="7334"/>
                  </a:lnTo>
                  <a:cubicBezTo>
                    <a:pt x="5744" y="6753"/>
                    <a:pt x="5539" y="6189"/>
                    <a:pt x="5334" y="5591"/>
                  </a:cubicBezTo>
                  <a:close/>
                  <a:moveTo>
                    <a:pt x="4326" y="6514"/>
                  </a:moveTo>
                  <a:cubicBezTo>
                    <a:pt x="4463" y="6753"/>
                    <a:pt x="4599" y="7009"/>
                    <a:pt x="4719" y="7248"/>
                  </a:cubicBezTo>
                  <a:cubicBezTo>
                    <a:pt x="4702" y="7283"/>
                    <a:pt x="4702" y="7334"/>
                    <a:pt x="4702" y="7385"/>
                  </a:cubicBezTo>
                  <a:cubicBezTo>
                    <a:pt x="4599" y="7265"/>
                    <a:pt x="4497" y="7146"/>
                    <a:pt x="4394" y="7026"/>
                  </a:cubicBezTo>
                  <a:cubicBezTo>
                    <a:pt x="4377" y="6992"/>
                    <a:pt x="4360" y="6975"/>
                    <a:pt x="4326" y="6941"/>
                  </a:cubicBezTo>
                  <a:lnTo>
                    <a:pt x="4326" y="6514"/>
                  </a:lnTo>
                  <a:close/>
                  <a:moveTo>
                    <a:pt x="1722" y="0"/>
                  </a:moveTo>
                  <a:cubicBezTo>
                    <a:pt x="1415" y="0"/>
                    <a:pt x="1109" y="253"/>
                    <a:pt x="1233" y="602"/>
                  </a:cubicBezTo>
                  <a:cubicBezTo>
                    <a:pt x="1848" y="2345"/>
                    <a:pt x="3061" y="4139"/>
                    <a:pt x="3352" y="6018"/>
                  </a:cubicBezTo>
                  <a:cubicBezTo>
                    <a:pt x="2993" y="5523"/>
                    <a:pt x="2617" y="5044"/>
                    <a:pt x="2207" y="4600"/>
                  </a:cubicBezTo>
                  <a:cubicBezTo>
                    <a:pt x="2115" y="4514"/>
                    <a:pt x="2005" y="4475"/>
                    <a:pt x="1896" y="4475"/>
                  </a:cubicBezTo>
                  <a:cubicBezTo>
                    <a:pt x="1662" y="4475"/>
                    <a:pt x="1438" y="4656"/>
                    <a:pt x="1438" y="4925"/>
                  </a:cubicBezTo>
                  <a:cubicBezTo>
                    <a:pt x="1438" y="5283"/>
                    <a:pt x="1404" y="5625"/>
                    <a:pt x="1387" y="5984"/>
                  </a:cubicBezTo>
                  <a:cubicBezTo>
                    <a:pt x="1182" y="5745"/>
                    <a:pt x="977" y="5523"/>
                    <a:pt x="789" y="5266"/>
                  </a:cubicBezTo>
                  <a:cubicBezTo>
                    <a:pt x="704" y="5151"/>
                    <a:pt x="573" y="5098"/>
                    <a:pt x="446" y="5098"/>
                  </a:cubicBezTo>
                  <a:cubicBezTo>
                    <a:pt x="217" y="5098"/>
                    <a:pt x="0" y="5271"/>
                    <a:pt x="88" y="5557"/>
                  </a:cubicBezTo>
                  <a:cubicBezTo>
                    <a:pt x="123" y="5659"/>
                    <a:pt x="345" y="6719"/>
                    <a:pt x="516" y="6975"/>
                  </a:cubicBezTo>
                  <a:cubicBezTo>
                    <a:pt x="481" y="7077"/>
                    <a:pt x="464" y="7180"/>
                    <a:pt x="481" y="7283"/>
                  </a:cubicBezTo>
                  <a:cubicBezTo>
                    <a:pt x="481" y="7443"/>
                    <a:pt x="607" y="7567"/>
                    <a:pt x="761" y="7567"/>
                  </a:cubicBezTo>
                  <a:cubicBezTo>
                    <a:pt x="787" y="7567"/>
                    <a:pt x="813" y="7563"/>
                    <a:pt x="840" y="7556"/>
                  </a:cubicBezTo>
                  <a:lnTo>
                    <a:pt x="874" y="7539"/>
                  </a:lnTo>
                  <a:cubicBezTo>
                    <a:pt x="977" y="7522"/>
                    <a:pt x="1062" y="7436"/>
                    <a:pt x="1097" y="7334"/>
                  </a:cubicBezTo>
                  <a:cubicBezTo>
                    <a:pt x="1131" y="7197"/>
                    <a:pt x="1148" y="7060"/>
                    <a:pt x="1148" y="6924"/>
                  </a:cubicBezTo>
                  <a:cubicBezTo>
                    <a:pt x="1284" y="7095"/>
                    <a:pt x="1404" y="7265"/>
                    <a:pt x="1524" y="7436"/>
                  </a:cubicBezTo>
                  <a:cubicBezTo>
                    <a:pt x="1617" y="7571"/>
                    <a:pt x="1749" y="7629"/>
                    <a:pt x="1879" y="7629"/>
                  </a:cubicBezTo>
                  <a:cubicBezTo>
                    <a:pt x="2127" y="7629"/>
                    <a:pt x="2366" y="7415"/>
                    <a:pt x="2310" y="7112"/>
                  </a:cubicBezTo>
                  <a:cubicBezTo>
                    <a:pt x="2241" y="6753"/>
                    <a:pt x="2241" y="6394"/>
                    <a:pt x="2258" y="6035"/>
                  </a:cubicBezTo>
                  <a:lnTo>
                    <a:pt x="2258" y="6035"/>
                  </a:lnTo>
                  <a:cubicBezTo>
                    <a:pt x="2515" y="6343"/>
                    <a:pt x="2754" y="6667"/>
                    <a:pt x="2993" y="6992"/>
                  </a:cubicBezTo>
                  <a:cubicBezTo>
                    <a:pt x="2771" y="7129"/>
                    <a:pt x="2686" y="7385"/>
                    <a:pt x="2771" y="7624"/>
                  </a:cubicBezTo>
                  <a:cubicBezTo>
                    <a:pt x="3181" y="8496"/>
                    <a:pt x="3540" y="9384"/>
                    <a:pt x="3847" y="10307"/>
                  </a:cubicBezTo>
                  <a:cubicBezTo>
                    <a:pt x="3879" y="10393"/>
                    <a:pt x="3968" y="10436"/>
                    <a:pt x="4051" y="10436"/>
                  </a:cubicBezTo>
                  <a:cubicBezTo>
                    <a:pt x="4150" y="10436"/>
                    <a:pt x="4242" y="10376"/>
                    <a:pt x="4223" y="10256"/>
                  </a:cubicBezTo>
                  <a:cubicBezTo>
                    <a:pt x="4206" y="10136"/>
                    <a:pt x="4189" y="10033"/>
                    <a:pt x="4172" y="9914"/>
                  </a:cubicBezTo>
                  <a:lnTo>
                    <a:pt x="4172" y="9914"/>
                  </a:lnTo>
                  <a:cubicBezTo>
                    <a:pt x="4275" y="10119"/>
                    <a:pt x="4394" y="10307"/>
                    <a:pt x="4480" y="10512"/>
                  </a:cubicBezTo>
                  <a:cubicBezTo>
                    <a:pt x="4565" y="10683"/>
                    <a:pt x="4722" y="10755"/>
                    <a:pt x="4885" y="10755"/>
                  </a:cubicBezTo>
                  <a:cubicBezTo>
                    <a:pt x="5208" y="10755"/>
                    <a:pt x="5556" y="10471"/>
                    <a:pt x="5419" y="10119"/>
                  </a:cubicBezTo>
                  <a:cubicBezTo>
                    <a:pt x="5419" y="10102"/>
                    <a:pt x="5402" y="10085"/>
                    <a:pt x="5402" y="10068"/>
                  </a:cubicBezTo>
                  <a:lnTo>
                    <a:pt x="5402" y="10068"/>
                  </a:lnTo>
                  <a:cubicBezTo>
                    <a:pt x="5465" y="10088"/>
                    <a:pt x="5529" y="10097"/>
                    <a:pt x="5590" y="10097"/>
                  </a:cubicBezTo>
                  <a:cubicBezTo>
                    <a:pt x="5895" y="10097"/>
                    <a:pt x="6160" y="9865"/>
                    <a:pt x="6188" y="9538"/>
                  </a:cubicBezTo>
                  <a:cubicBezTo>
                    <a:pt x="6188" y="9418"/>
                    <a:pt x="6188" y="9282"/>
                    <a:pt x="6171" y="9162"/>
                  </a:cubicBezTo>
                  <a:cubicBezTo>
                    <a:pt x="6393" y="9094"/>
                    <a:pt x="6547" y="8889"/>
                    <a:pt x="6547" y="8649"/>
                  </a:cubicBezTo>
                  <a:cubicBezTo>
                    <a:pt x="6564" y="8410"/>
                    <a:pt x="6547" y="8154"/>
                    <a:pt x="6496" y="7915"/>
                  </a:cubicBezTo>
                  <a:lnTo>
                    <a:pt x="6496" y="7915"/>
                  </a:lnTo>
                  <a:cubicBezTo>
                    <a:pt x="6546" y="7927"/>
                    <a:pt x="6595" y="7933"/>
                    <a:pt x="6643" y="7933"/>
                  </a:cubicBezTo>
                  <a:cubicBezTo>
                    <a:pt x="6991" y="7933"/>
                    <a:pt x="7273" y="7626"/>
                    <a:pt x="7213" y="7265"/>
                  </a:cubicBezTo>
                  <a:cubicBezTo>
                    <a:pt x="7162" y="6992"/>
                    <a:pt x="7094" y="6719"/>
                    <a:pt x="7008" y="6445"/>
                  </a:cubicBezTo>
                  <a:lnTo>
                    <a:pt x="7008" y="6445"/>
                  </a:lnTo>
                  <a:cubicBezTo>
                    <a:pt x="7196" y="6821"/>
                    <a:pt x="7418" y="7163"/>
                    <a:pt x="7658" y="7505"/>
                  </a:cubicBezTo>
                  <a:cubicBezTo>
                    <a:pt x="7764" y="7675"/>
                    <a:pt x="7935" y="7754"/>
                    <a:pt x="8105" y="7754"/>
                  </a:cubicBezTo>
                  <a:cubicBezTo>
                    <a:pt x="8344" y="7754"/>
                    <a:pt x="8582" y="7597"/>
                    <a:pt x="8632" y="7317"/>
                  </a:cubicBezTo>
                  <a:cubicBezTo>
                    <a:pt x="8722" y="7399"/>
                    <a:pt x="8833" y="7435"/>
                    <a:pt x="8945" y="7435"/>
                  </a:cubicBezTo>
                  <a:cubicBezTo>
                    <a:pt x="9277" y="7435"/>
                    <a:pt x="9627" y="7119"/>
                    <a:pt x="9537" y="6736"/>
                  </a:cubicBezTo>
                  <a:cubicBezTo>
                    <a:pt x="9503" y="6548"/>
                    <a:pt x="9452" y="6360"/>
                    <a:pt x="9418" y="6172"/>
                  </a:cubicBezTo>
                  <a:cubicBezTo>
                    <a:pt x="9503" y="6069"/>
                    <a:pt x="9554" y="5950"/>
                    <a:pt x="9537" y="5813"/>
                  </a:cubicBezTo>
                  <a:lnTo>
                    <a:pt x="9537" y="5659"/>
                  </a:lnTo>
                  <a:cubicBezTo>
                    <a:pt x="9845" y="5642"/>
                    <a:pt x="10101" y="5266"/>
                    <a:pt x="10050" y="4959"/>
                  </a:cubicBezTo>
                  <a:cubicBezTo>
                    <a:pt x="9998" y="4702"/>
                    <a:pt x="9896" y="4497"/>
                    <a:pt x="9845" y="4258"/>
                  </a:cubicBezTo>
                  <a:cubicBezTo>
                    <a:pt x="9779" y="3995"/>
                    <a:pt x="9589" y="3882"/>
                    <a:pt x="9394" y="3882"/>
                  </a:cubicBezTo>
                  <a:cubicBezTo>
                    <a:pt x="9235" y="3882"/>
                    <a:pt x="9073" y="3957"/>
                    <a:pt x="8973" y="4087"/>
                  </a:cubicBezTo>
                  <a:cubicBezTo>
                    <a:pt x="8683" y="3250"/>
                    <a:pt x="8409" y="2413"/>
                    <a:pt x="8119" y="1576"/>
                  </a:cubicBezTo>
                  <a:cubicBezTo>
                    <a:pt x="8025" y="1326"/>
                    <a:pt x="7787" y="1184"/>
                    <a:pt x="7549" y="1184"/>
                  </a:cubicBezTo>
                  <a:cubicBezTo>
                    <a:pt x="7395" y="1184"/>
                    <a:pt x="7242" y="1243"/>
                    <a:pt x="7128" y="1371"/>
                  </a:cubicBezTo>
                  <a:cubicBezTo>
                    <a:pt x="7025" y="1217"/>
                    <a:pt x="6906" y="1063"/>
                    <a:pt x="6803" y="909"/>
                  </a:cubicBezTo>
                  <a:cubicBezTo>
                    <a:pt x="6686" y="727"/>
                    <a:pt x="6513" y="648"/>
                    <a:pt x="6343" y="648"/>
                  </a:cubicBezTo>
                  <a:cubicBezTo>
                    <a:pt x="6020" y="648"/>
                    <a:pt x="5706" y="933"/>
                    <a:pt x="5795" y="1336"/>
                  </a:cubicBezTo>
                  <a:cubicBezTo>
                    <a:pt x="5829" y="1524"/>
                    <a:pt x="5864" y="1712"/>
                    <a:pt x="5915" y="1883"/>
                  </a:cubicBezTo>
                  <a:cubicBezTo>
                    <a:pt x="5847" y="1798"/>
                    <a:pt x="5795" y="1712"/>
                    <a:pt x="5727" y="1627"/>
                  </a:cubicBezTo>
                  <a:cubicBezTo>
                    <a:pt x="5613" y="1471"/>
                    <a:pt x="5411" y="1388"/>
                    <a:pt x="5217" y="1388"/>
                  </a:cubicBezTo>
                  <a:cubicBezTo>
                    <a:pt x="4945" y="1388"/>
                    <a:pt x="4689" y="1551"/>
                    <a:pt x="4719" y="1900"/>
                  </a:cubicBezTo>
                  <a:cubicBezTo>
                    <a:pt x="4719" y="1969"/>
                    <a:pt x="4736" y="2037"/>
                    <a:pt x="4753" y="2088"/>
                  </a:cubicBezTo>
                  <a:cubicBezTo>
                    <a:pt x="4445" y="1627"/>
                    <a:pt x="4087" y="1200"/>
                    <a:pt x="3677" y="807"/>
                  </a:cubicBezTo>
                  <a:cubicBezTo>
                    <a:pt x="3577" y="717"/>
                    <a:pt x="3453" y="677"/>
                    <a:pt x="3328" y="677"/>
                  </a:cubicBezTo>
                  <a:cubicBezTo>
                    <a:pt x="3004" y="677"/>
                    <a:pt x="2682" y="949"/>
                    <a:pt x="2805" y="1319"/>
                  </a:cubicBezTo>
                  <a:lnTo>
                    <a:pt x="2856" y="1490"/>
                  </a:lnTo>
                  <a:cubicBezTo>
                    <a:pt x="2617" y="1063"/>
                    <a:pt x="2378" y="636"/>
                    <a:pt x="2139" y="226"/>
                  </a:cubicBezTo>
                  <a:cubicBezTo>
                    <a:pt x="2040" y="68"/>
                    <a:pt x="1881" y="0"/>
                    <a:pt x="1722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95;p57"/>
            <p:cNvSpPr/>
            <p:nvPr/>
          </p:nvSpPr>
          <p:spPr>
            <a:xfrm>
              <a:off x="771572" y="4406818"/>
              <a:ext cx="144916" cy="150276"/>
            </a:xfrm>
            <a:custGeom>
              <a:avLst/>
              <a:gdLst/>
              <a:ahLst/>
              <a:cxnLst/>
              <a:rect l="l" t="t" r="r" b="b"/>
              <a:pathLst>
                <a:path w="2974" h="3084" extrusionOk="0">
                  <a:moveTo>
                    <a:pt x="1350" y="406"/>
                  </a:moveTo>
                  <a:lnTo>
                    <a:pt x="1350" y="406"/>
                  </a:lnTo>
                  <a:cubicBezTo>
                    <a:pt x="1709" y="440"/>
                    <a:pt x="2016" y="628"/>
                    <a:pt x="2204" y="901"/>
                  </a:cubicBezTo>
                  <a:cubicBezTo>
                    <a:pt x="2580" y="1448"/>
                    <a:pt x="2324" y="2251"/>
                    <a:pt x="1794" y="2593"/>
                  </a:cubicBezTo>
                  <a:cubicBezTo>
                    <a:pt x="1630" y="2696"/>
                    <a:pt x="1474" y="2741"/>
                    <a:pt x="1330" y="2741"/>
                  </a:cubicBezTo>
                  <a:cubicBezTo>
                    <a:pt x="827" y="2741"/>
                    <a:pt x="467" y="2194"/>
                    <a:pt x="427" y="1636"/>
                  </a:cubicBezTo>
                  <a:lnTo>
                    <a:pt x="427" y="1636"/>
                  </a:lnTo>
                  <a:cubicBezTo>
                    <a:pt x="444" y="1653"/>
                    <a:pt x="461" y="1687"/>
                    <a:pt x="479" y="1722"/>
                  </a:cubicBezTo>
                  <a:cubicBezTo>
                    <a:pt x="508" y="1769"/>
                    <a:pt x="553" y="1790"/>
                    <a:pt x="597" y="1790"/>
                  </a:cubicBezTo>
                  <a:cubicBezTo>
                    <a:pt x="678" y="1790"/>
                    <a:pt x="757" y="1719"/>
                    <a:pt x="735" y="1619"/>
                  </a:cubicBezTo>
                  <a:cubicBezTo>
                    <a:pt x="649" y="1329"/>
                    <a:pt x="649" y="1038"/>
                    <a:pt x="752" y="765"/>
                  </a:cubicBezTo>
                  <a:cubicBezTo>
                    <a:pt x="906" y="611"/>
                    <a:pt x="1094" y="508"/>
                    <a:pt x="1299" y="474"/>
                  </a:cubicBezTo>
                  <a:cubicBezTo>
                    <a:pt x="1350" y="474"/>
                    <a:pt x="1367" y="440"/>
                    <a:pt x="1350" y="406"/>
                  </a:cubicBezTo>
                  <a:close/>
                  <a:moveTo>
                    <a:pt x="1429" y="1"/>
                  </a:moveTo>
                  <a:cubicBezTo>
                    <a:pt x="951" y="1"/>
                    <a:pt x="481" y="302"/>
                    <a:pt x="325" y="816"/>
                  </a:cubicBezTo>
                  <a:cubicBezTo>
                    <a:pt x="86" y="1175"/>
                    <a:pt x="0" y="1619"/>
                    <a:pt x="103" y="2029"/>
                  </a:cubicBezTo>
                  <a:cubicBezTo>
                    <a:pt x="229" y="2684"/>
                    <a:pt x="795" y="3083"/>
                    <a:pt x="1381" y="3083"/>
                  </a:cubicBezTo>
                  <a:cubicBezTo>
                    <a:pt x="1667" y="3083"/>
                    <a:pt x="1958" y="2988"/>
                    <a:pt x="2204" y="2781"/>
                  </a:cubicBezTo>
                  <a:cubicBezTo>
                    <a:pt x="2956" y="2132"/>
                    <a:pt x="2973" y="884"/>
                    <a:pt x="2153" y="269"/>
                  </a:cubicBezTo>
                  <a:cubicBezTo>
                    <a:pt x="1940" y="86"/>
                    <a:pt x="1683" y="1"/>
                    <a:pt x="1429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96;p57"/>
            <p:cNvSpPr/>
            <p:nvPr/>
          </p:nvSpPr>
          <p:spPr>
            <a:xfrm>
              <a:off x="566725" y="4245826"/>
              <a:ext cx="585510" cy="503599"/>
            </a:xfrm>
            <a:custGeom>
              <a:avLst/>
              <a:gdLst/>
              <a:ahLst/>
              <a:cxnLst/>
              <a:rect l="l" t="t" r="r" b="b"/>
              <a:pathLst>
                <a:path w="12016" h="10335" extrusionOk="0">
                  <a:moveTo>
                    <a:pt x="3302" y="337"/>
                  </a:moveTo>
                  <a:cubicBezTo>
                    <a:pt x="4092" y="337"/>
                    <a:pt x="4826" y="1145"/>
                    <a:pt x="5195" y="1847"/>
                  </a:cubicBezTo>
                  <a:cubicBezTo>
                    <a:pt x="5238" y="1907"/>
                    <a:pt x="5306" y="1937"/>
                    <a:pt x="5374" y="1937"/>
                  </a:cubicBezTo>
                  <a:cubicBezTo>
                    <a:pt x="5443" y="1937"/>
                    <a:pt x="5511" y="1907"/>
                    <a:pt x="5554" y="1847"/>
                  </a:cubicBezTo>
                  <a:cubicBezTo>
                    <a:pt x="5957" y="898"/>
                    <a:pt x="6654" y="520"/>
                    <a:pt x="7325" y="520"/>
                  </a:cubicBezTo>
                  <a:cubicBezTo>
                    <a:pt x="8648" y="520"/>
                    <a:pt x="9870" y="1986"/>
                    <a:pt x="8544" y="3437"/>
                  </a:cubicBezTo>
                  <a:cubicBezTo>
                    <a:pt x="8405" y="3576"/>
                    <a:pt x="8518" y="3785"/>
                    <a:pt x="8693" y="3785"/>
                  </a:cubicBezTo>
                  <a:cubicBezTo>
                    <a:pt x="8711" y="3785"/>
                    <a:pt x="8730" y="3783"/>
                    <a:pt x="8749" y="3778"/>
                  </a:cubicBezTo>
                  <a:cubicBezTo>
                    <a:pt x="8910" y="3749"/>
                    <a:pt x="9060" y="3735"/>
                    <a:pt x="9199" y="3735"/>
                  </a:cubicBezTo>
                  <a:cubicBezTo>
                    <a:pt x="10352" y="3735"/>
                    <a:pt x="10718" y="4704"/>
                    <a:pt x="10321" y="5863"/>
                  </a:cubicBezTo>
                  <a:cubicBezTo>
                    <a:pt x="10011" y="6838"/>
                    <a:pt x="9113" y="7490"/>
                    <a:pt x="8108" y="7490"/>
                  </a:cubicBezTo>
                  <a:cubicBezTo>
                    <a:pt x="8004" y="7490"/>
                    <a:pt x="7898" y="7483"/>
                    <a:pt x="7792" y="7469"/>
                  </a:cubicBezTo>
                  <a:cubicBezTo>
                    <a:pt x="7809" y="7281"/>
                    <a:pt x="7809" y="7093"/>
                    <a:pt x="7792" y="6888"/>
                  </a:cubicBezTo>
                  <a:cubicBezTo>
                    <a:pt x="7792" y="6809"/>
                    <a:pt x="7720" y="6766"/>
                    <a:pt x="7652" y="6766"/>
                  </a:cubicBezTo>
                  <a:cubicBezTo>
                    <a:pt x="7588" y="6766"/>
                    <a:pt x="7528" y="6805"/>
                    <a:pt x="7536" y="6888"/>
                  </a:cubicBezTo>
                  <a:cubicBezTo>
                    <a:pt x="7536" y="7076"/>
                    <a:pt x="7519" y="7247"/>
                    <a:pt x="7519" y="7418"/>
                  </a:cubicBezTo>
                  <a:lnTo>
                    <a:pt x="7365" y="7401"/>
                  </a:lnTo>
                  <a:cubicBezTo>
                    <a:pt x="7346" y="7394"/>
                    <a:pt x="7327" y="7391"/>
                    <a:pt x="7309" y="7391"/>
                  </a:cubicBezTo>
                  <a:cubicBezTo>
                    <a:pt x="7134" y="7391"/>
                    <a:pt x="7027" y="7665"/>
                    <a:pt x="7228" y="7742"/>
                  </a:cubicBezTo>
                  <a:cubicBezTo>
                    <a:pt x="7297" y="7776"/>
                    <a:pt x="7382" y="7811"/>
                    <a:pt x="7450" y="7845"/>
                  </a:cubicBezTo>
                  <a:cubicBezTo>
                    <a:pt x="7267" y="8944"/>
                    <a:pt x="6675" y="9921"/>
                    <a:pt x="5477" y="9921"/>
                  </a:cubicBezTo>
                  <a:cubicBezTo>
                    <a:pt x="5335" y="9921"/>
                    <a:pt x="5184" y="9907"/>
                    <a:pt x="5024" y="9878"/>
                  </a:cubicBezTo>
                  <a:cubicBezTo>
                    <a:pt x="3589" y="9605"/>
                    <a:pt x="3059" y="8186"/>
                    <a:pt x="3828" y="6990"/>
                  </a:cubicBezTo>
                  <a:cubicBezTo>
                    <a:pt x="3925" y="6866"/>
                    <a:pt x="3797" y="6685"/>
                    <a:pt x="3664" y="6685"/>
                  </a:cubicBezTo>
                  <a:cubicBezTo>
                    <a:pt x="3632" y="6685"/>
                    <a:pt x="3601" y="6694"/>
                    <a:pt x="3572" y="6717"/>
                  </a:cubicBezTo>
                  <a:cubicBezTo>
                    <a:pt x="3145" y="7042"/>
                    <a:pt x="2649" y="7213"/>
                    <a:pt x="2120" y="7247"/>
                  </a:cubicBezTo>
                  <a:cubicBezTo>
                    <a:pt x="2079" y="7250"/>
                    <a:pt x="2039" y="7252"/>
                    <a:pt x="1999" y="7252"/>
                  </a:cubicBezTo>
                  <a:cubicBezTo>
                    <a:pt x="1029" y="7252"/>
                    <a:pt x="67" y="6284"/>
                    <a:pt x="838" y="5316"/>
                  </a:cubicBezTo>
                  <a:cubicBezTo>
                    <a:pt x="1334" y="4684"/>
                    <a:pt x="2171" y="4530"/>
                    <a:pt x="2735" y="4035"/>
                  </a:cubicBezTo>
                  <a:cubicBezTo>
                    <a:pt x="2803" y="3966"/>
                    <a:pt x="2803" y="3847"/>
                    <a:pt x="2718" y="3795"/>
                  </a:cubicBezTo>
                  <a:cubicBezTo>
                    <a:pt x="2786" y="3727"/>
                    <a:pt x="2769" y="3624"/>
                    <a:pt x="2700" y="3573"/>
                  </a:cubicBezTo>
                  <a:cubicBezTo>
                    <a:pt x="1709" y="2838"/>
                    <a:pt x="1453" y="1660"/>
                    <a:pt x="2376" y="754"/>
                  </a:cubicBezTo>
                  <a:cubicBezTo>
                    <a:pt x="2681" y="458"/>
                    <a:pt x="2996" y="337"/>
                    <a:pt x="3302" y="337"/>
                  </a:cubicBezTo>
                  <a:close/>
                  <a:moveTo>
                    <a:pt x="3369" y="1"/>
                  </a:moveTo>
                  <a:cubicBezTo>
                    <a:pt x="2966" y="1"/>
                    <a:pt x="2543" y="150"/>
                    <a:pt x="2120" y="498"/>
                  </a:cubicBezTo>
                  <a:cubicBezTo>
                    <a:pt x="924" y="1472"/>
                    <a:pt x="1436" y="3044"/>
                    <a:pt x="2547" y="3795"/>
                  </a:cubicBezTo>
                  <a:cubicBezTo>
                    <a:pt x="1436" y="4137"/>
                    <a:pt x="1" y="5043"/>
                    <a:pt x="172" y="6341"/>
                  </a:cubicBezTo>
                  <a:cubicBezTo>
                    <a:pt x="306" y="7278"/>
                    <a:pt x="1087" y="7625"/>
                    <a:pt x="1922" y="7625"/>
                  </a:cubicBezTo>
                  <a:cubicBezTo>
                    <a:pt x="2367" y="7625"/>
                    <a:pt x="2827" y="7527"/>
                    <a:pt x="3213" y="7366"/>
                  </a:cubicBezTo>
                  <a:lnTo>
                    <a:pt x="3213" y="7366"/>
                  </a:lnTo>
                  <a:cubicBezTo>
                    <a:pt x="2752" y="8648"/>
                    <a:pt x="3486" y="9895"/>
                    <a:pt x="4922" y="10254"/>
                  </a:cubicBezTo>
                  <a:cubicBezTo>
                    <a:pt x="5145" y="10309"/>
                    <a:pt x="5353" y="10335"/>
                    <a:pt x="5548" y="10335"/>
                  </a:cubicBezTo>
                  <a:cubicBezTo>
                    <a:pt x="6862" y="10335"/>
                    <a:pt x="7548" y="9163"/>
                    <a:pt x="7741" y="7913"/>
                  </a:cubicBezTo>
                  <a:cubicBezTo>
                    <a:pt x="7903" y="7947"/>
                    <a:pt x="8061" y="7963"/>
                    <a:pt x="8214" y="7963"/>
                  </a:cubicBezTo>
                  <a:cubicBezTo>
                    <a:pt x="10816" y="7963"/>
                    <a:pt x="12015" y="3333"/>
                    <a:pt x="9201" y="3333"/>
                  </a:cubicBezTo>
                  <a:cubicBezTo>
                    <a:pt x="9181" y="3333"/>
                    <a:pt x="9162" y="3334"/>
                    <a:pt x="9142" y="3334"/>
                  </a:cubicBezTo>
                  <a:cubicBezTo>
                    <a:pt x="10232" y="1688"/>
                    <a:pt x="8789" y="120"/>
                    <a:pt x="7284" y="120"/>
                  </a:cubicBezTo>
                  <a:cubicBezTo>
                    <a:pt x="6571" y="120"/>
                    <a:pt x="5844" y="472"/>
                    <a:pt x="5366" y="1335"/>
                  </a:cubicBezTo>
                  <a:cubicBezTo>
                    <a:pt x="4869" y="567"/>
                    <a:pt x="4156" y="1"/>
                    <a:pt x="3369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118871" y="2605434"/>
            <a:ext cx="8696739" cy="20413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283304" y="4008443"/>
            <a:ext cx="192024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rock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17753" y="3988915"/>
            <a:ext cx="192024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river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-128108" y="3966986"/>
            <a:ext cx="192024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climb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08616" y="3999228"/>
            <a:ext cx="150693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tree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66014" y="211067"/>
            <a:ext cx="6089999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1.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Listen and point. Repeat.</a:t>
            </a:r>
          </a:p>
        </p:txBody>
      </p:sp>
      <p:pic>
        <p:nvPicPr>
          <p:cNvPr id="24" name="Picture 23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063" b="40495" l="3953" r="23646">
                        <a14:foregroundMark x1="11786" y1="26693" x2="18887" y2="27474"/>
                        <a14:foregroundMark x1="12225" y1="23958" x2="14422" y2="33203"/>
                        <a14:foregroundMark x1="18594" y1="24219" x2="18228" y2="30990"/>
                        <a14:foregroundMark x1="10102" y1="29297" x2="15300" y2="25260"/>
                        <a14:foregroundMark x1="11127" y1="28255" x2="18594" y2="29948"/>
                        <a14:foregroundMark x1="13616" y1="35547" x2="17350" y2="35547"/>
                        <a14:foregroundMark x1="13763" y1="32292" x2="15813" y2="37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4880194" y="267943"/>
            <a:ext cx="611930" cy="4546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6801519" y="4024880"/>
            <a:ext cx="1506931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water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57873" y="1864150"/>
            <a:ext cx="6949440" cy="731520"/>
            <a:chOff x="564141" y="1625575"/>
            <a:chExt cx="6949440" cy="731520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564141" y="1641430"/>
              <a:ext cx="694944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198381" y="1991335"/>
              <a:ext cx="73152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7147821" y="1991335"/>
              <a:ext cx="731520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ounded Rectangle 21"/>
          <p:cNvSpPr/>
          <p:nvPr/>
        </p:nvSpPr>
        <p:spPr>
          <a:xfrm>
            <a:off x="3172473" y="1628260"/>
            <a:ext cx="1920240" cy="457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nature</a:t>
            </a:r>
          </a:p>
        </p:txBody>
      </p:sp>
      <p:grpSp>
        <p:nvGrpSpPr>
          <p:cNvPr id="51" name="Google Shape;2097;p76"/>
          <p:cNvGrpSpPr/>
          <p:nvPr/>
        </p:nvGrpSpPr>
        <p:grpSpPr>
          <a:xfrm rot="741126" flipH="1">
            <a:off x="8065510" y="4007840"/>
            <a:ext cx="850038" cy="1116492"/>
            <a:chOff x="181724" y="3902898"/>
            <a:chExt cx="850038" cy="1116492"/>
          </a:xfrm>
        </p:grpSpPr>
        <p:grpSp>
          <p:nvGrpSpPr>
            <p:cNvPr id="52" name="Google Shape;2098;p76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54" name="Google Shape;2099;p76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100;p76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101;p76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102;p76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" name="Google Shape;2103;p76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1489;p63"/>
          <p:cNvGrpSpPr/>
          <p:nvPr/>
        </p:nvGrpSpPr>
        <p:grpSpPr>
          <a:xfrm flipH="1">
            <a:off x="8432939" y="1342973"/>
            <a:ext cx="397036" cy="387882"/>
            <a:chOff x="397551" y="281000"/>
            <a:chExt cx="457711" cy="445973"/>
          </a:xfrm>
          <a:solidFill>
            <a:srgbClr val="FFC000"/>
          </a:solidFill>
        </p:grpSpPr>
        <p:sp>
          <p:nvSpPr>
            <p:cNvPr id="62" name="Google Shape;1490;p6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6">
                  <a:lumMod val="75000"/>
                </a:schemeClr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91;p6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971;p47"/>
          <p:cNvGrpSpPr/>
          <p:nvPr/>
        </p:nvGrpSpPr>
        <p:grpSpPr>
          <a:xfrm flipH="1">
            <a:off x="2121291" y="1808042"/>
            <a:ext cx="639198" cy="528849"/>
            <a:chOff x="5814365" y="313825"/>
            <a:chExt cx="766141" cy="59857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65" name="Google Shape;972;p47"/>
            <p:cNvSpPr/>
            <p:nvPr/>
          </p:nvSpPr>
          <p:spPr>
            <a:xfrm>
              <a:off x="5814365" y="348834"/>
              <a:ext cx="720087" cy="528566"/>
            </a:xfrm>
            <a:custGeom>
              <a:avLst/>
              <a:gdLst/>
              <a:ahLst/>
              <a:cxnLst/>
              <a:rect l="l" t="t" r="r" b="b"/>
              <a:pathLst>
                <a:path w="14904" h="10940" extrusionOk="0">
                  <a:moveTo>
                    <a:pt x="5124" y="1"/>
                  </a:moveTo>
                  <a:cubicBezTo>
                    <a:pt x="4651" y="1"/>
                    <a:pt x="4242" y="645"/>
                    <a:pt x="4635" y="1128"/>
                  </a:cubicBezTo>
                  <a:lnTo>
                    <a:pt x="5387" y="2051"/>
                  </a:lnTo>
                  <a:cubicBezTo>
                    <a:pt x="4618" y="1351"/>
                    <a:pt x="3780" y="718"/>
                    <a:pt x="2926" y="137"/>
                  </a:cubicBezTo>
                  <a:cubicBezTo>
                    <a:pt x="2825" y="67"/>
                    <a:pt x="2716" y="36"/>
                    <a:pt x="2610" y="36"/>
                  </a:cubicBezTo>
                  <a:cubicBezTo>
                    <a:pt x="2306" y="36"/>
                    <a:pt x="2020" y="290"/>
                    <a:pt x="1969" y="582"/>
                  </a:cubicBezTo>
                  <a:cubicBezTo>
                    <a:pt x="1696" y="428"/>
                    <a:pt x="1423" y="291"/>
                    <a:pt x="1115" y="155"/>
                  </a:cubicBezTo>
                  <a:cubicBezTo>
                    <a:pt x="1033" y="121"/>
                    <a:pt x="946" y="105"/>
                    <a:pt x="861" y="105"/>
                  </a:cubicBezTo>
                  <a:cubicBezTo>
                    <a:pt x="431" y="105"/>
                    <a:pt x="27" y="501"/>
                    <a:pt x="312" y="958"/>
                  </a:cubicBezTo>
                  <a:cubicBezTo>
                    <a:pt x="517" y="1282"/>
                    <a:pt x="739" y="1607"/>
                    <a:pt x="944" y="1914"/>
                  </a:cubicBezTo>
                  <a:cubicBezTo>
                    <a:pt x="903" y="1907"/>
                    <a:pt x="861" y="1903"/>
                    <a:pt x="820" y="1903"/>
                  </a:cubicBezTo>
                  <a:cubicBezTo>
                    <a:pt x="398" y="1903"/>
                    <a:pt x="1" y="2283"/>
                    <a:pt x="312" y="2735"/>
                  </a:cubicBezTo>
                  <a:cubicBezTo>
                    <a:pt x="1457" y="4443"/>
                    <a:pt x="2824" y="6032"/>
                    <a:pt x="4003" y="7707"/>
                  </a:cubicBezTo>
                  <a:cubicBezTo>
                    <a:pt x="3695" y="7502"/>
                    <a:pt x="3370" y="7314"/>
                    <a:pt x="3029" y="7160"/>
                  </a:cubicBezTo>
                  <a:cubicBezTo>
                    <a:pt x="2943" y="7112"/>
                    <a:pt x="2856" y="7091"/>
                    <a:pt x="2774" y="7091"/>
                  </a:cubicBezTo>
                  <a:cubicBezTo>
                    <a:pt x="2409" y="7091"/>
                    <a:pt x="2119" y="7499"/>
                    <a:pt x="2328" y="7860"/>
                  </a:cubicBezTo>
                  <a:cubicBezTo>
                    <a:pt x="2926" y="9142"/>
                    <a:pt x="3883" y="10201"/>
                    <a:pt x="5096" y="10902"/>
                  </a:cubicBezTo>
                  <a:cubicBezTo>
                    <a:pt x="5148" y="10928"/>
                    <a:pt x="5201" y="10940"/>
                    <a:pt x="5251" y="10940"/>
                  </a:cubicBezTo>
                  <a:cubicBezTo>
                    <a:pt x="5466" y="10940"/>
                    <a:pt x="5644" y="10727"/>
                    <a:pt x="5574" y="10492"/>
                  </a:cubicBezTo>
                  <a:lnTo>
                    <a:pt x="5574" y="10492"/>
                  </a:lnTo>
                  <a:lnTo>
                    <a:pt x="5762" y="10663"/>
                  </a:lnTo>
                  <a:cubicBezTo>
                    <a:pt x="5878" y="10770"/>
                    <a:pt x="6009" y="10816"/>
                    <a:pt x="6135" y="10816"/>
                  </a:cubicBezTo>
                  <a:cubicBezTo>
                    <a:pt x="6513" y="10816"/>
                    <a:pt x="6851" y="10406"/>
                    <a:pt x="6634" y="9996"/>
                  </a:cubicBezTo>
                  <a:cubicBezTo>
                    <a:pt x="6292" y="9227"/>
                    <a:pt x="5882" y="8493"/>
                    <a:pt x="5421" y="7792"/>
                  </a:cubicBezTo>
                  <a:lnTo>
                    <a:pt x="5421" y="7792"/>
                  </a:lnTo>
                  <a:cubicBezTo>
                    <a:pt x="6326" y="8749"/>
                    <a:pt x="7300" y="9637"/>
                    <a:pt x="8342" y="10423"/>
                  </a:cubicBezTo>
                  <a:cubicBezTo>
                    <a:pt x="8434" y="10490"/>
                    <a:pt x="8532" y="10520"/>
                    <a:pt x="8627" y="10520"/>
                  </a:cubicBezTo>
                  <a:cubicBezTo>
                    <a:pt x="8995" y="10520"/>
                    <a:pt x="9332" y="10089"/>
                    <a:pt x="9197" y="9723"/>
                  </a:cubicBezTo>
                  <a:lnTo>
                    <a:pt x="9197" y="9723"/>
                  </a:lnTo>
                  <a:cubicBezTo>
                    <a:pt x="9282" y="9808"/>
                    <a:pt x="9368" y="9894"/>
                    <a:pt x="9453" y="9996"/>
                  </a:cubicBezTo>
                  <a:cubicBezTo>
                    <a:pt x="9572" y="10119"/>
                    <a:pt x="9715" y="10172"/>
                    <a:pt x="9858" y="10172"/>
                  </a:cubicBezTo>
                  <a:cubicBezTo>
                    <a:pt x="10288" y="10172"/>
                    <a:pt x="10709" y="9694"/>
                    <a:pt x="10427" y="9244"/>
                  </a:cubicBezTo>
                  <a:cubicBezTo>
                    <a:pt x="10085" y="8732"/>
                    <a:pt x="9709" y="8219"/>
                    <a:pt x="9333" y="7741"/>
                  </a:cubicBezTo>
                  <a:lnTo>
                    <a:pt x="9333" y="7741"/>
                  </a:lnTo>
                  <a:cubicBezTo>
                    <a:pt x="10000" y="8407"/>
                    <a:pt x="10666" y="9056"/>
                    <a:pt x="11384" y="9654"/>
                  </a:cubicBezTo>
                  <a:cubicBezTo>
                    <a:pt x="11514" y="9763"/>
                    <a:pt x="11666" y="9811"/>
                    <a:pt x="11816" y="9811"/>
                  </a:cubicBezTo>
                  <a:cubicBezTo>
                    <a:pt x="12278" y="9811"/>
                    <a:pt x="12718" y="9363"/>
                    <a:pt x="12409" y="8886"/>
                  </a:cubicBezTo>
                  <a:lnTo>
                    <a:pt x="12170" y="8544"/>
                  </a:lnTo>
                  <a:lnTo>
                    <a:pt x="12409" y="8698"/>
                  </a:lnTo>
                  <a:cubicBezTo>
                    <a:pt x="12505" y="8762"/>
                    <a:pt x="12612" y="8790"/>
                    <a:pt x="12719" y="8790"/>
                  </a:cubicBezTo>
                  <a:cubicBezTo>
                    <a:pt x="13123" y="8790"/>
                    <a:pt x="13528" y="8382"/>
                    <a:pt x="13366" y="7963"/>
                  </a:cubicBezTo>
                  <a:cubicBezTo>
                    <a:pt x="13246" y="7638"/>
                    <a:pt x="13092" y="7314"/>
                    <a:pt x="12939" y="7006"/>
                  </a:cubicBezTo>
                  <a:cubicBezTo>
                    <a:pt x="13161" y="6904"/>
                    <a:pt x="13315" y="6681"/>
                    <a:pt x="13366" y="6442"/>
                  </a:cubicBezTo>
                  <a:cubicBezTo>
                    <a:pt x="13448" y="6482"/>
                    <a:pt x="13532" y="6500"/>
                    <a:pt x="13614" y="6500"/>
                  </a:cubicBezTo>
                  <a:cubicBezTo>
                    <a:pt x="13992" y="6500"/>
                    <a:pt x="14331" y="6121"/>
                    <a:pt x="14288" y="5742"/>
                  </a:cubicBezTo>
                  <a:cubicBezTo>
                    <a:pt x="14442" y="5639"/>
                    <a:pt x="14528" y="5485"/>
                    <a:pt x="14528" y="5315"/>
                  </a:cubicBezTo>
                  <a:cubicBezTo>
                    <a:pt x="14835" y="5092"/>
                    <a:pt x="14904" y="4665"/>
                    <a:pt x="14698" y="4358"/>
                  </a:cubicBezTo>
                  <a:cubicBezTo>
                    <a:pt x="14767" y="4255"/>
                    <a:pt x="14801" y="4136"/>
                    <a:pt x="14818" y="4016"/>
                  </a:cubicBezTo>
                  <a:cubicBezTo>
                    <a:pt x="14886" y="3435"/>
                    <a:pt x="14186" y="3008"/>
                    <a:pt x="13793" y="2752"/>
                  </a:cubicBezTo>
                  <a:cubicBezTo>
                    <a:pt x="13687" y="2666"/>
                    <a:pt x="13564" y="2626"/>
                    <a:pt x="13442" y="2626"/>
                  </a:cubicBezTo>
                  <a:cubicBezTo>
                    <a:pt x="13247" y="2626"/>
                    <a:pt x="13054" y="2727"/>
                    <a:pt x="12939" y="2905"/>
                  </a:cubicBezTo>
                  <a:cubicBezTo>
                    <a:pt x="12853" y="2837"/>
                    <a:pt x="12768" y="2752"/>
                    <a:pt x="12699" y="2683"/>
                  </a:cubicBezTo>
                  <a:cubicBezTo>
                    <a:pt x="12557" y="2562"/>
                    <a:pt x="12385" y="2503"/>
                    <a:pt x="12214" y="2503"/>
                  </a:cubicBezTo>
                  <a:cubicBezTo>
                    <a:pt x="11975" y="2503"/>
                    <a:pt x="11738" y="2618"/>
                    <a:pt x="11589" y="2837"/>
                  </a:cubicBezTo>
                  <a:cubicBezTo>
                    <a:pt x="11561" y="2832"/>
                    <a:pt x="11534" y="2830"/>
                    <a:pt x="11506" y="2830"/>
                  </a:cubicBezTo>
                  <a:cubicBezTo>
                    <a:pt x="11431" y="2830"/>
                    <a:pt x="11356" y="2846"/>
                    <a:pt x="11281" y="2871"/>
                  </a:cubicBezTo>
                  <a:lnTo>
                    <a:pt x="11127" y="2769"/>
                  </a:lnTo>
                  <a:cubicBezTo>
                    <a:pt x="11022" y="2687"/>
                    <a:pt x="10901" y="2649"/>
                    <a:pt x="10782" y="2649"/>
                  </a:cubicBezTo>
                  <a:cubicBezTo>
                    <a:pt x="10552" y="2649"/>
                    <a:pt x="10329" y="2789"/>
                    <a:pt x="10239" y="3025"/>
                  </a:cubicBezTo>
                  <a:cubicBezTo>
                    <a:pt x="10034" y="2803"/>
                    <a:pt x="9846" y="2564"/>
                    <a:pt x="9641" y="2342"/>
                  </a:cubicBezTo>
                  <a:cubicBezTo>
                    <a:pt x="9510" y="2186"/>
                    <a:pt x="9359" y="2120"/>
                    <a:pt x="9212" y="2120"/>
                  </a:cubicBezTo>
                  <a:cubicBezTo>
                    <a:pt x="8748" y="2120"/>
                    <a:pt x="8329" y="2775"/>
                    <a:pt x="8718" y="3281"/>
                  </a:cubicBezTo>
                  <a:cubicBezTo>
                    <a:pt x="9299" y="4016"/>
                    <a:pt x="9931" y="4768"/>
                    <a:pt x="10495" y="5537"/>
                  </a:cubicBezTo>
                  <a:cubicBezTo>
                    <a:pt x="8735" y="3879"/>
                    <a:pt x="7198" y="1983"/>
                    <a:pt x="5557" y="206"/>
                  </a:cubicBezTo>
                  <a:cubicBezTo>
                    <a:pt x="5421" y="61"/>
                    <a:pt x="5270" y="1"/>
                    <a:pt x="51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73;p47"/>
            <p:cNvSpPr/>
            <p:nvPr/>
          </p:nvSpPr>
          <p:spPr>
            <a:xfrm>
              <a:off x="5814375" y="313825"/>
              <a:ext cx="766131" cy="598575"/>
            </a:xfrm>
            <a:custGeom>
              <a:avLst/>
              <a:gdLst/>
              <a:ahLst/>
              <a:cxnLst/>
              <a:rect l="l" t="t" r="r" b="b"/>
              <a:pathLst>
                <a:path w="15857" h="12389" extrusionOk="0">
                  <a:moveTo>
                    <a:pt x="2794" y="475"/>
                  </a:moveTo>
                  <a:cubicBezTo>
                    <a:pt x="3496" y="475"/>
                    <a:pt x="4233" y="918"/>
                    <a:pt x="4784" y="1237"/>
                  </a:cubicBezTo>
                  <a:cubicBezTo>
                    <a:pt x="6203" y="2126"/>
                    <a:pt x="7450" y="3271"/>
                    <a:pt x="8441" y="4603"/>
                  </a:cubicBezTo>
                  <a:cubicBezTo>
                    <a:pt x="8490" y="4681"/>
                    <a:pt x="8566" y="4720"/>
                    <a:pt x="8642" y="4720"/>
                  </a:cubicBezTo>
                  <a:cubicBezTo>
                    <a:pt x="8699" y="4720"/>
                    <a:pt x="8756" y="4698"/>
                    <a:pt x="8800" y="4655"/>
                  </a:cubicBezTo>
                  <a:cubicBezTo>
                    <a:pt x="9694" y="3838"/>
                    <a:pt x="10801" y="3336"/>
                    <a:pt x="11934" y="3336"/>
                  </a:cubicBezTo>
                  <a:cubicBezTo>
                    <a:pt x="12531" y="3336"/>
                    <a:pt x="13136" y="3476"/>
                    <a:pt x="13721" y="3783"/>
                  </a:cubicBezTo>
                  <a:cubicBezTo>
                    <a:pt x="15497" y="4723"/>
                    <a:pt x="15344" y="6722"/>
                    <a:pt x="14387" y="8191"/>
                  </a:cubicBezTo>
                  <a:cubicBezTo>
                    <a:pt x="12712" y="10737"/>
                    <a:pt x="8578" y="11472"/>
                    <a:pt x="5775" y="11916"/>
                  </a:cubicBezTo>
                  <a:cubicBezTo>
                    <a:pt x="4340" y="11164"/>
                    <a:pt x="3315" y="9490"/>
                    <a:pt x="2563" y="8157"/>
                  </a:cubicBezTo>
                  <a:cubicBezTo>
                    <a:pt x="1675" y="6585"/>
                    <a:pt x="855" y="4689"/>
                    <a:pt x="940" y="2843"/>
                  </a:cubicBezTo>
                  <a:cubicBezTo>
                    <a:pt x="974" y="1904"/>
                    <a:pt x="1436" y="776"/>
                    <a:pt x="2427" y="520"/>
                  </a:cubicBezTo>
                  <a:cubicBezTo>
                    <a:pt x="2547" y="489"/>
                    <a:pt x="2670" y="475"/>
                    <a:pt x="2794" y="475"/>
                  </a:cubicBezTo>
                  <a:close/>
                  <a:moveTo>
                    <a:pt x="2649" y="1"/>
                  </a:moveTo>
                  <a:cubicBezTo>
                    <a:pt x="1864" y="1"/>
                    <a:pt x="1200" y="417"/>
                    <a:pt x="803" y="1494"/>
                  </a:cubicBezTo>
                  <a:cubicBezTo>
                    <a:pt x="0" y="3629"/>
                    <a:pt x="906" y="5885"/>
                    <a:pt x="1880" y="7798"/>
                  </a:cubicBezTo>
                  <a:cubicBezTo>
                    <a:pt x="2666" y="9353"/>
                    <a:pt x="3879" y="11335"/>
                    <a:pt x="5553" y="12138"/>
                  </a:cubicBezTo>
                  <a:cubicBezTo>
                    <a:pt x="5568" y="12259"/>
                    <a:pt x="5663" y="12366"/>
                    <a:pt x="5791" y="12366"/>
                  </a:cubicBezTo>
                  <a:cubicBezTo>
                    <a:pt x="5808" y="12366"/>
                    <a:pt x="5826" y="12364"/>
                    <a:pt x="5844" y="12360"/>
                  </a:cubicBezTo>
                  <a:lnTo>
                    <a:pt x="6049" y="12326"/>
                  </a:lnTo>
                  <a:lnTo>
                    <a:pt x="6203" y="12378"/>
                  </a:lnTo>
                  <a:cubicBezTo>
                    <a:pt x="6218" y="12385"/>
                    <a:pt x="6233" y="12388"/>
                    <a:pt x="6247" y="12388"/>
                  </a:cubicBezTo>
                  <a:cubicBezTo>
                    <a:pt x="6298" y="12388"/>
                    <a:pt x="6343" y="12345"/>
                    <a:pt x="6356" y="12292"/>
                  </a:cubicBezTo>
                  <a:cubicBezTo>
                    <a:pt x="9808" y="11711"/>
                    <a:pt x="14780" y="10498"/>
                    <a:pt x="15549" y="6602"/>
                  </a:cubicBezTo>
                  <a:cubicBezTo>
                    <a:pt x="15856" y="5082"/>
                    <a:pt x="14831" y="3749"/>
                    <a:pt x="13498" y="3168"/>
                  </a:cubicBezTo>
                  <a:cubicBezTo>
                    <a:pt x="13000" y="2949"/>
                    <a:pt x="12487" y="2852"/>
                    <a:pt x="11977" y="2852"/>
                  </a:cubicBezTo>
                  <a:cubicBezTo>
                    <a:pt x="10773" y="2852"/>
                    <a:pt x="9587" y="3396"/>
                    <a:pt x="8663" y="4176"/>
                  </a:cubicBezTo>
                  <a:cubicBezTo>
                    <a:pt x="7587" y="2853"/>
                    <a:pt x="4705" y="1"/>
                    <a:pt x="26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07CB721-FAED-CA14-AB5F-A6B5A32DA51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73678" y="2712885"/>
            <a:ext cx="1418163" cy="1263159"/>
          </a:xfrm>
          <a:prstGeom prst="rect">
            <a:avLst/>
          </a:prstGeom>
          <a:ln w="7620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B99589-5B5A-4FFF-E31B-7BF210E29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927977" y="2712885"/>
            <a:ext cx="1418163" cy="1276917"/>
          </a:xfrm>
          <a:prstGeom prst="rect">
            <a:avLst/>
          </a:prstGeom>
          <a:ln w="76200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FDE4C6-A844-7951-BADC-E89E102D2AE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514821" y="2712885"/>
            <a:ext cx="1502480" cy="1292552"/>
          </a:xfrm>
          <a:prstGeom prst="rect">
            <a:avLst/>
          </a:prstGeom>
          <a:ln w="76200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8D5129-7EF9-D15F-3BA7-8BE7641FB2F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192196" y="2685736"/>
            <a:ext cx="1405736" cy="1307471"/>
          </a:xfrm>
          <a:prstGeom prst="rect">
            <a:avLst/>
          </a:prstGeom>
          <a:ln w="76200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B32E22-789B-2397-A3BF-A722B8F7C59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772827" y="2685737"/>
            <a:ext cx="1362183" cy="1289474"/>
          </a:xfrm>
          <a:prstGeom prst="rect">
            <a:avLst/>
          </a:prstGeom>
          <a:ln w="76200">
            <a:noFill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1.mp3" descr="10.1.mp3">
            <a:hlinkClick r:id="" action="ppaction://media"/>
            <a:extLst>
              <a:ext uri="{FF2B5EF4-FFF2-40B4-BE49-F238E27FC236}">
                <a16:creationId xmlns:a16="http://schemas.microsoft.com/office/drawing/2014/main" id="{0311A231-63DE-DC3F-7489-26E4AA232D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27093" y="231346"/>
            <a:ext cx="549608" cy="5496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702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6749" y="-237437"/>
            <a:ext cx="4856199" cy="34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0"/>
          <p:cNvPicPr preferRelativeResize="0"/>
          <p:nvPr/>
        </p:nvPicPr>
        <p:blipFill rotWithShape="1">
          <a:blip r:embed="rId5">
            <a:alphaModFix/>
          </a:blip>
          <a:srcRect l="27562" b="13629"/>
          <a:stretch/>
        </p:blipFill>
        <p:spPr>
          <a:xfrm flipH="1">
            <a:off x="4280399" y="1612375"/>
            <a:ext cx="4863601" cy="353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0"/>
          <p:cNvPicPr preferRelativeResize="0"/>
          <p:nvPr/>
        </p:nvPicPr>
        <p:blipFill rotWithShape="1">
          <a:blip r:embed="rId6">
            <a:alphaModFix/>
          </a:blip>
          <a:srcRect l="33687"/>
          <a:stretch/>
        </p:blipFill>
        <p:spPr>
          <a:xfrm>
            <a:off x="6028800" y="202075"/>
            <a:ext cx="2866326" cy="180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19598" y="2343298"/>
            <a:ext cx="800997" cy="10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80;p38"/>
          <p:cNvSpPr txBox="1">
            <a:spLocks noGrp="1"/>
          </p:cNvSpPr>
          <p:nvPr>
            <p:ph type="title"/>
          </p:nvPr>
        </p:nvSpPr>
        <p:spPr>
          <a:xfrm>
            <a:off x="1781726" y="180349"/>
            <a:ext cx="6242700" cy="14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latin typeface="Myriad Pro" panose="020B0503030403020204" pitchFamily="34" charset="0"/>
              </a:rPr>
              <a:t>3</a:t>
            </a:r>
            <a:endParaRPr sz="8000" b="1" dirty="0">
              <a:latin typeface="Myriad Pro" panose="020B0503030403020204" pitchFamily="34" charset="0"/>
            </a:endParaRPr>
          </a:p>
        </p:txBody>
      </p:sp>
      <p:sp>
        <p:nvSpPr>
          <p:cNvPr id="10" name="Google Shape;281;p38"/>
          <p:cNvSpPr txBox="1">
            <a:spLocks noGrp="1"/>
          </p:cNvSpPr>
          <p:nvPr>
            <p:ph type="subTitle" idx="1"/>
          </p:nvPr>
        </p:nvSpPr>
        <p:spPr>
          <a:xfrm>
            <a:off x="1781726" y="1722833"/>
            <a:ext cx="5913395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FF0000"/>
                </a:solidFill>
                <a:latin typeface="Myriad Pro" panose="020B0503030403020204" pitchFamily="34" charset="0"/>
              </a:rPr>
              <a:t>Practice</a:t>
            </a:r>
            <a:endParaRPr sz="80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B2A1074-EDAC-B5B8-A26F-71B5A8E4ACE3}"/>
              </a:ext>
            </a:extLst>
          </p:cNvPr>
          <p:cNvGrpSpPr/>
          <p:nvPr/>
        </p:nvGrpSpPr>
        <p:grpSpPr>
          <a:xfrm>
            <a:off x="3113537" y="2489852"/>
            <a:ext cx="3070693" cy="769441"/>
            <a:chOff x="397164" y="323274"/>
            <a:chExt cx="3070693" cy="76944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C5F284A-2B97-ECD1-064C-910C179F979D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55BA1BB-05F1-4EB1-8432-3DFFEEB0CDF5}"/>
                </a:ext>
              </a:extLst>
            </p:cNvPr>
            <p:cNvSpPr txBox="1"/>
            <p:nvPr/>
          </p:nvSpPr>
          <p:spPr>
            <a:xfrm>
              <a:off x="764873" y="446384"/>
              <a:ext cx="27029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Listen and tick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41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260" y="0"/>
            <a:ext cx="4066384" cy="516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067503" cy="5167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95" r="87927">
                        <a14:backgroundMark x1="15945" y1="9480" x2="33713" y2="1487"/>
                        <a14:backgroundMark x1="71754" y1="2045" x2="47153" y2="929"/>
                        <a14:backgroundMark x1="83827" y1="56877" x2="71982" y2="23792"/>
                        <a14:backgroundMark x1="63554" y1="44424" x2="72210" y2="11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97" y="2493350"/>
            <a:ext cx="2132204" cy="261304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A8E17F1-E44D-12C4-67FF-E81C406B9C3D}"/>
              </a:ext>
            </a:extLst>
          </p:cNvPr>
          <p:cNvGrpSpPr/>
          <p:nvPr/>
        </p:nvGrpSpPr>
        <p:grpSpPr>
          <a:xfrm>
            <a:off x="4059289" y="-2467"/>
            <a:ext cx="5299010" cy="5169856"/>
            <a:chOff x="4059289" y="-2467"/>
            <a:chExt cx="5299010" cy="51698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59289" y="-2467"/>
              <a:ext cx="5194353" cy="5169856"/>
            </a:xfrm>
            <a:prstGeom prst="rect">
              <a:avLst/>
            </a:prstGeom>
          </p:spPr>
        </p:pic>
        <p:pic>
          <p:nvPicPr>
            <p:cNvPr id="11" name="Picture 10" descr="A person holding a microphone&#10;&#10;Description automatically generated with medium confidence">
              <a:extLst>
                <a:ext uri="{FF2B5EF4-FFF2-40B4-BE49-F238E27FC236}">
                  <a16:creationId xmlns:a16="http://schemas.microsoft.com/office/drawing/2014/main" id="{73D3BA9B-AA51-22BC-9BA8-24D2357D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62194" y="339082"/>
              <a:ext cx="1396105" cy="3243353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2" b="100000" l="9778" r="87556">
                        <a14:foregroundMark x1="26222" y1="28176" x2="33333" y2="327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5398" y="2692354"/>
            <a:ext cx="1254408" cy="241403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DE31261-3B25-73E0-D6D7-090F17CA80A0}"/>
              </a:ext>
            </a:extLst>
          </p:cNvPr>
          <p:cNvGrpSpPr/>
          <p:nvPr/>
        </p:nvGrpSpPr>
        <p:grpSpPr>
          <a:xfrm>
            <a:off x="258519" y="167529"/>
            <a:ext cx="5076879" cy="585628"/>
            <a:chOff x="258519" y="167529"/>
            <a:chExt cx="5076879" cy="58562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381A093-4809-AD2E-9C77-E3DF5413605B}"/>
                </a:ext>
              </a:extLst>
            </p:cNvPr>
            <p:cNvGrpSpPr/>
            <p:nvPr/>
          </p:nvGrpSpPr>
          <p:grpSpPr>
            <a:xfrm>
              <a:off x="258519" y="167529"/>
              <a:ext cx="5076879" cy="585628"/>
              <a:chOff x="258519" y="167529"/>
              <a:chExt cx="5076879" cy="585628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258519" y="167529"/>
                <a:ext cx="5076879" cy="58562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Myriad Pro" panose="020B0503030403020204" pitchFamily="34" charset="0"/>
                  </a:rPr>
                  <a:t>2</a:t>
                </a:r>
                <a:r>
                  <a:rPr lang="en-US" sz="2800" b="1">
                    <a:solidFill>
                      <a:sysClr val="windowText" lastClr="000000"/>
                    </a:solidFill>
                    <a:latin typeface="Myriad Pro" panose="020B0503030403020204" pitchFamily="34" charset="0"/>
                  </a:rPr>
                  <a:t>. </a:t>
                </a:r>
                <a:r>
                  <a:rPr lang="en-US" sz="2800" b="1" dirty="0">
                    <a:solidFill>
                      <a:sysClr val="windowText" lastClr="000000"/>
                    </a:solidFill>
                    <a:latin typeface="Myriad Pro" panose="020B0503030403020204" pitchFamily="34" charset="0"/>
                  </a:rPr>
                  <a:t>Listen and tick.</a:t>
                </a:r>
              </a:p>
            </p:txBody>
          </p:sp>
          <p:pic>
            <p:nvPicPr>
              <p:cNvPr id="22" name="Picture 21"/>
              <p:cNvPicPr/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50" t="13500" r="76111" b="59500"/>
              <a:stretch/>
            </p:blipFill>
            <p:spPr bwMode="auto">
              <a:xfrm>
                <a:off x="3435235" y="229965"/>
                <a:ext cx="609915" cy="45464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23" name="Picture 22"/>
            <p:cNvPicPr/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45" t="10500" r="3471" b="57000"/>
            <a:stretch/>
          </p:blipFill>
          <p:spPr bwMode="auto">
            <a:xfrm>
              <a:off x="4129138" y="191756"/>
              <a:ext cx="513148" cy="49691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2.mp3" descr="10.2.mp3">
            <a:hlinkClick r:id="" action="ppaction://media"/>
            <a:extLst>
              <a:ext uri="{FF2B5EF4-FFF2-40B4-BE49-F238E27FC236}">
                <a16:creationId xmlns:a16="http://schemas.microsoft.com/office/drawing/2014/main" id="{AA0FC7AA-3FD9-4A8D-DD64-AE03280C3D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>
            <a:duotone>
              <a:prstClr val="black"/>
              <a:schemeClr val="tx1">
                <a:lumMod val="75000"/>
                <a:lumOff val="2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03921" y="164472"/>
            <a:ext cx="585629" cy="5856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95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260" y="0"/>
            <a:ext cx="4066384" cy="516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067503" cy="51673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289" y="-2467"/>
            <a:ext cx="5194353" cy="5169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2" b="100000" l="9778" r="87556">
                        <a14:foregroundMark x1="26222" y1="28176" x2="33333" y2="327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53732" y="2729461"/>
            <a:ext cx="1254408" cy="2414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95" r="87927">
                        <a14:backgroundMark x1="15945" y1="9480" x2="33713" y2="1487"/>
                        <a14:backgroundMark x1="71754" y1="2045" x2="47153" y2="929"/>
                        <a14:backgroundMark x1="83827" y1="56877" x2="71982" y2="23792"/>
                        <a14:backgroundMark x1="63554" y1="44424" x2="72210" y2="11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97" y="2493350"/>
            <a:ext cx="2132204" cy="261304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58519" y="167529"/>
            <a:ext cx="5076879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Myriad Pro" panose="020B0503030403020204" pitchFamily="34" charset="0"/>
              </a:rPr>
              <a:t>2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Listen and tick.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3435235" y="229965"/>
            <a:ext cx="609915" cy="45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4129138" y="191756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A person holding a microphone&#10;&#10;Description automatically generated with medium confidence">
            <a:extLst>
              <a:ext uri="{FF2B5EF4-FFF2-40B4-BE49-F238E27FC236}">
                <a16:creationId xmlns:a16="http://schemas.microsoft.com/office/drawing/2014/main" id="{73D3BA9B-AA51-22BC-9BA8-24D2357D4B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62194" y="339082"/>
            <a:ext cx="1396105" cy="3243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2-2.mp3" descr="10.2-2.mp3">
            <a:hlinkClick r:id="" action="ppaction://media"/>
            <a:extLst>
              <a:ext uri="{FF2B5EF4-FFF2-40B4-BE49-F238E27FC236}">
                <a16:creationId xmlns:a16="http://schemas.microsoft.com/office/drawing/2014/main" id="{4B03B784-7294-0E45-F901-F52D164578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01031" y="164472"/>
            <a:ext cx="585629" cy="5856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817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7260" y="0"/>
            <a:ext cx="4066384" cy="516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067503" cy="51673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289" y="-2467"/>
            <a:ext cx="5194353" cy="5169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2" b="100000" l="9778" r="87556">
                        <a14:foregroundMark x1="26222" y1="28176" x2="33333" y2="327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0092" y="2729461"/>
            <a:ext cx="1254408" cy="2414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795" r="87927">
                        <a14:backgroundMark x1="15945" y1="9480" x2="33713" y2="1487"/>
                        <a14:backgroundMark x1="71754" y1="2045" x2="47153" y2="929"/>
                        <a14:backgroundMark x1="83827" y1="56877" x2="71982" y2="23792"/>
                        <a14:backgroundMark x1="63554" y1="44424" x2="72210" y2="11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97" y="2493350"/>
            <a:ext cx="2132204" cy="261304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58519" y="167529"/>
            <a:ext cx="5076879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Myriad Pro" panose="020B0503030403020204" pitchFamily="34" charset="0"/>
              </a:rPr>
              <a:t>2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Listen and tick.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3435235" y="229965"/>
            <a:ext cx="609915" cy="45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4129138" y="191756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A person holding a microphone&#10;&#10;Description automatically generated with medium confidence">
            <a:extLst>
              <a:ext uri="{FF2B5EF4-FFF2-40B4-BE49-F238E27FC236}">
                <a16:creationId xmlns:a16="http://schemas.microsoft.com/office/drawing/2014/main" id="{73D3BA9B-AA51-22BC-9BA8-24D2357D4B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01878" y="303593"/>
            <a:ext cx="1396105" cy="3243353"/>
          </a:xfrm>
          <a:prstGeom prst="rect">
            <a:avLst/>
          </a:prstGeom>
        </p:spPr>
      </p:pic>
      <p:sp>
        <p:nvSpPr>
          <p:cNvPr id="8" name="Oval Callout 17">
            <a:extLst>
              <a:ext uri="{FF2B5EF4-FFF2-40B4-BE49-F238E27FC236}">
                <a16:creationId xmlns:a16="http://schemas.microsoft.com/office/drawing/2014/main" id="{B12614A5-6D4F-4010-F00E-1A8BD089321A}"/>
              </a:ext>
            </a:extLst>
          </p:cNvPr>
          <p:cNvSpPr/>
          <p:nvPr/>
        </p:nvSpPr>
        <p:spPr>
          <a:xfrm>
            <a:off x="312993" y="1063300"/>
            <a:ext cx="3816145" cy="1119906"/>
          </a:xfrm>
          <a:prstGeom prst="wedgeEllipseCallout">
            <a:avLst>
              <a:gd name="adj1" fmla="val -34743"/>
              <a:gd name="adj2" fmla="val 654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Look! Can you see</a:t>
            </a:r>
            <a:b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me in the photo? 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39FF96-26C1-F59D-5B89-ABEFE62BE7FA}"/>
              </a:ext>
            </a:extLst>
          </p:cNvPr>
          <p:cNvGrpSpPr/>
          <p:nvPr/>
        </p:nvGrpSpPr>
        <p:grpSpPr>
          <a:xfrm>
            <a:off x="1444201" y="2148106"/>
            <a:ext cx="3982067" cy="1624378"/>
            <a:chOff x="1453162" y="3341788"/>
            <a:chExt cx="3982067" cy="1624378"/>
          </a:xfrm>
        </p:grpSpPr>
        <p:sp>
          <p:nvSpPr>
            <p:cNvPr id="10" name="Oval Callout 17">
              <a:extLst>
                <a:ext uri="{FF2B5EF4-FFF2-40B4-BE49-F238E27FC236}">
                  <a16:creationId xmlns:a16="http://schemas.microsoft.com/office/drawing/2014/main" id="{AE78FF9A-EFA6-219A-30D0-F4DFB828ABCF}"/>
                </a:ext>
              </a:extLst>
            </p:cNvPr>
            <p:cNvSpPr/>
            <p:nvPr/>
          </p:nvSpPr>
          <p:spPr>
            <a:xfrm>
              <a:off x="1453162" y="3380465"/>
              <a:ext cx="3700423" cy="1547025"/>
            </a:xfrm>
            <a:prstGeom prst="wedgeEllipseCallout">
              <a:avLst>
                <a:gd name="adj1" fmla="val -34743"/>
                <a:gd name="adj2" fmla="val 6542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/>
              </a:r>
              <a:br>
                <a:rPr lang="en-US" sz="2400" dirty="0">
                  <a:solidFill>
                    <a:schemeClr val="tx1"/>
                  </a:solidFill>
                </a:rPr>
              </a:br>
              <a:endParaRPr lang="en-US" sz="24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" name="Oval Callout 19">
              <a:extLst>
                <a:ext uri="{FF2B5EF4-FFF2-40B4-BE49-F238E27FC236}">
                  <a16:creationId xmlns:a16="http://schemas.microsoft.com/office/drawing/2014/main" id="{D9836546-B61D-0B0D-001C-227F0AF570FD}"/>
                </a:ext>
              </a:extLst>
            </p:cNvPr>
            <p:cNvSpPr/>
            <p:nvPr/>
          </p:nvSpPr>
          <p:spPr>
            <a:xfrm>
              <a:off x="1497251" y="3341788"/>
              <a:ext cx="3937978" cy="1624378"/>
            </a:xfrm>
            <a:prstGeom prst="wedgeEllipseCallout">
              <a:avLst>
                <a:gd name="adj1" fmla="val -46740"/>
                <a:gd name="adj2" fmla="val 4572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Yes. And I climb</a:t>
              </a:r>
              <a:br>
                <a:rPr lang="en-US" sz="2600" dirty="0">
                  <a:solidFill>
                    <a:schemeClr val="tx1"/>
                  </a:solidFill>
                  <a:latin typeface="Comic Sans MS" panose="030F0702030302020204" pitchFamily="66" charset="0"/>
                </a:rPr>
              </a:br>
              <a:r>
                <a:rPr lang="en-US" sz="26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big rocks with my friends! </a:t>
              </a:r>
              <a:br>
                <a:rPr lang="en-US" sz="2600" dirty="0">
                  <a:solidFill>
                    <a:schemeClr val="tx1"/>
                  </a:solidFill>
                  <a:latin typeface="Comic Sans MS" panose="030F0702030302020204" pitchFamily="66" charset="0"/>
                </a:rPr>
              </a:br>
              <a:endParaRPr lang="en-US" sz="26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3" name="Oval Callout 18">
            <a:extLst>
              <a:ext uri="{FF2B5EF4-FFF2-40B4-BE49-F238E27FC236}">
                <a16:creationId xmlns:a16="http://schemas.microsoft.com/office/drawing/2014/main" id="{D866770D-5609-3C73-75E2-8F6D922EFFC1}"/>
              </a:ext>
            </a:extLst>
          </p:cNvPr>
          <p:cNvSpPr/>
          <p:nvPr/>
        </p:nvSpPr>
        <p:spPr>
          <a:xfrm>
            <a:off x="4588380" y="492023"/>
            <a:ext cx="3668975" cy="1893284"/>
          </a:xfrm>
          <a:prstGeom prst="wedgeEllipseCallout">
            <a:avLst>
              <a:gd name="adj1" fmla="val 1642"/>
              <a:gd name="adj2" fmla="val 678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Yes, Uncle John.</a:t>
            </a:r>
            <a:b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Wow! You can climb</a:t>
            </a:r>
            <a:b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the rock! </a:t>
            </a:r>
            <a:b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14" name="10.2-2.mp3" descr="10.2-2.mp3">
            <a:hlinkClick r:id="" action="ppaction://media"/>
            <a:extLst>
              <a:ext uri="{FF2B5EF4-FFF2-40B4-BE49-F238E27FC236}">
                <a16:creationId xmlns:a16="http://schemas.microsoft.com/office/drawing/2014/main" id="{3D99F0C3-EE4E-F8BF-4D2B-258B10B0AF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>
            <a:duotone>
              <a:prstClr val="black"/>
              <a:schemeClr val="tx1">
                <a:lumMod val="75000"/>
                <a:lumOff val="2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66383" y="140590"/>
            <a:ext cx="633393" cy="6333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221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260" y="0"/>
            <a:ext cx="4066384" cy="516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067503" cy="51673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150" y="0"/>
            <a:ext cx="5194353" cy="5169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2" b="100000" l="9778" r="87556">
                        <a14:foregroundMark x1="26222" y1="28176" x2="33333" y2="327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5474" y="2729461"/>
            <a:ext cx="1254408" cy="2414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95" r="87927">
                        <a14:backgroundMark x1="15945" y1="9480" x2="33713" y2="1487"/>
                        <a14:backgroundMark x1="71754" y1="2045" x2="47153" y2="929"/>
                        <a14:backgroundMark x1="83827" y1="56877" x2="71982" y2="23792"/>
                        <a14:backgroundMark x1="63554" y1="44424" x2="72210" y2="113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97" y="2493350"/>
            <a:ext cx="2132204" cy="261304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58519" y="167529"/>
            <a:ext cx="5076879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FF0000"/>
                </a:solidFill>
                <a:latin typeface="Myriad Pro" panose="020B0503030403020204" pitchFamily="34" charset="0"/>
              </a:rPr>
              <a:t>2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Listen and tick.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3435235" y="229965"/>
            <a:ext cx="609915" cy="45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4129138" y="191756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A person holding a microphone&#10;&#10;Description automatically generated with medium confidence">
            <a:extLst>
              <a:ext uri="{FF2B5EF4-FFF2-40B4-BE49-F238E27FC236}">
                <a16:creationId xmlns:a16="http://schemas.microsoft.com/office/drawing/2014/main" id="{73D3BA9B-AA51-22BC-9BA8-24D2357D4B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01878" y="303593"/>
            <a:ext cx="1396105" cy="3243353"/>
          </a:xfrm>
          <a:prstGeom prst="rect">
            <a:avLst/>
          </a:prstGeom>
        </p:spPr>
      </p:pic>
      <p:sp>
        <p:nvSpPr>
          <p:cNvPr id="8" name="Oval Callout 17">
            <a:extLst>
              <a:ext uri="{FF2B5EF4-FFF2-40B4-BE49-F238E27FC236}">
                <a16:creationId xmlns:a16="http://schemas.microsoft.com/office/drawing/2014/main" id="{B12614A5-6D4F-4010-F00E-1A8BD089321A}"/>
              </a:ext>
            </a:extLst>
          </p:cNvPr>
          <p:cNvSpPr/>
          <p:nvPr/>
        </p:nvSpPr>
        <p:spPr>
          <a:xfrm>
            <a:off x="552318" y="1188687"/>
            <a:ext cx="3248340" cy="1119906"/>
          </a:xfrm>
          <a:prstGeom prst="wedgeEllipseCallout">
            <a:avLst>
              <a:gd name="adj1" fmla="val -34743"/>
              <a:gd name="adj2" fmla="val 654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>
                <a:solidFill>
                  <a:schemeClr val="tx1"/>
                </a:solidFill>
                <a:latin typeface="Comic Sans MS" panose="030F0702030302020204" pitchFamily="66" charset="0"/>
              </a:rPr>
              <a:t>Look! Can you see</a:t>
            </a:r>
            <a:br>
              <a:rPr lang="en-US" sz="200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000">
                <a:solidFill>
                  <a:schemeClr val="tx1"/>
                </a:solidFill>
                <a:latin typeface="Comic Sans MS" panose="030F0702030302020204" pitchFamily="66" charset="0"/>
              </a:rPr>
              <a:t>me in the photo? 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39FF96-26C1-F59D-5B89-ABEFE62BE7FA}"/>
              </a:ext>
            </a:extLst>
          </p:cNvPr>
          <p:cNvGrpSpPr/>
          <p:nvPr/>
        </p:nvGrpSpPr>
        <p:grpSpPr>
          <a:xfrm>
            <a:off x="1209510" y="2381017"/>
            <a:ext cx="3456873" cy="1533046"/>
            <a:chOff x="1188817" y="3602552"/>
            <a:chExt cx="3937978" cy="1716369"/>
          </a:xfrm>
        </p:grpSpPr>
        <p:sp>
          <p:nvSpPr>
            <p:cNvPr id="10" name="Oval Callout 17">
              <a:extLst>
                <a:ext uri="{FF2B5EF4-FFF2-40B4-BE49-F238E27FC236}">
                  <a16:creationId xmlns:a16="http://schemas.microsoft.com/office/drawing/2014/main" id="{AE78FF9A-EFA6-219A-30D0-F4DFB828ABCF}"/>
                </a:ext>
              </a:extLst>
            </p:cNvPr>
            <p:cNvSpPr/>
            <p:nvPr/>
          </p:nvSpPr>
          <p:spPr>
            <a:xfrm>
              <a:off x="1404195" y="3602552"/>
              <a:ext cx="3700423" cy="1547025"/>
            </a:xfrm>
            <a:prstGeom prst="wedgeEllipseCallout">
              <a:avLst>
                <a:gd name="adj1" fmla="val -34743"/>
                <a:gd name="adj2" fmla="val 6542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/>
              </a:r>
              <a:br>
                <a:rPr lang="en-US" sz="1600" dirty="0">
                  <a:solidFill>
                    <a:schemeClr val="tx1"/>
                  </a:solidFill>
                </a:rPr>
              </a:br>
              <a:endParaRPr lang="en-US" sz="16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" name="Oval Callout 19">
              <a:extLst>
                <a:ext uri="{FF2B5EF4-FFF2-40B4-BE49-F238E27FC236}">
                  <a16:creationId xmlns:a16="http://schemas.microsoft.com/office/drawing/2014/main" id="{D9836546-B61D-0B0D-001C-227F0AF570FD}"/>
                </a:ext>
              </a:extLst>
            </p:cNvPr>
            <p:cNvSpPr/>
            <p:nvPr/>
          </p:nvSpPr>
          <p:spPr>
            <a:xfrm>
              <a:off x="1188817" y="3694543"/>
              <a:ext cx="3937978" cy="1624378"/>
            </a:xfrm>
            <a:prstGeom prst="wedgeEllipseCallout">
              <a:avLst>
                <a:gd name="adj1" fmla="val -46740"/>
                <a:gd name="adj2" fmla="val 45725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Yes. And I climb</a:t>
              </a:r>
              <a:br>
                <a:rPr lang="en-US" sz="2000" dirty="0">
                  <a:solidFill>
                    <a:schemeClr val="tx1"/>
                  </a:solidFill>
                  <a:latin typeface="Comic Sans MS" panose="030F0702030302020204" pitchFamily="66" charset="0"/>
                </a:rPr>
              </a:br>
              <a:r>
                <a:rPr lang="en-US" sz="20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big rocks with my friends</a:t>
              </a:r>
              <a:r>
                <a:rPr lang="en-US" sz="2000">
                  <a:solidFill>
                    <a:schemeClr val="tx1"/>
                  </a:solidFill>
                  <a:latin typeface="Comic Sans MS" panose="030F0702030302020204" pitchFamily="66" charset="0"/>
                </a:rPr>
                <a:t>! </a:t>
              </a:r>
              <a:endParaRPr lang="en-US" sz="20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3" name="Oval Callout 18">
            <a:extLst>
              <a:ext uri="{FF2B5EF4-FFF2-40B4-BE49-F238E27FC236}">
                <a16:creationId xmlns:a16="http://schemas.microsoft.com/office/drawing/2014/main" id="{D866770D-5609-3C73-75E2-8F6D922EFFC1}"/>
              </a:ext>
            </a:extLst>
          </p:cNvPr>
          <p:cNvSpPr/>
          <p:nvPr/>
        </p:nvSpPr>
        <p:spPr>
          <a:xfrm>
            <a:off x="4588380" y="934425"/>
            <a:ext cx="3668975" cy="1450881"/>
          </a:xfrm>
          <a:prstGeom prst="wedgeEllipseCallout">
            <a:avLst>
              <a:gd name="adj1" fmla="val -17050"/>
              <a:gd name="adj2" fmla="val 678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Yes, Uncle John.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Wow! You can climb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the rock! </a:t>
            </a:r>
            <a:b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5DDD41-ED05-0120-2682-FD01C2D620BF}"/>
              </a:ext>
            </a:extLst>
          </p:cNvPr>
          <p:cNvGrpSpPr/>
          <p:nvPr/>
        </p:nvGrpSpPr>
        <p:grpSpPr>
          <a:xfrm>
            <a:off x="6578958" y="3525144"/>
            <a:ext cx="2683247" cy="1642245"/>
            <a:chOff x="6578958" y="3525144"/>
            <a:chExt cx="2683247" cy="164224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488029A-2928-9E16-1822-A0B9F2B696C2}"/>
                </a:ext>
              </a:extLst>
            </p:cNvPr>
            <p:cNvSpPr/>
            <p:nvPr/>
          </p:nvSpPr>
          <p:spPr>
            <a:xfrm>
              <a:off x="6578958" y="3525144"/>
              <a:ext cx="2683247" cy="164224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A435E2-B46C-DC0B-7549-28BD7FA4E043}"/>
                </a:ext>
              </a:extLst>
            </p:cNvPr>
            <p:cNvSpPr txBox="1"/>
            <p:nvPr/>
          </p:nvSpPr>
          <p:spPr>
            <a:xfrm>
              <a:off x="6598426" y="3569570"/>
              <a:ext cx="26196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800">
                  <a:latin typeface="Myriad Pro" panose="020B0503030403020204" pitchFamily="34" charset="0"/>
                </a:rPr>
                <a:t>Can Uncle John climb the rock? </a:t>
              </a:r>
              <a:endParaRPr lang="en-US" sz="18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C1C868-987E-467A-B354-B8490DAEBB98}"/>
                </a:ext>
              </a:extLst>
            </p:cNvPr>
            <p:cNvSpPr/>
            <p:nvPr/>
          </p:nvSpPr>
          <p:spPr>
            <a:xfrm>
              <a:off x="7424084" y="4272904"/>
              <a:ext cx="15560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Yes, he can.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9BBB4EB-6B6D-E1C7-ABE9-88098735E400}"/>
                </a:ext>
              </a:extLst>
            </p:cNvPr>
            <p:cNvSpPr/>
            <p:nvPr/>
          </p:nvSpPr>
          <p:spPr>
            <a:xfrm>
              <a:off x="7491674" y="4712896"/>
              <a:ext cx="15560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No</a:t>
              </a:r>
              <a:r>
                <a:rPr lang="en-US" sz="1800">
                  <a:solidFill>
                    <a:srgbClr val="0070C0"/>
                  </a:solidFill>
                  <a:latin typeface="Myriad Pro" panose="020B0503030403020204" pitchFamily="34" charset="0"/>
                </a:rPr>
                <a:t>, he </a:t>
              </a:r>
              <a:r>
                <a:rPr lang="en-US" sz="1800" dirty="0">
                  <a:solidFill>
                    <a:srgbClr val="0070C0"/>
                  </a:solidFill>
                  <a:latin typeface="Myriad Pro" panose="020B0503030403020204" pitchFamily="34" charset="0"/>
                </a:rPr>
                <a:t>can’t.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2095FEB-41CB-D38C-7CD9-15774B1799D5}"/>
                </a:ext>
              </a:extLst>
            </p:cNvPr>
            <p:cNvSpPr/>
            <p:nvPr/>
          </p:nvSpPr>
          <p:spPr>
            <a:xfrm>
              <a:off x="6995471" y="4709408"/>
              <a:ext cx="393317" cy="368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D91556A-60A1-0DFF-70A5-F21187C3B180}"/>
                </a:ext>
              </a:extLst>
            </p:cNvPr>
            <p:cNvSpPr/>
            <p:nvPr/>
          </p:nvSpPr>
          <p:spPr>
            <a:xfrm>
              <a:off x="6980074" y="4274144"/>
              <a:ext cx="393317" cy="368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46EC249-6FF0-2FDF-B73D-ABF5BABE199B}"/>
              </a:ext>
            </a:extLst>
          </p:cNvPr>
          <p:cNvSpPr txBox="1"/>
          <p:nvPr/>
        </p:nvSpPr>
        <p:spPr>
          <a:xfrm>
            <a:off x="6936818" y="4201571"/>
            <a:ext cx="451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332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0"/>
          <p:cNvPicPr preferRelativeResize="0"/>
          <p:nvPr/>
        </p:nvPicPr>
        <p:blipFill rotWithShape="1">
          <a:blip r:embed="rId4">
            <a:alphaModFix/>
          </a:blip>
          <a:srcRect l="27562" b="13629"/>
          <a:stretch/>
        </p:blipFill>
        <p:spPr>
          <a:xfrm flipH="1">
            <a:off x="4280399" y="1612375"/>
            <a:ext cx="4863601" cy="353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19598" y="2343298"/>
            <a:ext cx="800997" cy="10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1;p38"/>
          <p:cNvSpPr txBox="1">
            <a:spLocks noGrp="1"/>
          </p:cNvSpPr>
          <p:nvPr>
            <p:ph type="subTitle" idx="1"/>
          </p:nvPr>
        </p:nvSpPr>
        <p:spPr>
          <a:xfrm>
            <a:off x="239486" y="1542298"/>
            <a:ext cx="8904514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F0000"/>
                </a:solidFill>
                <a:latin typeface="Myriad Pro" panose="020B0503030403020204" pitchFamily="34" charset="0"/>
              </a:rPr>
              <a:t>Look and Match</a:t>
            </a:r>
            <a:endParaRPr sz="60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0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40D7FA-F08F-4811-DCCD-E28CEF2554DB}"/>
              </a:ext>
            </a:extLst>
          </p:cNvPr>
          <p:cNvGrpSpPr/>
          <p:nvPr/>
        </p:nvGrpSpPr>
        <p:grpSpPr>
          <a:xfrm>
            <a:off x="1103086" y="293133"/>
            <a:ext cx="2206172" cy="1067353"/>
            <a:chOff x="1103086" y="293133"/>
            <a:chExt cx="2206172" cy="1067353"/>
          </a:xfrm>
        </p:grpSpPr>
        <p:pic>
          <p:nvPicPr>
            <p:cNvPr id="3" name="Picture 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9A7F8C87-A26A-27FD-B6F6-54406A496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0921"/>
            <a:stretch/>
          </p:blipFill>
          <p:spPr>
            <a:xfrm>
              <a:off x="1509607" y="293133"/>
              <a:ext cx="1799651" cy="1067353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1135E3-6632-BB00-504A-7C52A1C4DB22}"/>
                </a:ext>
              </a:extLst>
            </p:cNvPr>
            <p:cNvSpPr txBox="1"/>
            <p:nvPr/>
          </p:nvSpPr>
          <p:spPr>
            <a:xfrm>
              <a:off x="1103086" y="635226"/>
              <a:ext cx="3978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1.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472B620-7B5F-8734-9187-B7C0C31F7A7B}"/>
              </a:ext>
            </a:extLst>
          </p:cNvPr>
          <p:cNvGrpSpPr/>
          <p:nvPr/>
        </p:nvGrpSpPr>
        <p:grpSpPr>
          <a:xfrm>
            <a:off x="1103086" y="1475368"/>
            <a:ext cx="2213306" cy="1067354"/>
            <a:chOff x="1103086" y="1475368"/>
            <a:chExt cx="2213306" cy="1067354"/>
          </a:xfrm>
        </p:grpSpPr>
        <p:pic>
          <p:nvPicPr>
            <p:cNvPr id="8" name="Picture 7" descr="Map&#10;&#10;Description automatically generated">
              <a:extLst>
                <a:ext uri="{FF2B5EF4-FFF2-40B4-BE49-F238E27FC236}">
                  <a16:creationId xmlns:a16="http://schemas.microsoft.com/office/drawing/2014/main" id="{5E01BE37-8A2D-34D0-3F0C-23178BDCA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09607" y="1475368"/>
              <a:ext cx="1806785" cy="1067354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5F327B-278A-B2FD-4C06-83236070AA9A}"/>
                </a:ext>
              </a:extLst>
            </p:cNvPr>
            <p:cNvSpPr txBox="1"/>
            <p:nvPr/>
          </p:nvSpPr>
          <p:spPr>
            <a:xfrm>
              <a:off x="1103086" y="1808990"/>
              <a:ext cx="3978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2.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1CBA85A-E495-60F2-8560-A05C0A202837}"/>
              </a:ext>
            </a:extLst>
          </p:cNvPr>
          <p:cNvGrpSpPr/>
          <p:nvPr/>
        </p:nvGrpSpPr>
        <p:grpSpPr>
          <a:xfrm>
            <a:off x="1111740" y="2674017"/>
            <a:ext cx="2204652" cy="1067354"/>
            <a:chOff x="1111740" y="2681274"/>
            <a:chExt cx="2204652" cy="1067354"/>
          </a:xfrm>
        </p:grpSpPr>
        <p:pic>
          <p:nvPicPr>
            <p:cNvPr id="10" name="Picture 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CF8455D-BFF7-B9DC-1974-5E99FFEE1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242" t="13489" b="20951"/>
            <a:stretch/>
          </p:blipFill>
          <p:spPr>
            <a:xfrm>
              <a:off x="1509608" y="2681274"/>
              <a:ext cx="1806784" cy="1067354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E156DF-8624-6904-4AB0-AF6AF7207562}"/>
                </a:ext>
              </a:extLst>
            </p:cNvPr>
            <p:cNvSpPr txBox="1"/>
            <p:nvPr/>
          </p:nvSpPr>
          <p:spPr>
            <a:xfrm>
              <a:off x="1111740" y="2980985"/>
              <a:ext cx="3978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3.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770CA5-F25C-734D-75C6-DD77C838B887}"/>
              </a:ext>
            </a:extLst>
          </p:cNvPr>
          <p:cNvGrpSpPr/>
          <p:nvPr/>
        </p:nvGrpSpPr>
        <p:grpSpPr>
          <a:xfrm>
            <a:off x="1111740" y="3875315"/>
            <a:ext cx="2204649" cy="987769"/>
            <a:chOff x="1111740" y="3889829"/>
            <a:chExt cx="2204649" cy="987769"/>
          </a:xfrm>
        </p:grpSpPr>
        <p:pic>
          <p:nvPicPr>
            <p:cNvPr id="15" name="Picture 14" descr="A child from a tree&#10;&#10;Description automatically generated with low confidence">
              <a:extLst>
                <a:ext uri="{FF2B5EF4-FFF2-40B4-BE49-F238E27FC236}">
                  <a16:creationId xmlns:a16="http://schemas.microsoft.com/office/drawing/2014/main" id="{D57B5BDA-7F9A-6FA5-8DB2-0C54139B7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9606" y="3889829"/>
              <a:ext cx="1806783" cy="987769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2B1F19C-5AD1-BDB6-2DF8-43ADDD3AAE40}"/>
                </a:ext>
              </a:extLst>
            </p:cNvPr>
            <p:cNvSpPr txBox="1"/>
            <p:nvPr/>
          </p:nvSpPr>
          <p:spPr>
            <a:xfrm>
              <a:off x="1111740" y="4153007"/>
              <a:ext cx="3978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4.</a:t>
              </a:r>
            </a:p>
          </p:txBody>
        </p:sp>
      </p:grpSp>
      <p:sp>
        <p:nvSpPr>
          <p:cNvPr id="25" name="Rounded Rectangular Callout 15">
            <a:extLst>
              <a:ext uri="{FF2B5EF4-FFF2-40B4-BE49-F238E27FC236}">
                <a16:creationId xmlns:a16="http://schemas.microsoft.com/office/drawing/2014/main" id="{4B2ACA8C-0520-8688-42F4-650ABE376EA6}"/>
              </a:ext>
            </a:extLst>
          </p:cNvPr>
          <p:cNvSpPr/>
          <p:nvPr/>
        </p:nvSpPr>
        <p:spPr>
          <a:xfrm>
            <a:off x="5476801" y="3886785"/>
            <a:ext cx="3239028" cy="987769"/>
          </a:xfrm>
          <a:prstGeom prst="wedgeRoundRectCallout">
            <a:avLst>
              <a:gd name="adj1" fmla="val -38175"/>
              <a:gd name="adj2" fmla="val 846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d. No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I can’t. 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Rounded Rectangular Callout 15">
            <a:extLst>
              <a:ext uri="{FF2B5EF4-FFF2-40B4-BE49-F238E27FC236}">
                <a16:creationId xmlns:a16="http://schemas.microsoft.com/office/drawing/2014/main" id="{6DD2BDB7-1355-0CE7-E2BE-6B86AACF1DAF}"/>
              </a:ext>
            </a:extLst>
          </p:cNvPr>
          <p:cNvSpPr/>
          <p:nvPr/>
        </p:nvSpPr>
        <p:spPr>
          <a:xfrm>
            <a:off x="5476801" y="2753602"/>
            <a:ext cx="3239028" cy="987769"/>
          </a:xfrm>
          <a:prstGeom prst="wedgeRoundRectCallout">
            <a:avLst>
              <a:gd name="adj1" fmla="val -38175"/>
              <a:gd name="adj2" fmla="val 846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c. No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I can’t. 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Rounded Rectangular Callout 15">
            <a:extLst>
              <a:ext uri="{FF2B5EF4-FFF2-40B4-BE49-F238E27FC236}">
                <a16:creationId xmlns:a16="http://schemas.microsoft.com/office/drawing/2014/main" id="{9EC90388-2FDD-77CD-63AF-043C3AA10C21}"/>
              </a:ext>
            </a:extLst>
          </p:cNvPr>
          <p:cNvSpPr/>
          <p:nvPr/>
        </p:nvSpPr>
        <p:spPr>
          <a:xfrm>
            <a:off x="5556629" y="1645579"/>
            <a:ext cx="3239028" cy="987769"/>
          </a:xfrm>
          <a:prstGeom prst="wedgeRoundRectCallout">
            <a:avLst>
              <a:gd name="adj1" fmla="val -38175"/>
              <a:gd name="adj2" fmla="val 846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b. Yes, I can.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Rounded Rectangular Callout 15">
            <a:extLst>
              <a:ext uri="{FF2B5EF4-FFF2-40B4-BE49-F238E27FC236}">
                <a16:creationId xmlns:a16="http://schemas.microsoft.com/office/drawing/2014/main" id="{F731436B-ACFD-8A58-B742-7248C71EB16A}"/>
              </a:ext>
            </a:extLst>
          </p:cNvPr>
          <p:cNvSpPr/>
          <p:nvPr/>
        </p:nvSpPr>
        <p:spPr>
          <a:xfrm>
            <a:off x="5600172" y="424295"/>
            <a:ext cx="3239028" cy="987769"/>
          </a:xfrm>
          <a:prstGeom prst="wedgeRoundRectCallout">
            <a:avLst>
              <a:gd name="adj1" fmla="val -38175"/>
              <a:gd name="adj2" fmla="val 8462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a. Yes, I can.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FD04AEE7-7BCC-4CFB-F79F-5AD7D4BEF2C4}"/>
              </a:ext>
            </a:extLst>
          </p:cNvPr>
          <p:cNvCxnSpPr>
            <a:cxnSpLocks/>
          </p:cNvCxnSpPr>
          <p:nvPr/>
        </p:nvCxnSpPr>
        <p:spPr>
          <a:xfrm>
            <a:off x="3338286" y="826810"/>
            <a:ext cx="2167543" cy="3553860"/>
          </a:xfrm>
          <a:prstGeom prst="curvedConnector3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26348F5C-7476-5414-196D-1E928F8285D0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3349172" y="1992738"/>
            <a:ext cx="2207457" cy="146726"/>
          </a:xfrm>
          <a:prstGeom prst="curvedConnector3">
            <a:avLst>
              <a:gd name="adj1" fmla="val 48685"/>
            </a:avLst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53EA9D8A-E66D-C410-41D2-08130980C238}"/>
              </a:ext>
            </a:extLst>
          </p:cNvPr>
          <p:cNvCxnSpPr>
            <a:cxnSpLocks/>
          </p:cNvCxnSpPr>
          <p:nvPr/>
        </p:nvCxnSpPr>
        <p:spPr>
          <a:xfrm flipV="1">
            <a:off x="3349172" y="1031441"/>
            <a:ext cx="2251000" cy="2226204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063C9D48-D5EC-0546-CFE9-005D18DD4C6A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3349172" y="3247487"/>
            <a:ext cx="2127629" cy="1118695"/>
          </a:xfrm>
          <a:prstGeom prst="curvedConnector3">
            <a:avLst>
              <a:gd name="adj1" fmla="val 50000"/>
            </a:avLst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08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8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6749" y="-237437"/>
            <a:ext cx="4856199" cy="340027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8"/>
          <p:cNvSpPr txBox="1">
            <a:spLocks noGrp="1"/>
          </p:cNvSpPr>
          <p:nvPr>
            <p:ph type="title"/>
          </p:nvPr>
        </p:nvSpPr>
        <p:spPr>
          <a:xfrm>
            <a:off x="1732488" y="180349"/>
            <a:ext cx="6242700" cy="14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yriad Pro" panose="020B0503030403020204" pitchFamily="34" charset="0"/>
              </a:rPr>
              <a:t>1</a:t>
            </a:r>
            <a:endParaRPr b="1" dirty="0">
              <a:latin typeface="Myriad Pro" panose="020B0503030403020204" pitchFamily="34" charset="0"/>
            </a:endParaRPr>
          </a:p>
        </p:txBody>
      </p:sp>
      <p:sp>
        <p:nvSpPr>
          <p:cNvPr id="281" name="Google Shape;281;p38"/>
          <p:cNvSpPr txBox="1">
            <a:spLocks noGrp="1"/>
          </p:cNvSpPr>
          <p:nvPr>
            <p:ph type="subTitle" idx="1"/>
          </p:nvPr>
        </p:nvSpPr>
        <p:spPr>
          <a:xfrm>
            <a:off x="1781726" y="1722833"/>
            <a:ext cx="5913395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FF0000"/>
                </a:solidFill>
                <a:latin typeface="Myriad Pro" panose="020B0503030403020204" pitchFamily="34" charset="0"/>
              </a:rPr>
              <a:t>Warm Up </a:t>
            </a:r>
            <a:endParaRPr sz="80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06980" y="2612505"/>
            <a:ext cx="4678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Listen to the song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88020" y="3097625"/>
            <a:ext cx="43316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www.youtube.com/watch?v=2UcZWXvgMZE</a:t>
            </a:r>
            <a:r>
              <a:rPr lang="en-US" dirty="0" smtClean="0"/>
              <a:t> 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A7F8C87-A26A-27FD-B6F6-54406A496A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921"/>
          <a:stretch/>
        </p:blipFill>
        <p:spPr>
          <a:xfrm>
            <a:off x="3355303" y="1677025"/>
            <a:ext cx="3143468" cy="1956582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28" name="Rounded Rectangular Callout 15">
            <a:extLst>
              <a:ext uri="{FF2B5EF4-FFF2-40B4-BE49-F238E27FC236}">
                <a16:creationId xmlns:a16="http://schemas.microsoft.com/office/drawing/2014/main" id="{F731436B-ACFD-8A58-B742-7248C71EB16A}"/>
              </a:ext>
            </a:extLst>
          </p:cNvPr>
          <p:cNvSpPr/>
          <p:nvPr/>
        </p:nvSpPr>
        <p:spPr>
          <a:xfrm>
            <a:off x="490682" y="575685"/>
            <a:ext cx="4545776" cy="733448"/>
          </a:xfrm>
          <a:prstGeom prst="wedgeRoundRectCallout">
            <a:avLst>
              <a:gd name="adj1" fmla="val 45621"/>
              <a:gd name="adj2" fmla="val 853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Can you drink cold water?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358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7F8C87-A26A-27FD-B6F6-54406A496A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14" r="4814"/>
          <a:stretch/>
        </p:blipFill>
        <p:spPr>
          <a:xfrm>
            <a:off x="2370559" y="1641856"/>
            <a:ext cx="4300781" cy="2676926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28" name="Rounded Rectangular Callout 15">
            <a:extLst>
              <a:ext uri="{FF2B5EF4-FFF2-40B4-BE49-F238E27FC236}">
                <a16:creationId xmlns:a16="http://schemas.microsoft.com/office/drawing/2014/main" id="{F731436B-ACFD-8A58-B742-7248C71EB16A}"/>
              </a:ext>
            </a:extLst>
          </p:cNvPr>
          <p:cNvSpPr/>
          <p:nvPr/>
        </p:nvSpPr>
        <p:spPr>
          <a:xfrm>
            <a:off x="490682" y="575685"/>
            <a:ext cx="4545776" cy="733448"/>
          </a:xfrm>
          <a:prstGeom prst="wedgeRoundRectCallout">
            <a:avLst>
              <a:gd name="adj1" fmla="val 45621"/>
              <a:gd name="adj2" fmla="val 853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Can you swim in the river?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63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7F8C87-A26A-27FD-B6F6-54406A496A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102" b="21102"/>
          <a:stretch/>
        </p:blipFill>
        <p:spPr>
          <a:xfrm>
            <a:off x="2166583" y="1655923"/>
            <a:ext cx="4843212" cy="301455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28" name="Rounded Rectangular Callout 15">
            <a:extLst>
              <a:ext uri="{FF2B5EF4-FFF2-40B4-BE49-F238E27FC236}">
                <a16:creationId xmlns:a16="http://schemas.microsoft.com/office/drawing/2014/main" id="{F731436B-ACFD-8A58-B742-7248C71EB16A}"/>
              </a:ext>
            </a:extLst>
          </p:cNvPr>
          <p:cNvSpPr/>
          <p:nvPr/>
        </p:nvSpPr>
        <p:spPr>
          <a:xfrm>
            <a:off x="490682" y="575685"/>
            <a:ext cx="4545776" cy="733448"/>
          </a:xfrm>
          <a:prstGeom prst="wedgeRoundRectCallout">
            <a:avLst>
              <a:gd name="adj1" fmla="val 45621"/>
              <a:gd name="adj2" fmla="val 853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Can you climb the rock?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993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7F8C87-A26A-27FD-B6F6-54406A496A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02" r="1802"/>
          <a:stretch/>
        </p:blipFill>
        <p:spPr>
          <a:xfrm>
            <a:off x="2328360" y="1613719"/>
            <a:ext cx="4617199" cy="2873873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28" name="Rounded Rectangular Callout 15">
            <a:extLst>
              <a:ext uri="{FF2B5EF4-FFF2-40B4-BE49-F238E27FC236}">
                <a16:creationId xmlns:a16="http://schemas.microsoft.com/office/drawing/2014/main" id="{F731436B-ACFD-8A58-B742-7248C71EB16A}"/>
              </a:ext>
            </a:extLst>
          </p:cNvPr>
          <p:cNvSpPr/>
          <p:nvPr/>
        </p:nvSpPr>
        <p:spPr>
          <a:xfrm>
            <a:off x="490682" y="505347"/>
            <a:ext cx="4545776" cy="733448"/>
          </a:xfrm>
          <a:prstGeom prst="wedgeRoundRectCallout">
            <a:avLst>
              <a:gd name="adj1" fmla="val 45621"/>
              <a:gd name="adj2" fmla="val 853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Can you climb the tree?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1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6749" y="-237437"/>
            <a:ext cx="4856199" cy="34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0"/>
          <p:cNvPicPr preferRelativeResize="0"/>
          <p:nvPr/>
        </p:nvPicPr>
        <p:blipFill rotWithShape="1">
          <a:blip r:embed="rId5">
            <a:alphaModFix/>
          </a:blip>
          <a:srcRect l="27562" b="13629"/>
          <a:stretch/>
        </p:blipFill>
        <p:spPr>
          <a:xfrm flipH="1">
            <a:off x="4280399" y="1566454"/>
            <a:ext cx="4863601" cy="353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0"/>
          <p:cNvPicPr preferRelativeResize="0"/>
          <p:nvPr/>
        </p:nvPicPr>
        <p:blipFill rotWithShape="1">
          <a:blip r:embed="rId6">
            <a:alphaModFix/>
          </a:blip>
          <a:srcRect l="33687"/>
          <a:stretch/>
        </p:blipFill>
        <p:spPr>
          <a:xfrm>
            <a:off x="6028800" y="202075"/>
            <a:ext cx="2866326" cy="180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19598" y="2343298"/>
            <a:ext cx="800997" cy="10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80;p38"/>
          <p:cNvSpPr txBox="1">
            <a:spLocks noGrp="1"/>
          </p:cNvSpPr>
          <p:nvPr>
            <p:ph type="title"/>
          </p:nvPr>
        </p:nvSpPr>
        <p:spPr>
          <a:xfrm>
            <a:off x="1711386" y="179865"/>
            <a:ext cx="6242700" cy="14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latin typeface="Myriad Pro" panose="020B0503030403020204" pitchFamily="34" charset="0"/>
              </a:rPr>
              <a:t>4</a:t>
            </a:r>
            <a:endParaRPr sz="8000" b="1" dirty="0">
              <a:latin typeface="Myriad Pro" panose="020B0503030403020204" pitchFamily="34" charset="0"/>
            </a:endParaRPr>
          </a:p>
        </p:txBody>
      </p:sp>
      <p:sp>
        <p:nvSpPr>
          <p:cNvPr id="10" name="Google Shape;281;p38"/>
          <p:cNvSpPr txBox="1">
            <a:spLocks noGrp="1"/>
          </p:cNvSpPr>
          <p:nvPr>
            <p:ph type="subTitle" idx="1"/>
          </p:nvPr>
        </p:nvSpPr>
        <p:spPr>
          <a:xfrm>
            <a:off x="1781726" y="1722833"/>
            <a:ext cx="5913395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FF0000"/>
                </a:solidFill>
                <a:latin typeface="Myriad Pro" panose="020B0503030403020204" pitchFamily="34" charset="0"/>
              </a:rPr>
              <a:t>Production</a:t>
            </a:r>
            <a:endParaRPr sz="80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65075D-7FC2-2951-2083-1853372D2ACD}"/>
              </a:ext>
            </a:extLst>
          </p:cNvPr>
          <p:cNvGrpSpPr/>
          <p:nvPr/>
        </p:nvGrpSpPr>
        <p:grpSpPr>
          <a:xfrm>
            <a:off x="2934656" y="2571750"/>
            <a:ext cx="4065586" cy="769441"/>
            <a:chOff x="397164" y="323274"/>
            <a:chExt cx="3075439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597CB5-6C47-F1D2-0C7D-A56604AFD2D4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32F71B2-0736-61B7-8D60-252CD076656F}"/>
                </a:ext>
              </a:extLst>
            </p:cNvPr>
            <p:cNvSpPr txBox="1"/>
            <p:nvPr/>
          </p:nvSpPr>
          <p:spPr>
            <a:xfrm>
              <a:off x="750546" y="558880"/>
              <a:ext cx="2722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AU" sz="2400" b="1">
                  <a:effectLst/>
                  <a:ea typeface="Times New Roman" panose="02020603050405020304" pitchFamily="18" charset="0"/>
                </a:rPr>
                <a:t>Ask and answer. Tick.</a:t>
              </a:r>
              <a:endParaRPr lang="en-US" sz="2400" dirty="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562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4" y="1177431"/>
            <a:ext cx="8965891" cy="278863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6014" y="211067"/>
            <a:ext cx="5271225" cy="73283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Myriad Pro" panose="020B0503030403020204" pitchFamily="34" charset="0"/>
              </a:rPr>
              <a:t>3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 Ask and answer. Tick .</a:t>
            </a:r>
          </a:p>
        </p:txBody>
      </p:sp>
      <p:sp>
        <p:nvSpPr>
          <p:cNvPr id="8" name="Rectangle 7"/>
          <p:cNvSpPr/>
          <p:nvPr/>
        </p:nvSpPr>
        <p:spPr>
          <a:xfrm>
            <a:off x="285135" y="1317523"/>
            <a:ext cx="3264310" cy="521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4384279" y="315287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Google Shape;2037;p74"/>
          <p:cNvSpPr/>
          <p:nvPr/>
        </p:nvSpPr>
        <p:spPr>
          <a:xfrm rot="5805167">
            <a:off x="8197939" y="3431579"/>
            <a:ext cx="990863" cy="1130449"/>
          </a:xfrm>
          <a:custGeom>
            <a:avLst/>
            <a:gdLst/>
            <a:ahLst/>
            <a:cxnLst/>
            <a:rect l="l" t="t" r="r" b="b"/>
            <a:pathLst>
              <a:path w="12030" h="13841" extrusionOk="0">
                <a:moveTo>
                  <a:pt x="11928" y="11423"/>
                </a:moveTo>
                <a:lnTo>
                  <a:pt x="12006" y="11521"/>
                </a:lnTo>
                <a:lnTo>
                  <a:pt x="12006" y="11521"/>
                </a:lnTo>
                <a:cubicBezTo>
                  <a:pt x="11993" y="11491"/>
                  <a:pt x="11965" y="11458"/>
                  <a:pt x="11928" y="11423"/>
                </a:cubicBezTo>
                <a:close/>
                <a:moveTo>
                  <a:pt x="12006" y="11521"/>
                </a:moveTo>
                <a:cubicBezTo>
                  <a:pt x="12010" y="11532"/>
                  <a:pt x="12012" y="11542"/>
                  <a:pt x="12012" y="11551"/>
                </a:cubicBezTo>
                <a:cubicBezTo>
                  <a:pt x="12012" y="11551"/>
                  <a:pt x="12012" y="11568"/>
                  <a:pt x="12012" y="11568"/>
                </a:cubicBezTo>
                <a:cubicBezTo>
                  <a:pt x="12012" y="11568"/>
                  <a:pt x="12030" y="11551"/>
                  <a:pt x="12030" y="11551"/>
                </a:cubicBezTo>
                <a:lnTo>
                  <a:pt x="12006" y="11521"/>
                </a:lnTo>
                <a:close/>
                <a:moveTo>
                  <a:pt x="2905" y="1"/>
                </a:moveTo>
                <a:cubicBezTo>
                  <a:pt x="2871" y="1"/>
                  <a:pt x="2871" y="18"/>
                  <a:pt x="2940" y="120"/>
                </a:cubicBezTo>
                <a:cubicBezTo>
                  <a:pt x="2974" y="172"/>
                  <a:pt x="3008" y="240"/>
                  <a:pt x="3025" y="308"/>
                </a:cubicBezTo>
                <a:cubicBezTo>
                  <a:pt x="3059" y="360"/>
                  <a:pt x="3042" y="377"/>
                  <a:pt x="3025" y="377"/>
                </a:cubicBezTo>
                <a:lnTo>
                  <a:pt x="2974" y="325"/>
                </a:lnTo>
                <a:cubicBezTo>
                  <a:pt x="2923" y="257"/>
                  <a:pt x="2854" y="206"/>
                  <a:pt x="2786" y="172"/>
                </a:cubicBezTo>
                <a:cubicBezTo>
                  <a:pt x="2780" y="170"/>
                  <a:pt x="2776" y="169"/>
                  <a:pt x="2772" y="169"/>
                </a:cubicBezTo>
                <a:cubicBezTo>
                  <a:pt x="2738" y="169"/>
                  <a:pt x="2755" y="230"/>
                  <a:pt x="2786" y="291"/>
                </a:cubicBezTo>
                <a:cubicBezTo>
                  <a:pt x="2820" y="360"/>
                  <a:pt x="2871" y="479"/>
                  <a:pt x="2923" y="565"/>
                </a:cubicBezTo>
                <a:cubicBezTo>
                  <a:pt x="2923" y="565"/>
                  <a:pt x="2923" y="565"/>
                  <a:pt x="2923" y="582"/>
                </a:cubicBezTo>
                <a:cubicBezTo>
                  <a:pt x="2854" y="616"/>
                  <a:pt x="2837" y="718"/>
                  <a:pt x="2888" y="855"/>
                </a:cubicBezTo>
                <a:cubicBezTo>
                  <a:pt x="2820" y="872"/>
                  <a:pt x="2752" y="906"/>
                  <a:pt x="2718" y="958"/>
                </a:cubicBezTo>
                <a:cubicBezTo>
                  <a:pt x="2700" y="975"/>
                  <a:pt x="2700" y="975"/>
                  <a:pt x="2700" y="992"/>
                </a:cubicBezTo>
                <a:cubicBezTo>
                  <a:pt x="2666" y="941"/>
                  <a:pt x="2632" y="889"/>
                  <a:pt x="2615" y="838"/>
                </a:cubicBezTo>
                <a:cubicBezTo>
                  <a:pt x="2581" y="753"/>
                  <a:pt x="2615" y="736"/>
                  <a:pt x="2598" y="684"/>
                </a:cubicBezTo>
                <a:cubicBezTo>
                  <a:pt x="2478" y="565"/>
                  <a:pt x="2427" y="599"/>
                  <a:pt x="2342" y="548"/>
                </a:cubicBezTo>
                <a:lnTo>
                  <a:pt x="2342" y="548"/>
                </a:lnTo>
                <a:cubicBezTo>
                  <a:pt x="2342" y="548"/>
                  <a:pt x="2342" y="582"/>
                  <a:pt x="2359" y="599"/>
                </a:cubicBezTo>
                <a:cubicBezTo>
                  <a:pt x="2376" y="650"/>
                  <a:pt x="2410" y="701"/>
                  <a:pt x="2427" y="736"/>
                </a:cubicBezTo>
                <a:cubicBezTo>
                  <a:pt x="2427" y="787"/>
                  <a:pt x="2495" y="872"/>
                  <a:pt x="2512" y="923"/>
                </a:cubicBezTo>
                <a:cubicBezTo>
                  <a:pt x="2530" y="975"/>
                  <a:pt x="2547" y="1009"/>
                  <a:pt x="2547" y="1009"/>
                </a:cubicBezTo>
                <a:cubicBezTo>
                  <a:pt x="2538" y="1009"/>
                  <a:pt x="2525" y="1026"/>
                  <a:pt x="2498" y="1026"/>
                </a:cubicBezTo>
                <a:cubicBezTo>
                  <a:pt x="2470" y="1026"/>
                  <a:pt x="2427" y="1009"/>
                  <a:pt x="2359" y="941"/>
                </a:cubicBezTo>
                <a:cubicBezTo>
                  <a:pt x="2342" y="932"/>
                  <a:pt x="2333" y="928"/>
                  <a:pt x="2329" y="928"/>
                </a:cubicBezTo>
                <a:cubicBezTo>
                  <a:pt x="2325" y="928"/>
                  <a:pt x="2325" y="932"/>
                  <a:pt x="2325" y="941"/>
                </a:cubicBezTo>
                <a:cubicBezTo>
                  <a:pt x="2359" y="992"/>
                  <a:pt x="2376" y="1026"/>
                  <a:pt x="2393" y="1077"/>
                </a:cubicBezTo>
                <a:cubicBezTo>
                  <a:pt x="2376" y="1129"/>
                  <a:pt x="2427" y="1197"/>
                  <a:pt x="2512" y="1299"/>
                </a:cubicBezTo>
                <a:cubicBezTo>
                  <a:pt x="2530" y="1316"/>
                  <a:pt x="2547" y="1351"/>
                  <a:pt x="2564" y="1368"/>
                </a:cubicBezTo>
                <a:lnTo>
                  <a:pt x="2530" y="1419"/>
                </a:lnTo>
                <a:cubicBezTo>
                  <a:pt x="2495" y="1385"/>
                  <a:pt x="2461" y="1334"/>
                  <a:pt x="2427" y="1299"/>
                </a:cubicBezTo>
                <a:cubicBezTo>
                  <a:pt x="2342" y="1163"/>
                  <a:pt x="2342" y="1163"/>
                  <a:pt x="2273" y="1146"/>
                </a:cubicBezTo>
                <a:lnTo>
                  <a:pt x="2102" y="1077"/>
                </a:lnTo>
                <a:cubicBezTo>
                  <a:pt x="2100" y="1076"/>
                  <a:pt x="2098" y="1075"/>
                  <a:pt x="2096" y="1075"/>
                </a:cubicBezTo>
                <a:cubicBezTo>
                  <a:pt x="2071" y="1075"/>
                  <a:pt x="2089" y="1168"/>
                  <a:pt x="2137" y="1231"/>
                </a:cubicBezTo>
                <a:cubicBezTo>
                  <a:pt x="2154" y="1265"/>
                  <a:pt x="2171" y="1299"/>
                  <a:pt x="2188" y="1316"/>
                </a:cubicBezTo>
                <a:cubicBezTo>
                  <a:pt x="2273" y="1402"/>
                  <a:pt x="2342" y="1470"/>
                  <a:pt x="2410" y="1556"/>
                </a:cubicBezTo>
                <a:lnTo>
                  <a:pt x="2137" y="1863"/>
                </a:lnTo>
                <a:lnTo>
                  <a:pt x="2102" y="1829"/>
                </a:lnTo>
                <a:cubicBezTo>
                  <a:pt x="2054" y="1793"/>
                  <a:pt x="2014" y="1757"/>
                  <a:pt x="1989" y="1757"/>
                </a:cubicBezTo>
                <a:cubicBezTo>
                  <a:pt x="1979" y="1757"/>
                  <a:pt x="1971" y="1763"/>
                  <a:pt x="1966" y="1778"/>
                </a:cubicBezTo>
                <a:cubicBezTo>
                  <a:pt x="1966" y="1803"/>
                  <a:pt x="1961" y="1816"/>
                  <a:pt x="1949" y="1816"/>
                </a:cubicBezTo>
                <a:cubicBezTo>
                  <a:pt x="1936" y="1816"/>
                  <a:pt x="1914" y="1803"/>
                  <a:pt x="1880" y="1778"/>
                </a:cubicBezTo>
                <a:cubicBezTo>
                  <a:pt x="1842" y="1755"/>
                  <a:pt x="1821" y="1745"/>
                  <a:pt x="1809" y="1745"/>
                </a:cubicBezTo>
                <a:cubicBezTo>
                  <a:pt x="1795" y="1745"/>
                  <a:pt x="1795" y="1759"/>
                  <a:pt x="1795" y="1778"/>
                </a:cubicBezTo>
                <a:cubicBezTo>
                  <a:pt x="1778" y="1812"/>
                  <a:pt x="1744" y="1812"/>
                  <a:pt x="1795" y="1914"/>
                </a:cubicBezTo>
                <a:cubicBezTo>
                  <a:pt x="1762" y="1904"/>
                  <a:pt x="1732" y="1898"/>
                  <a:pt x="1706" y="1898"/>
                </a:cubicBezTo>
                <a:cubicBezTo>
                  <a:pt x="1610" y="1898"/>
                  <a:pt x="1563" y="1972"/>
                  <a:pt x="1590" y="2120"/>
                </a:cubicBezTo>
                <a:cubicBezTo>
                  <a:pt x="1521" y="2154"/>
                  <a:pt x="1487" y="2239"/>
                  <a:pt x="1556" y="2410"/>
                </a:cubicBezTo>
                <a:cubicBezTo>
                  <a:pt x="1573" y="2444"/>
                  <a:pt x="1590" y="2478"/>
                  <a:pt x="1590" y="2495"/>
                </a:cubicBezTo>
                <a:lnTo>
                  <a:pt x="1573" y="2513"/>
                </a:lnTo>
                <a:cubicBezTo>
                  <a:pt x="1556" y="2513"/>
                  <a:pt x="1539" y="2530"/>
                  <a:pt x="1521" y="2530"/>
                </a:cubicBezTo>
                <a:cubicBezTo>
                  <a:pt x="1487" y="2547"/>
                  <a:pt x="1436" y="2581"/>
                  <a:pt x="1419" y="2615"/>
                </a:cubicBezTo>
                <a:cubicBezTo>
                  <a:pt x="1369" y="2590"/>
                  <a:pt x="1319" y="2574"/>
                  <a:pt x="1262" y="2574"/>
                </a:cubicBezTo>
                <a:cubicBezTo>
                  <a:pt x="1241" y="2574"/>
                  <a:pt x="1220" y="2576"/>
                  <a:pt x="1197" y="2581"/>
                </a:cubicBezTo>
                <a:cubicBezTo>
                  <a:pt x="1111" y="2615"/>
                  <a:pt x="1094" y="2718"/>
                  <a:pt x="1094" y="2837"/>
                </a:cubicBezTo>
                <a:lnTo>
                  <a:pt x="1060" y="2837"/>
                </a:lnTo>
                <a:cubicBezTo>
                  <a:pt x="1026" y="2820"/>
                  <a:pt x="992" y="2803"/>
                  <a:pt x="958" y="2803"/>
                </a:cubicBezTo>
                <a:cubicBezTo>
                  <a:pt x="923" y="2803"/>
                  <a:pt x="889" y="2820"/>
                  <a:pt x="872" y="2837"/>
                </a:cubicBezTo>
                <a:lnTo>
                  <a:pt x="838" y="2820"/>
                </a:lnTo>
                <a:cubicBezTo>
                  <a:pt x="787" y="2769"/>
                  <a:pt x="736" y="2735"/>
                  <a:pt x="684" y="2718"/>
                </a:cubicBezTo>
                <a:cubicBezTo>
                  <a:pt x="684" y="2683"/>
                  <a:pt x="650" y="2615"/>
                  <a:pt x="582" y="2530"/>
                </a:cubicBezTo>
                <a:cubicBezTo>
                  <a:pt x="513" y="2444"/>
                  <a:pt x="513" y="2427"/>
                  <a:pt x="548" y="2427"/>
                </a:cubicBezTo>
                <a:cubicBezTo>
                  <a:pt x="582" y="2427"/>
                  <a:pt x="582" y="2427"/>
                  <a:pt x="530" y="2342"/>
                </a:cubicBezTo>
                <a:cubicBezTo>
                  <a:pt x="513" y="2325"/>
                  <a:pt x="479" y="2290"/>
                  <a:pt x="462" y="2273"/>
                </a:cubicBezTo>
                <a:cubicBezTo>
                  <a:pt x="445" y="2273"/>
                  <a:pt x="445" y="2290"/>
                  <a:pt x="445" y="2307"/>
                </a:cubicBezTo>
                <a:cubicBezTo>
                  <a:pt x="445" y="2325"/>
                  <a:pt x="462" y="2376"/>
                  <a:pt x="462" y="2376"/>
                </a:cubicBezTo>
                <a:cubicBezTo>
                  <a:pt x="428" y="2393"/>
                  <a:pt x="377" y="2410"/>
                  <a:pt x="343" y="2410"/>
                </a:cubicBezTo>
                <a:cubicBezTo>
                  <a:pt x="325" y="2410"/>
                  <a:pt x="274" y="2359"/>
                  <a:pt x="223" y="2325"/>
                </a:cubicBezTo>
                <a:lnTo>
                  <a:pt x="189" y="2273"/>
                </a:lnTo>
                <a:lnTo>
                  <a:pt x="155" y="2222"/>
                </a:lnTo>
                <a:lnTo>
                  <a:pt x="137" y="2222"/>
                </a:lnTo>
                <a:cubicBezTo>
                  <a:pt x="137" y="2222"/>
                  <a:pt x="137" y="2239"/>
                  <a:pt x="137" y="2239"/>
                </a:cubicBezTo>
                <a:cubicBezTo>
                  <a:pt x="120" y="2273"/>
                  <a:pt x="103" y="2307"/>
                  <a:pt x="86" y="2325"/>
                </a:cubicBezTo>
                <a:cubicBezTo>
                  <a:pt x="69" y="2325"/>
                  <a:pt x="52" y="2342"/>
                  <a:pt x="18" y="2342"/>
                </a:cubicBezTo>
                <a:cubicBezTo>
                  <a:pt x="1" y="2342"/>
                  <a:pt x="1" y="2376"/>
                  <a:pt x="18" y="2427"/>
                </a:cubicBezTo>
                <a:lnTo>
                  <a:pt x="9057" y="13841"/>
                </a:lnTo>
                <a:cubicBezTo>
                  <a:pt x="9057" y="13841"/>
                  <a:pt x="9074" y="13841"/>
                  <a:pt x="9091" y="13824"/>
                </a:cubicBezTo>
                <a:cubicBezTo>
                  <a:pt x="9074" y="13824"/>
                  <a:pt x="9074" y="13807"/>
                  <a:pt x="9057" y="13789"/>
                </a:cubicBezTo>
                <a:cubicBezTo>
                  <a:pt x="9039" y="13721"/>
                  <a:pt x="8988" y="13636"/>
                  <a:pt x="9005" y="13619"/>
                </a:cubicBezTo>
                <a:cubicBezTo>
                  <a:pt x="9022" y="13567"/>
                  <a:pt x="8954" y="13482"/>
                  <a:pt x="8971" y="13431"/>
                </a:cubicBezTo>
                <a:cubicBezTo>
                  <a:pt x="8976" y="13421"/>
                  <a:pt x="8981" y="13416"/>
                  <a:pt x="8986" y="13416"/>
                </a:cubicBezTo>
                <a:cubicBezTo>
                  <a:pt x="8998" y="13416"/>
                  <a:pt x="9010" y="13441"/>
                  <a:pt x="9022" y="13465"/>
                </a:cubicBezTo>
                <a:lnTo>
                  <a:pt x="9108" y="13516"/>
                </a:lnTo>
                <a:cubicBezTo>
                  <a:pt x="9142" y="13533"/>
                  <a:pt x="9176" y="13567"/>
                  <a:pt x="9210" y="13601"/>
                </a:cubicBezTo>
                <a:cubicBezTo>
                  <a:pt x="9244" y="13574"/>
                  <a:pt x="9287" y="13563"/>
                  <a:pt x="9335" y="13563"/>
                </a:cubicBezTo>
                <a:cubicBezTo>
                  <a:pt x="9408" y="13563"/>
                  <a:pt x="9494" y="13588"/>
                  <a:pt x="9586" y="13619"/>
                </a:cubicBezTo>
                <a:cubicBezTo>
                  <a:pt x="9655" y="13567"/>
                  <a:pt x="9723" y="13516"/>
                  <a:pt x="9774" y="13465"/>
                </a:cubicBezTo>
                <a:cubicBezTo>
                  <a:pt x="9757" y="13431"/>
                  <a:pt x="9723" y="13396"/>
                  <a:pt x="9672" y="13345"/>
                </a:cubicBezTo>
                <a:lnTo>
                  <a:pt x="9586" y="13243"/>
                </a:lnTo>
                <a:cubicBezTo>
                  <a:pt x="9586" y="13226"/>
                  <a:pt x="9552" y="13191"/>
                  <a:pt x="9518" y="13174"/>
                </a:cubicBezTo>
                <a:cubicBezTo>
                  <a:pt x="9457" y="13082"/>
                  <a:pt x="9436" y="13018"/>
                  <a:pt x="9482" y="13018"/>
                </a:cubicBezTo>
                <a:cubicBezTo>
                  <a:pt x="9488" y="13018"/>
                  <a:pt x="9494" y="13019"/>
                  <a:pt x="9501" y="13021"/>
                </a:cubicBezTo>
                <a:cubicBezTo>
                  <a:pt x="9569" y="13021"/>
                  <a:pt x="9637" y="13021"/>
                  <a:pt x="9723" y="13003"/>
                </a:cubicBezTo>
                <a:cubicBezTo>
                  <a:pt x="9740" y="13003"/>
                  <a:pt x="9757" y="12986"/>
                  <a:pt x="9757" y="12952"/>
                </a:cubicBezTo>
                <a:cubicBezTo>
                  <a:pt x="9757" y="12918"/>
                  <a:pt x="9770" y="12905"/>
                  <a:pt x="9795" y="12905"/>
                </a:cubicBezTo>
                <a:cubicBezTo>
                  <a:pt x="9821" y="12905"/>
                  <a:pt x="9860" y="12918"/>
                  <a:pt x="9911" y="12935"/>
                </a:cubicBezTo>
                <a:cubicBezTo>
                  <a:pt x="9954" y="12957"/>
                  <a:pt x="9988" y="12966"/>
                  <a:pt x="10013" y="12966"/>
                </a:cubicBezTo>
                <a:cubicBezTo>
                  <a:pt x="10047" y="12966"/>
                  <a:pt x="10065" y="12948"/>
                  <a:pt x="10065" y="12918"/>
                </a:cubicBezTo>
                <a:cubicBezTo>
                  <a:pt x="10082" y="12901"/>
                  <a:pt x="10082" y="12884"/>
                  <a:pt x="10065" y="12867"/>
                </a:cubicBezTo>
                <a:cubicBezTo>
                  <a:pt x="10065" y="12798"/>
                  <a:pt x="10099" y="12764"/>
                  <a:pt x="10167" y="12764"/>
                </a:cubicBezTo>
                <a:cubicBezTo>
                  <a:pt x="10201" y="12764"/>
                  <a:pt x="10201" y="12747"/>
                  <a:pt x="10218" y="12730"/>
                </a:cubicBezTo>
                <a:lnTo>
                  <a:pt x="10321" y="12781"/>
                </a:lnTo>
                <a:cubicBezTo>
                  <a:pt x="10321" y="12781"/>
                  <a:pt x="10304" y="12798"/>
                  <a:pt x="10321" y="12816"/>
                </a:cubicBezTo>
                <a:cubicBezTo>
                  <a:pt x="10321" y="12833"/>
                  <a:pt x="10338" y="12850"/>
                  <a:pt x="10355" y="12867"/>
                </a:cubicBezTo>
                <a:cubicBezTo>
                  <a:pt x="10372" y="12884"/>
                  <a:pt x="10389" y="12901"/>
                  <a:pt x="10423" y="12918"/>
                </a:cubicBezTo>
                <a:lnTo>
                  <a:pt x="10475" y="12918"/>
                </a:lnTo>
                <a:lnTo>
                  <a:pt x="10440" y="12833"/>
                </a:lnTo>
                <a:cubicBezTo>
                  <a:pt x="10492" y="12833"/>
                  <a:pt x="10440" y="12747"/>
                  <a:pt x="10406" y="12696"/>
                </a:cubicBezTo>
                <a:cubicBezTo>
                  <a:pt x="10372" y="12645"/>
                  <a:pt x="10406" y="12610"/>
                  <a:pt x="10287" y="12525"/>
                </a:cubicBezTo>
                <a:lnTo>
                  <a:pt x="10201" y="12474"/>
                </a:lnTo>
                <a:cubicBezTo>
                  <a:pt x="10184" y="12440"/>
                  <a:pt x="10201" y="12440"/>
                  <a:pt x="10235" y="12423"/>
                </a:cubicBezTo>
                <a:cubicBezTo>
                  <a:pt x="10338" y="12525"/>
                  <a:pt x="10475" y="12593"/>
                  <a:pt x="10611" y="12628"/>
                </a:cubicBezTo>
                <a:cubicBezTo>
                  <a:pt x="10628" y="12645"/>
                  <a:pt x="10646" y="12662"/>
                  <a:pt x="10663" y="12679"/>
                </a:cubicBezTo>
                <a:cubicBezTo>
                  <a:pt x="10663" y="12593"/>
                  <a:pt x="10731" y="12508"/>
                  <a:pt x="10833" y="12491"/>
                </a:cubicBezTo>
                <a:cubicBezTo>
                  <a:pt x="10816" y="12354"/>
                  <a:pt x="10868" y="12235"/>
                  <a:pt x="11004" y="12235"/>
                </a:cubicBezTo>
                <a:lnTo>
                  <a:pt x="11073" y="12235"/>
                </a:lnTo>
                <a:cubicBezTo>
                  <a:pt x="11124" y="12217"/>
                  <a:pt x="11158" y="12217"/>
                  <a:pt x="11209" y="12200"/>
                </a:cubicBezTo>
                <a:cubicBezTo>
                  <a:pt x="11192" y="12166"/>
                  <a:pt x="11158" y="12132"/>
                  <a:pt x="11124" y="12098"/>
                </a:cubicBezTo>
                <a:cubicBezTo>
                  <a:pt x="11107" y="12081"/>
                  <a:pt x="11090" y="12064"/>
                  <a:pt x="11073" y="12047"/>
                </a:cubicBezTo>
                <a:cubicBezTo>
                  <a:pt x="11107" y="11978"/>
                  <a:pt x="11141" y="11910"/>
                  <a:pt x="11124" y="11842"/>
                </a:cubicBezTo>
                <a:cubicBezTo>
                  <a:pt x="11124" y="11825"/>
                  <a:pt x="11124" y="11790"/>
                  <a:pt x="11124" y="11773"/>
                </a:cubicBezTo>
                <a:cubicBezTo>
                  <a:pt x="11192" y="11773"/>
                  <a:pt x="11244" y="11790"/>
                  <a:pt x="11312" y="11825"/>
                </a:cubicBezTo>
                <a:lnTo>
                  <a:pt x="11363" y="11825"/>
                </a:lnTo>
                <a:cubicBezTo>
                  <a:pt x="11395" y="11835"/>
                  <a:pt x="11440" y="11859"/>
                  <a:pt x="11462" y="11859"/>
                </a:cubicBezTo>
                <a:cubicBezTo>
                  <a:pt x="11474" y="11859"/>
                  <a:pt x="11479" y="11850"/>
                  <a:pt x="11466" y="11825"/>
                </a:cubicBezTo>
                <a:cubicBezTo>
                  <a:pt x="11449" y="11790"/>
                  <a:pt x="11449" y="11756"/>
                  <a:pt x="11431" y="11722"/>
                </a:cubicBezTo>
                <a:lnTo>
                  <a:pt x="11483" y="11722"/>
                </a:lnTo>
                <a:cubicBezTo>
                  <a:pt x="11551" y="11756"/>
                  <a:pt x="11585" y="11773"/>
                  <a:pt x="11619" y="11773"/>
                </a:cubicBezTo>
                <a:cubicBezTo>
                  <a:pt x="11654" y="11739"/>
                  <a:pt x="11705" y="11705"/>
                  <a:pt x="11756" y="11705"/>
                </a:cubicBezTo>
                <a:cubicBezTo>
                  <a:pt x="11790" y="11705"/>
                  <a:pt x="11773" y="11637"/>
                  <a:pt x="11722" y="11585"/>
                </a:cubicBezTo>
                <a:cubicBezTo>
                  <a:pt x="11706" y="11554"/>
                  <a:pt x="11705" y="11544"/>
                  <a:pt x="11713" y="11544"/>
                </a:cubicBezTo>
                <a:cubicBezTo>
                  <a:pt x="11722" y="11544"/>
                  <a:pt x="11745" y="11559"/>
                  <a:pt x="11773" y="11568"/>
                </a:cubicBezTo>
                <a:cubicBezTo>
                  <a:pt x="11807" y="11588"/>
                  <a:pt x="11830" y="11595"/>
                  <a:pt x="11845" y="11595"/>
                </a:cubicBezTo>
                <a:cubicBezTo>
                  <a:pt x="11869" y="11595"/>
                  <a:pt x="11876" y="11579"/>
                  <a:pt x="11876" y="11568"/>
                </a:cubicBezTo>
                <a:cubicBezTo>
                  <a:pt x="11876" y="11500"/>
                  <a:pt x="11859" y="11432"/>
                  <a:pt x="11859" y="11363"/>
                </a:cubicBezTo>
                <a:lnTo>
                  <a:pt x="11859" y="11363"/>
                </a:lnTo>
                <a:cubicBezTo>
                  <a:pt x="11884" y="11383"/>
                  <a:pt x="11908" y="11403"/>
                  <a:pt x="11928" y="11423"/>
                </a:cubicBezTo>
                <a:lnTo>
                  <a:pt x="11928" y="11423"/>
                </a:lnTo>
                <a:lnTo>
                  <a:pt x="290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8" name="Google Shape;2005;p74"/>
          <p:cNvGrpSpPr/>
          <p:nvPr/>
        </p:nvGrpSpPr>
        <p:grpSpPr>
          <a:xfrm rot="1224312">
            <a:off x="28171" y="3902182"/>
            <a:ext cx="2592344" cy="1298080"/>
            <a:chOff x="7110451" y="4123771"/>
            <a:chExt cx="2429676" cy="1216626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9" name="Google Shape;2006;p74"/>
            <p:cNvSpPr/>
            <p:nvPr/>
          </p:nvSpPr>
          <p:spPr>
            <a:xfrm rot="-542283">
              <a:off x="7163768" y="4300881"/>
              <a:ext cx="2323042" cy="862406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2007;p74"/>
            <p:cNvSpPr/>
            <p:nvPr/>
          </p:nvSpPr>
          <p:spPr>
            <a:xfrm rot="-542283">
              <a:off x="7295490" y="4456349"/>
              <a:ext cx="2071279" cy="555861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1" name="Google Shape;2036;p74"/>
          <p:cNvSpPr/>
          <p:nvPr/>
        </p:nvSpPr>
        <p:spPr>
          <a:xfrm rot="6151581" flipH="1">
            <a:off x="-85855" y="879482"/>
            <a:ext cx="1178396" cy="1091724"/>
          </a:xfrm>
          <a:custGeom>
            <a:avLst/>
            <a:gdLst/>
            <a:ahLst/>
            <a:cxnLst/>
            <a:rect l="l" t="t" r="r" b="b"/>
            <a:pathLst>
              <a:path w="16968" h="15720" extrusionOk="0">
                <a:moveTo>
                  <a:pt x="13021" y="0"/>
                </a:moveTo>
                <a:lnTo>
                  <a:pt x="1" y="11055"/>
                </a:lnTo>
                <a:lnTo>
                  <a:pt x="3948" y="15719"/>
                </a:lnTo>
                <a:lnTo>
                  <a:pt x="16967" y="4665"/>
                </a:lnTo>
                <a:lnTo>
                  <a:pt x="13021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1" b="97431" l="9978" r="92683">
                        <a14:foregroundMark x1="73171" y1="16601" x2="78271" y2="18972"/>
                        <a14:foregroundMark x1="75831" y1="36759" x2="78714" y2="36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325521" y="3061963"/>
            <a:ext cx="2005094" cy="21845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21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19876" y="745460"/>
            <a:ext cx="4856199" cy="340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46"/>
          <p:cNvPicPr preferRelativeResize="0"/>
          <p:nvPr/>
        </p:nvPicPr>
        <p:blipFill rotWithShape="1">
          <a:blip r:embed="rId5">
            <a:alphaModFix/>
          </a:blip>
          <a:srcRect r="-1698"/>
          <a:stretch/>
        </p:blipFill>
        <p:spPr>
          <a:xfrm>
            <a:off x="4943225" y="539500"/>
            <a:ext cx="3784875" cy="14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46"/>
          <p:cNvSpPr txBox="1">
            <a:spLocks noGrp="1"/>
          </p:cNvSpPr>
          <p:nvPr>
            <p:ph type="title"/>
          </p:nvPr>
        </p:nvSpPr>
        <p:spPr>
          <a:xfrm>
            <a:off x="2469625" y="1536001"/>
            <a:ext cx="580610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solidFill>
                  <a:srgbClr val="FF0000"/>
                </a:solidFill>
                <a:latin typeface="Myriad Pro" panose="020B0503030403020204" pitchFamily="34" charset="0"/>
              </a:rPr>
              <a:t>Assessment</a:t>
            </a:r>
            <a:endParaRPr sz="80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sp>
        <p:nvSpPr>
          <p:cNvPr id="650" name="Google Shape;650;p46"/>
          <p:cNvSpPr txBox="1">
            <a:spLocks noGrp="1"/>
          </p:cNvSpPr>
          <p:nvPr>
            <p:ph type="title" idx="2"/>
          </p:nvPr>
        </p:nvSpPr>
        <p:spPr>
          <a:xfrm>
            <a:off x="1062325" y="1589875"/>
            <a:ext cx="14073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sp>
        <p:nvSpPr>
          <p:cNvPr id="651" name="Google Shape;651;p46"/>
          <p:cNvSpPr txBox="1">
            <a:spLocks noGrp="1"/>
          </p:cNvSpPr>
          <p:nvPr>
            <p:ph type="subTitle" idx="1"/>
          </p:nvPr>
        </p:nvSpPr>
        <p:spPr>
          <a:xfrm>
            <a:off x="2569816" y="2436169"/>
            <a:ext cx="5067600" cy="4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b="1">
                <a:latin typeface="Myriad Pro" panose="020B0503030403020204" pitchFamily="34" charset="0"/>
              </a:rPr>
              <a:t>Match </a:t>
            </a:r>
            <a:endParaRPr sz="4000" b="1" dirty="0">
              <a:latin typeface="Myriad Pro" panose="020B0503030403020204" pitchFamily="34" charset="0"/>
            </a:endParaRPr>
          </a:p>
        </p:txBody>
      </p:sp>
      <p:pic>
        <p:nvPicPr>
          <p:cNvPr id="652" name="Google Shape;652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6921" y="628400"/>
            <a:ext cx="1642600" cy="9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57038" y="2465950"/>
            <a:ext cx="1914525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Google Shape;1942;p72"/>
          <p:cNvSpPr/>
          <p:nvPr/>
        </p:nvSpPr>
        <p:spPr>
          <a:xfrm>
            <a:off x="138989" y="829733"/>
            <a:ext cx="8924543" cy="4368416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" name="Rounded Rectangle 19"/>
          <p:cNvSpPr/>
          <p:nvPr/>
        </p:nvSpPr>
        <p:spPr>
          <a:xfrm>
            <a:off x="221224" y="287536"/>
            <a:ext cx="1218045" cy="4821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Match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52665" y="1021710"/>
            <a:ext cx="2017262" cy="42159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1.climb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52665" y="2456461"/>
            <a:ext cx="2017262" cy="3942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3.river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C40329-4D00-CABA-03E3-D360AD9189A8}"/>
              </a:ext>
            </a:extLst>
          </p:cNvPr>
          <p:cNvGrpSpPr/>
          <p:nvPr/>
        </p:nvGrpSpPr>
        <p:grpSpPr>
          <a:xfrm>
            <a:off x="3292271" y="1200544"/>
            <a:ext cx="5552070" cy="3202103"/>
            <a:chOff x="3292271" y="1200544"/>
            <a:chExt cx="5552070" cy="320210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6733" y="1218150"/>
              <a:ext cx="1127461" cy="114526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5123" y="1200544"/>
              <a:ext cx="1222483" cy="118865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92271" y="3013941"/>
              <a:ext cx="1258607" cy="133521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74436" y="3052146"/>
              <a:ext cx="1369905" cy="135050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04843" y="3075351"/>
              <a:ext cx="1236976" cy="1243521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3773849" y="1897570"/>
              <a:ext cx="480060" cy="4658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6035123" y="1919834"/>
              <a:ext cx="480060" cy="4658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3784143" y="3727396"/>
              <a:ext cx="480060" cy="4658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6180798" y="3727396"/>
              <a:ext cx="480060" cy="4658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8324060" y="3727395"/>
              <a:ext cx="480060" cy="4658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920546" y="1740817"/>
            <a:ext cx="1892147" cy="43159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2.rock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63188" y="3153672"/>
            <a:ext cx="2006861" cy="457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4.tree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32597" y="3940674"/>
            <a:ext cx="2234478" cy="4593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5.water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273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82716E-6 L 2.77778E-7 0.0003 C 0.00347 0.00463 0.00694 0.00987 0.01042 0.0145 C 0.01146 0.01605 0.01285 0.01728 0.01389 0.01851 C 0.01476 0.01913 0.0158 0.01913 0.01667 0.02006 C 0.02344 0.02901 0.02951 0.04105 0.03698 0.04784 C 0.04271 0.0537 0.04844 0.05802 0.05382 0.06512 C 0.06181 0.075 0.07118 0.08271 0.07674 0.09845 C 0.07778 0.10061 0.0783 0.1037 0.07951 0.10586 C 0.08299 0.11142 0.08733 0.11543 0.09097 0.12098 C 0.09201 0.12253 0.09271 0.12469 0.09358 0.12623 C 0.0974 0.13209 0.10122 0.13796 0.10521 0.1429 C 0.10625 0.14444 0.10764 0.14537 0.10868 0.14691 C 0.11441 0.15463 0.11997 0.16327 0.12535 0.17098 L 0.14219 0.19537 C 0.14306 0.1966 0.1441 0.19814 0.14497 0.19876 C 0.15035 0.20493 0.15556 0.21172 0.16076 0.21728 C 0.16181 0.21851 0.16267 0.21851 0.16354 0.21944 C 0.16771 0.22376 0.1717 0.2287 0.17587 0.2324 C 0.17708 0.23364 0.1783 0.23333 0.17951 0.23456 C 0.18715 0.24074 0.19462 0.25 0.20243 0.25493 C 0.20538 0.25648 0.20833 0.25802 0.21128 0.26049 C 0.21267 0.26111 0.21354 0.26358 0.21476 0.26419 C 0.2184 0.26605 0.22205 0.26605 0.22552 0.2679 C 0.22865 0.26975 0.23177 0.27222 0.23507 0.27376 C 0.23854 0.27469 0.24236 0.27438 0.24583 0.2753 C 0.24844 0.27592 0.25868 0.27901 0.26094 0.27901 C 0.2684 0.27963 0.27622 0.27901 0.28403 0.27901 L 0.28403 0.27963 " pathEditMode="relative" rAng="0" ptsTypes="AAAAAAAAAAAAAAAAAAAAAAAAAAA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1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31 0.04197 L 0.12031 0.04228 C 0.12066 0.04568 0.12083 0.05031 0.12152 0.0537 C 0.12239 0.05864 0.12378 0.06173 0.12482 0.06574 L 0.12621 0.07068 C 0.12673 0.07191 0.12708 0.07315 0.12743 0.075 C 0.12864 0.08179 0.12795 0.07808 0.12968 0.0858 C 0.1335 0.13549 0.1309 0.11697 0.13559 0.14506 C 0.13576 0.15 0.13593 0.15524 0.13611 0.16018 C 0.13628 0.16697 0.13628 0.17006 0.13732 0.17531 C 0.13802 0.17963 0.13906 0.18333 0.13993 0.18734 C 0.14027 0.19105 0.14045 0.19475 0.1408 0.19815 C 0.14097 0.19969 0.14149 0.20123 0.14166 0.20277 C 0.14201 0.20555 0.14184 0.20895 0.14201 0.21173 C 0.14236 0.21697 0.14271 0.22222 0.1434 0.22716 C 0.14357 0.22994 0.14427 0.23179 0.14461 0.23456 C 0.14514 0.23919 0.14548 0.24382 0.146 0.24815 C 0.14687 0.25679 0.14739 0.25586 0.14896 0.26512 C 0.14965 0.26975 0.15034 0.27561 0.15104 0.28024 C 0.15208 0.28673 0.15382 0.29166 0.15451 0.29876 C 0.15521 0.30555 0.15555 0.31018 0.15677 0.31821 C 0.15711 0.32222 0.15781 0.32531 0.15833 0.32901 C 0.16041 0.34444 0.16441 0.37592 0.16441 0.37623 C 0.16458 0.38086 0.16458 0.38642 0.16527 0.39105 C 0.16771 0.41265 0.16649 0.40339 0.16875 0.41852 C 0.16892 0.42222 0.16892 0.42561 0.16909 0.42901 C 0.16927 0.43395 0.16927 0.43827 0.16961 0.4429 C 0.16979 0.44753 0.17048 0.45185 0.17083 0.45679 C 0.171 0.45956 0.171 0.46265 0.17118 0.46574 C 0.17152 0.47037 0.17257 0.48055 0.17343 0.48395 C 0.17378 0.4858 0.17465 0.48673 0.17517 0.48858 C 0.17656 0.49321 0.17621 0.49382 0.17812 0.49753 C 0.17847 0.49845 0.17899 0.49876 0.17934 0.49907 C 0.17968 0.50123 0.17968 0.50339 0.18038 0.50524 C 0.18055 0.50648 0.18107 0.50648 0.18159 0.50679 C 0.18889 0.51173 0.18802 0.5108 0.19444 0.51265 C 0.20034 0.51975 0.19514 0.51419 0.21041 0.51419 L 0.21041 0.5145 " pathEditMode="relative" rAng="0" ptsTypes="AAAAAAAAAAAAAAAAAAAAAAAAAAAAAAAAAAAAAA">
                                      <p:cBhvr>
                                        <p:cTn id="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7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73472E-17 L 2.77778E-7 0.00031 C 0.00139 0.00031 0.0033 0.00123 0.00521 0.00216 C 0.0066 0.00216 0.00851 0.00278 0.01059 0.00278 C 0.01892 0.00432 0.01649 0.00432 0.02205 0.00432 C 0.02448 0.00494 0.02674 0.00586 0.02951 0.00648 C 0.03021 0.00648 0.03142 0.00648 0.03229 0.0071 C 0.03715 0.0071 0.04236 0.00802 0.04722 0.00895 C 0.04809 0.00895 0.04931 0.00895 0.05 0.00895 C 0.05365 0.00957 0.05764 0.00957 0.06128 0.01019 C 0.06354 0.01019 0.06528 0.01111 0.06753 0.01111 C 0.08316 0.01235 0.09792 0.0142 0.11354 0.01481 C 0.13038 0.01543 0.1059 0.01481 0.13767 0.01636 C 0.14045 0.01636 0.14288 0.01636 0.14514 0.01636 L 0.17899 0.0179 C 0.19635 0.02006 0.17413 0.0179 0.21267 0.01852 C 0.22083 0.01944 0.22882 0.02006 0.23715 0.02006 C 0.24931 0.02099 0.26128 0.02099 0.27344 0.02191 L 0.35833 0.02099 C 0.36007 0.02099 0.36181 0.02099 0.36302 0.02099 C 0.36667 0.02099 0.36997 0.02099 0.37361 0.02006 L 0.39115 0.02006 C 0.40226 0.0179 0.39028 0.02006 0.42031 0.01852 C 0.42309 0.01852 0.42587 0.01852 0.42865 0.0179 C 0.43368 0.0179 0.43628 0.0179 0.44271 0.0179 C 0.4474 0.01698 0.45191 0.01698 0.45677 0.01636 C 0.46406 0.01636 0.47187 0.01543 0.47917 0.01543 C 0.48941 0.01481 0.48559 0.01543 0.49115 0.01481 C 0.49931 0.01481 0.50747 0.01481 0.51545 0.01481 C 0.51667 0.01481 0.51667 0.01543 0.51736 0.01543 C 0.52708 0.01944 0.5125 0.01327 0.52309 0.0179 C 0.52396 0.01852 0.52309 0.01852 0.52535 0.01852 L 0.52535 0.01944 " pathEditMode="relative" rAng="0" ptsTypes="AAAAAAAAAAAAAAAAAAAAAAAAAAAAAAAAA"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7" y="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95062E-6 L 3.33333E-6 0.0003 C 0.00191 0.00277 0.00364 0.00555 0.00607 0.00833 C 0.00902 0.01203 0.01284 0.0145 0.0158 0.01851 C 0.01684 0.02037 0.01718 0.02376 0.0184 0.02561 C 0.02118 0.02932 0.02448 0.03086 0.02725 0.03426 C 0.03871 0.0466 0.03142 0.04228 0.03889 0.04598 C 0.04774 0.05895 0.03993 0.04845 0.0592 0.06851 C 0.06146 0.07068 0.06354 0.07284 0.06545 0.0753 C 0.07413 0.08549 0.06961 0.08209 0.07517 0.0858 C 0.08316 0.09722 0.07465 0.08611 0.08246 0.09259 C 0.09045 0.09907 0.0776 0.09351 0.09045 0.09753 C 0.09253 0.1003 0.09427 0.10401 0.09687 0.10617 C 0.12934 0.13765 0.10503 0.11358 0.1217 0.125 C 0.12934 0.13055 0.13698 0.13734 0.14479 0.14228 L 0.15277 0.14753 C 0.1592 0.1574 0.15642 0.15401 0.16597 0.16296 C 0.17257 0.16882 0.17864 0.17654 0.18559 0.18024 C 0.19149 0.18302 0.19757 0.18518 0.20347 0.18888 C 0.20764 0.19105 0.21163 0.19537 0.2158 0.19753 C 0.246 0.21327 0.1967 0.18703 0.24271 0.21265 C 0.24409 0.21358 0.24548 0.21419 0.24705 0.2145 C 0.25139 0.21574 0.2559 0.21666 0.26041 0.2179 C 0.27118 0.22098 0.28142 0.22716 0.29236 0.22808 C 0.31909 0.23117 0.34583 0.22932 0.37239 0.22993 C 0.39687 0.2537 0.37777 0.23642 0.43038 0.26944 C 0.44757 0.28086 0.43229 0.27222 0.4651 0.28703 C 0.49705 0.28549 0.52899 0.2858 0.56111 0.28333 C 0.56753 0.28302 0.60312 0.26851 0.60451 0.2679 C 0.60573 0.26728 0.60694 0.26605 0.60833 0.26605 C 0.61354 0.26512 0.61875 0.26512 0.62413 0.26419 C 0.65399 0.25216 0.62812 0.26172 0.66336 0.25216 C 0.68802 0.24568 0.65833 0.25154 0.68298 0.24722 C 0.68385 0.24629 0.68472 0.24629 0.68559 0.24537 C 0.68836 0.24259 0.68906 0.2395 0.69184 0.23672 C 0.69271 0.23611 0.69357 0.2358 0.69444 0.23487 C 0.69479 0.23487 0.69496 0.23487 0.69531 0.23487 L 0.69739 0.22993 " pathEditMode="relative" rAng="0" ptsTypes="AAAAAAAAAAAAAAAAAAAAAAAAAAAAAAAAAAAAAA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61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46914E-6 L -1.94444E-6 0.00031 C 0.00695 0.00587 0.00625 0.00247 0.01111 0.0142 C 0.01528 0.02346 0.01979 0.03889 0.025 0.04352 C 0.02656 0.04506 0.02847 0.04599 0.03021 0.04784 C 0.03177 0.04969 0.03334 0.05278 0.03507 0.05432 C 0.03715 0.05618 0.03941 0.05648 0.04167 0.05834 C 0.04497 0.06111 0.04792 0.06451 0.05139 0.06667 C 0.05573 0.06976 0.06719 0.07315 0.07118 0.07531 C 0.09393 0.08611 0.07066 0.07809 0.09757 0.08611 C 0.09844 0.08642 0.09913 0.08735 0.1 0.08797 C 0.10816 0.0926 0.11302 0.09383 0.12222 0.09445 L 0.30625 0.09908 L 0.3342 0.09661 C 0.33768 0.0963 0.34115 0.09476 0.34497 0.09445 C 0.35191 0.09352 0.4092 0.08889 0.42361 0.08797 C 0.43299 0.08797 0.44219 0.08797 0.45174 0.08797 L 0.45174 0.08827 " pathEditMode="relative" rAng="0" ptsTypes="AAAAAAAAAAAAAAAAAA">
                                      <p:cBhvr>
                                        <p:cTn id="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87" y="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47"/>
          <p:cNvSpPr txBox="1">
            <a:spLocks noGrp="1"/>
          </p:cNvSpPr>
          <p:nvPr>
            <p:ph type="title"/>
          </p:nvPr>
        </p:nvSpPr>
        <p:spPr>
          <a:xfrm>
            <a:off x="599940" y="722552"/>
            <a:ext cx="7957140" cy="20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75000"/>
                  </a:schemeClr>
                </a:solidFill>
                <a:latin typeface="Ink Free" panose="03080402000500000000" pitchFamily="66" charset="0"/>
              </a:rPr>
              <a:t>See you next time!</a:t>
            </a:r>
            <a:endParaRPr dirty="0">
              <a:solidFill>
                <a:schemeClr val="accent3">
                  <a:lumMod val="75000"/>
                </a:schemeClr>
              </a:solidFill>
              <a:latin typeface="Ink Free" panose="03080402000500000000" pitchFamily="66" charset="0"/>
            </a:endParaRPr>
          </a:p>
        </p:txBody>
      </p:sp>
      <p:pic>
        <p:nvPicPr>
          <p:cNvPr id="659" name="Google Shape;65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5023" y="2284774"/>
            <a:ext cx="1017875" cy="12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9925" y="3118900"/>
            <a:ext cx="680442" cy="4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88025" y="3048625"/>
            <a:ext cx="435675" cy="4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344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5157" y="4449491"/>
            <a:ext cx="2613863" cy="86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0411" t="880" r="9058" b="1158"/>
          <a:stretch/>
        </p:blipFill>
        <p:spPr>
          <a:xfrm>
            <a:off x="541613" y="752636"/>
            <a:ext cx="2483544" cy="2174769"/>
          </a:xfrm>
          <a:prstGeom prst="wedgeEllipseCallout">
            <a:avLst>
              <a:gd name="adj1" fmla="val 58073"/>
              <a:gd name="adj2" fmla="val 26058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439" y="838747"/>
            <a:ext cx="2830346" cy="2491098"/>
          </a:xfrm>
          <a:prstGeom prst="wedgeEllipseCallout">
            <a:avLst>
              <a:gd name="adj1" fmla="val -68952"/>
              <a:gd name="adj2" fmla="val 9953"/>
            </a:avLst>
          </a:prstGeom>
        </p:spPr>
      </p:pic>
      <p:sp>
        <p:nvSpPr>
          <p:cNvPr id="8" name="Rectangle 7"/>
          <p:cNvSpPr/>
          <p:nvPr/>
        </p:nvSpPr>
        <p:spPr>
          <a:xfrm>
            <a:off x="551407" y="56827"/>
            <a:ext cx="7438824" cy="472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91136" y="3681449"/>
            <a:ext cx="2225734" cy="468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Myriad Pro" panose="020B0503030403020204" pitchFamily="34" charset="0"/>
              </a:rPr>
              <a:t>mountain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9423" y="3085570"/>
            <a:ext cx="2225734" cy="468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Myriad Pro" panose="020B0503030403020204" pitchFamily="34" charset="0"/>
              </a:rPr>
              <a:t>river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8188" y="1085156"/>
            <a:ext cx="3595221" cy="42247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12290" y="87712"/>
            <a:ext cx="5915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Myriad Pro" panose="020B0503030403020204" pitchFamily="34" charset="0"/>
              </a:rPr>
              <a:t>Can you see them in the song ?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1656" y="68383"/>
            <a:ext cx="62872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Myriad Pro" panose="020B0503030403020204" pitchFamily="34" charset="0"/>
              </a:rPr>
              <a:t>I love skiing. So, where can I go ? 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255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  <p:bldP spid="2" grpId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Google Shape;1080;p67"/>
          <p:cNvPicPr preferRelativeResize="0"/>
          <p:nvPr/>
        </p:nvPicPr>
        <p:blipFill rotWithShape="1">
          <a:blip r:embed="rId4">
            <a:alphaModFix/>
          </a:blip>
          <a:srcRect l="4952" t="4763" r="4344" b="10476"/>
          <a:stretch/>
        </p:blipFill>
        <p:spPr>
          <a:xfrm flipH="1">
            <a:off x="8771" y="1240850"/>
            <a:ext cx="8502484" cy="2049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67"/>
          <p:cNvPicPr preferRelativeResize="0"/>
          <p:nvPr/>
        </p:nvPicPr>
        <p:blipFill rotWithShape="1">
          <a:blip r:embed="rId5">
            <a:alphaModFix/>
          </a:blip>
          <a:srcRect l="3679" t="1452" b="3635"/>
          <a:stretch/>
        </p:blipFill>
        <p:spPr>
          <a:xfrm flipH="1">
            <a:off x="8771" y="1152901"/>
            <a:ext cx="9143997" cy="3990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7" name="Google Shape;1097;p67"/>
          <p:cNvGrpSpPr/>
          <p:nvPr/>
        </p:nvGrpSpPr>
        <p:grpSpPr>
          <a:xfrm>
            <a:off x="6436184" y="341997"/>
            <a:ext cx="2201321" cy="1364596"/>
            <a:chOff x="6426001" y="613837"/>
            <a:chExt cx="2021230" cy="1290276"/>
          </a:xfrm>
        </p:grpSpPr>
        <p:pic>
          <p:nvPicPr>
            <p:cNvPr id="1098" name="Google Shape;1098;p67"/>
            <p:cNvPicPr preferRelativeResize="0"/>
            <p:nvPr/>
          </p:nvPicPr>
          <p:blipFill rotWithShape="1">
            <a:blip r:embed="rId6">
              <a:alphaModFix/>
            </a:blip>
            <a:srcRect l="35413"/>
            <a:stretch/>
          </p:blipFill>
          <p:spPr>
            <a:xfrm>
              <a:off x="6426000" y="613837"/>
              <a:ext cx="1998001" cy="1290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9" name="Google Shape;1099;p6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503055" y="648692"/>
              <a:ext cx="1944175" cy="751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00" name="Google Shape;1100;p67"/>
          <p:cNvPicPr preferRelativeResize="0"/>
          <p:nvPr/>
        </p:nvPicPr>
        <p:blipFill rotWithShape="1">
          <a:blip r:embed="rId8">
            <a:alphaModFix/>
          </a:blip>
          <a:srcRect l="30439" b="21060"/>
          <a:stretch/>
        </p:blipFill>
        <p:spPr>
          <a:xfrm rot="10800000" flipH="1">
            <a:off x="-2575" y="0"/>
            <a:ext cx="2595575" cy="20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478640" y="736032"/>
            <a:ext cx="4972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>
                <a:latin typeface="Myriad Pro" panose="020B0503030403020204" pitchFamily="34" charset="0"/>
              </a:rPr>
              <a:t>2</a:t>
            </a:r>
            <a:endParaRPr lang="en-US" sz="4400" b="1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0000" y="508707"/>
            <a:ext cx="7704000" cy="572700"/>
          </a:xfrm>
        </p:spPr>
        <p:txBody>
          <a:bodyPr/>
          <a:lstStyle/>
          <a:p>
            <a:r>
              <a:rPr lang="en-US" sz="8000" b="1" dirty="0">
                <a:solidFill>
                  <a:srgbClr val="FF0000"/>
                </a:solidFill>
                <a:latin typeface="Myriad Pro" panose="020B0503030403020204" pitchFamily="34" charset="0"/>
              </a:rPr>
              <a:t>Presentation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C76A1C-3F3E-6787-F631-52C151A212E3}"/>
              </a:ext>
            </a:extLst>
          </p:cNvPr>
          <p:cNvGrpSpPr/>
          <p:nvPr/>
        </p:nvGrpSpPr>
        <p:grpSpPr>
          <a:xfrm>
            <a:off x="2486727" y="1588505"/>
            <a:ext cx="4263840" cy="769441"/>
            <a:chOff x="397164" y="323274"/>
            <a:chExt cx="4263840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4E5C93-19C4-F863-D5A8-78211C0A2F00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2DAA70-E42B-240B-77C0-9EE7D698A6FA}"/>
                </a:ext>
              </a:extLst>
            </p:cNvPr>
            <p:cNvSpPr txBox="1"/>
            <p:nvPr/>
          </p:nvSpPr>
          <p:spPr>
            <a:xfrm>
              <a:off x="764873" y="446384"/>
              <a:ext cx="38961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Listen and point. Repeat.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grpSp>
        <p:nvGrpSpPr>
          <p:cNvPr id="6" name="Google Shape;1078;p52"/>
          <p:cNvGrpSpPr/>
          <p:nvPr/>
        </p:nvGrpSpPr>
        <p:grpSpPr>
          <a:xfrm rot="6313601">
            <a:off x="6793974" y="-250782"/>
            <a:ext cx="2299117" cy="2918256"/>
            <a:chOff x="1154976" y="632775"/>
            <a:chExt cx="2502430" cy="3877954"/>
          </a:xfrm>
        </p:grpSpPr>
        <p:sp>
          <p:nvSpPr>
            <p:cNvPr id="7" name="Google Shape;1079;p52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80;p52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076;p52"/>
          <p:cNvSpPr/>
          <p:nvPr/>
        </p:nvSpPr>
        <p:spPr>
          <a:xfrm>
            <a:off x="99868" y="1196677"/>
            <a:ext cx="3254419" cy="2448571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 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-1607" b="6914"/>
          <a:stretch/>
        </p:blipFill>
        <p:spPr>
          <a:xfrm rot="481733">
            <a:off x="3428825" y="944904"/>
            <a:ext cx="5534940" cy="3205639"/>
          </a:xfrm>
          <a:prstGeom prst="rect">
            <a:avLst/>
          </a:prstGeom>
        </p:spPr>
      </p:pic>
      <p:grpSp>
        <p:nvGrpSpPr>
          <p:cNvPr id="19" name="Google Shape;1036;p51"/>
          <p:cNvGrpSpPr/>
          <p:nvPr/>
        </p:nvGrpSpPr>
        <p:grpSpPr>
          <a:xfrm rot="17094648" flipH="1">
            <a:off x="122137" y="2384104"/>
            <a:ext cx="1329014" cy="3085241"/>
            <a:chOff x="-751900" y="2850775"/>
            <a:chExt cx="516875" cy="119990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0" name="Google Shape;1037;p51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1038;p51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  <a:grpFill/>
          </p:grpSpPr>
          <p:sp>
            <p:nvSpPr>
              <p:cNvPr id="22" name="Google Shape;1039;p51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40;p51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041;p51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42;p51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043;p51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44;p51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045;p51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046;p51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047;p51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048;p51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049;p51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050;p51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051;p51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052;p51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053;p51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54;p51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055;p51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056;p51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057;p51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058;p51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059;p51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060;p51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061;p51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grp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" name="Google Shape;1087;p52"/>
          <p:cNvGrpSpPr/>
          <p:nvPr/>
        </p:nvGrpSpPr>
        <p:grpSpPr>
          <a:xfrm rot="340455">
            <a:off x="2805064" y="679795"/>
            <a:ext cx="731263" cy="595211"/>
            <a:chOff x="6619350" y="3916825"/>
            <a:chExt cx="790183" cy="643169"/>
          </a:xfrm>
        </p:grpSpPr>
        <p:sp>
          <p:nvSpPr>
            <p:cNvPr id="13" name="Google Shape;1088;p52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89;p52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roup 46"/>
          <p:cNvGrpSpPr/>
          <p:nvPr/>
        </p:nvGrpSpPr>
        <p:grpSpPr>
          <a:xfrm rot="298689">
            <a:off x="6413999" y="4413634"/>
            <a:ext cx="2138477" cy="706627"/>
            <a:chOff x="6252514" y="4445668"/>
            <a:chExt cx="2138477" cy="706627"/>
          </a:xfrm>
        </p:grpSpPr>
        <p:sp>
          <p:nvSpPr>
            <p:cNvPr id="18" name="Google Shape;1093;p52"/>
            <p:cNvSpPr/>
            <p:nvPr/>
          </p:nvSpPr>
          <p:spPr>
            <a:xfrm rot="15908110">
              <a:off x="6934838" y="3763344"/>
              <a:ext cx="706627" cy="2071275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Rectangle 45"/>
            <p:cNvSpPr/>
            <p:nvPr/>
          </p:nvSpPr>
          <p:spPr>
            <a:xfrm rot="21339762">
              <a:off x="6309877" y="4501168"/>
              <a:ext cx="20811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Wheaton River , Yukon, Canada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19208" y="1336945"/>
            <a:ext cx="3906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Myriad Pro" panose="020B0503030403020204"/>
              </a:rPr>
              <a:t>Look at the photo. Tick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988843" y="1872774"/>
            <a:ext cx="742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ugly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02405" y="1875007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001157" y="2601900"/>
            <a:ext cx="1016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funny</a:t>
            </a:r>
            <a:r>
              <a:rPr lang="en-US" sz="2400" dirty="0"/>
              <a:t> 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14719" y="2604133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2383009" y="1866452"/>
            <a:ext cx="805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nice</a:t>
            </a:r>
            <a:r>
              <a:rPr lang="en-US" sz="2400" dirty="0"/>
              <a:t> 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896571" y="1868685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395323" y="2595578"/>
            <a:ext cx="947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Myriad Pro" panose="020B0503030403020204" pitchFamily="34" charset="0"/>
              </a:rPr>
              <a:t>great</a:t>
            </a:r>
            <a:r>
              <a:rPr lang="en-US" sz="2400" dirty="0"/>
              <a:t> 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908885" y="2597811"/>
            <a:ext cx="457200" cy="45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848580" y="1766349"/>
            <a:ext cx="6286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937" y="3831419"/>
            <a:ext cx="5841263" cy="104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5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8" grpId="0"/>
      <p:bldP spid="49" grpId="0"/>
      <p:bldP spid="50" grpId="0" animBg="1"/>
      <p:bldP spid="52" grpId="0"/>
      <p:bldP spid="53" grpId="0" animBg="1"/>
      <p:bldP spid="57" grpId="0"/>
      <p:bldP spid="58" grpId="0" animBg="1"/>
      <p:bldP spid="59" grpId="0"/>
      <p:bldP spid="60" grpId="0" animBg="1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297873" y="242456"/>
            <a:ext cx="3488455" cy="600164"/>
            <a:chOff x="397164" y="323274"/>
            <a:chExt cx="4651273" cy="80021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397164" y="323274"/>
              <a:ext cx="4321099" cy="800219"/>
              <a:chOff x="397164" y="323274"/>
              <a:chExt cx="4321099" cy="80021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397164" y="323274"/>
                <a:ext cx="622392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buClrTx/>
                </a:pPr>
                <a:r>
                  <a:rPr lang="en-US" sz="3300" kern="1200">
                    <a:solidFill>
                      <a:srgbClr val="FF0066"/>
                    </a:solidFill>
                    <a:latin typeface=".VnBlack" panose="020B7200000000000000" pitchFamily="34" charset="0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3"/>
                <a:ext cx="395339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buClrTx/>
                </a:pPr>
                <a:r>
                  <a:rPr lang="en-US" sz="2100" b="1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rPr>
                  <a:t>Listen and point.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997" y="446384"/>
              <a:ext cx="472440" cy="43434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F53ADB4-F049-BEA0-701D-5FC8A0806392}"/>
              </a:ext>
            </a:extLst>
          </p:cNvPr>
          <p:cNvSpPr txBox="1"/>
          <p:nvPr/>
        </p:nvSpPr>
        <p:spPr>
          <a:xfrm>
            <a:off x="3623471" y="4162811"/>
            <a:ext cx="1524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  <a:ea typeface="Times New Roman" panose="02020603050405020304" pitchFamily="18" charset="0"/>
              </a:rPr>
              <a:t>climb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6" name="Picture 5" descr="A person climbing a rock wall&#10;&#10;Description automatically generated with low confidence">
            <a:extLst>
              <a:ext uri="{FF2B5EF4-FFF2-40B4-BE49-F238E27FC236}">
                <a16:creationId xmlns:a16="http://schemas.microsoft.com/office/drawing/2014/main" id="{57E44DE1-6435-B28E-CD29-8DF3C3B295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2137" y="894956"/>
            <a:ext cx="3593114" cy="3200392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9" name="10.1-5.mp3" descr="10.1-5.mp3">
            <a:hlinkClick r:id="" action="ppaction://media"/>
            <a:extLst>
              <a:ext uri="{FF2B5EF4-FFF2-40B4-BE49-F238E27FC236}">
                <a16:creationId xmlns:a16="http://schemas.microsoft.com/office/drawing/2014/main" id="{B748D112-BCD1-45EF-321F-B64F8B4D77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04352" y="232483"/>
            <a:ext cx="532837" cy="532837"/>
          </a:xfrm>
          <a:prstGeom prst="rect">
            <a:avLst/>
          </a:prstGeom>
        </p:spPr>
      </p:pic>
      <p:pic>
        <p:nvPicPr>
          <p:cNvPr id="10" name="10.1.mp3" descr="10.1.mp3">
            <a:hlinkClick r:id="" action="ppaction://media"/>
            <a:extLst>
              <a:ext uri="{FF2B5EF4-FFF2-40B4-BE49-F238E27FC236}">
                <a16:creationId xmlns:a16="http://schemas.microsoft.com/office/drawing/2014/main" id="{F88F5E87-83F8-65D9-4ADF-D5C0590CEA9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48247" y="4248544"/>
            <a:ext cx="561521" cy="5615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66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F53ADB4-F049-BEA0-701D-5FC8A0806392}"/>
              </a:ext>
            </a:extLst>
          </p:cNvPr>
          <p:cNvSpPr txBox="1"/>
          <p:nvPr/>
        </p:nvSpPr>
        <p:spPr>
          <a:xfrm>
            <a:off x="3906704" y="4233087"/>
            <a:ext cx="1298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  <a:ea typeface="Times New Roman" panose="02020603050405020304" pitchFamily="18" charset="0"/>
              </a:rPr>
              <a:t>river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D48CB5-039C-0677-4E11-2D284358066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568" r="20568"/>
          <a:stretch/>
        </p:blipFill>
        <p:spPr>
          <a:xfrm>
            <a:off x="2006892" y="345228"/>
            <a:ext cx="5098375" cy="3822545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1-2.mp3" descr="10.1-2.mp3">
            <a:hlinkClick r:id="" action="ppaction://media"/>
            <a:extLst>
              <a:ext uri="{FF2B5EF4-FFF2-40B4-BE49-F238E27FC236}">
                <a16:creationId xmlns:a16="http://schemas.microsoft.com/office/drawing/2014/main" id="{EAB0F6A1-3E3B-5298-87F3-05CC70B728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19486" y="4300826"/>
            <a:ext cx="572407" cy="5724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724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F53ADB4-F049-BEA0-701D-5FC8A0806392}"/>
              </a:ext>
            </a:extLst>
          </p:cNvPr>
          <p:cNvSpPr txBox="1"/>
          <p:nvPr/>
        </p:nvSpPr>
        <p:spPr>
          <a:xfrm>
            <a:off x="3782726" y="3712656"/>
            <a:ext cx="1268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>
                <a:solidFill>
                  <a:srgbClr val="0070C0"/>
                </a:solidFill>
              </a:rPr>
              <a:t>rock</a:t>
            </a:r>
            <a:endParaRPr lang="en-US" sz="7200" b="1">
              <a:solidFill>
                <a:srgbClr val="0070C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BF88A1-D105-D9D9-5B6B-22FA52FAF5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96" r="5596"/>
          <a:stretch/>
        </p:blipFill>
        <p:spPr>
          <a:xfrm>
            <a:off x="3144049" y="1165645"/>
            <a:ext cx="2855901" cy="2349998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1-3.mp3" descr="10.1-3.mp3">
            <a:hlinkClick r:id="" action="ppaction://media"/>
            <a:extLst>
              <a:ext uri="{FF2B5EF4-FFF2-40B4-BE49-F238E27FC236}">
                <a16:creationId xmlns:a16="http://schemas.microsoft.com/office/drawing/2014/main" id="{71550B8D-9D0F-8116-F76E-78D291BC3A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88857" y="3769509"/>
            <a:ext cx="594179" cy="5941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71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15.Unit 10 - Lesson 1 - Period 1"/>
  <p:tag name="ISPRING_LMS_API_VERSION" val="SCORM 2004 (2nd edition)"/>
  <p:tag name="ISPRING_ULTRA_SCORM_COURSE_ID" val="FB1F0D67-E5A9-4C64-931A-47C965C6BD27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15.Unit 10 - Lesson 1 - 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CVn1W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AlZ9Vh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CVn1W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AJWfVb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CVn1W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AJWfVY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CVn1We8ZnLmYAAABoAAAAHAAAAHVuaXZlcnNhbC9sb2NhbF9zZXR0aW5ncy54bWyzsa/IzVEoSy0qzszPs1Uy1DNQUkjNS85PycxLt1UKDXHTtVBSKC5JzEtJzMnPS7VVystXUrC347LJyU9OzAlOLSkBKixWKMhJrEwtCknNBTJKUv0Sc4EqQzxd/RRcXTxDlPTtuABQSwMEFAACAAgAA1Z9Vh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ANWfVahbY9iTAAAAGsAAAAbAAAAdW5pdmVyc2FsL3VuaXZlcnNhbC5wbmcueG1ss7GvyM1RKEstKs7Mz7NVMtQzULK34+WyKShKLctMLVeoAIoBBSFASaHSVsnECMEtz0wpyQCpMDBBCGakZqZnlNgqWRhZwAX1gWYCAFBLAQIAABQAAgAIAIxeVlE2YVgCRwMAAOEJAAAUAAAAAAAAAAEAAAAAAAAAAAB1bml2ZXJzYWwvcGxheWVyLnhtbFBLAQIAABQAAgAIAAJWfVacXjIIFAYAADcXAAAdAAAAAAAAAAEAAAAAAHkDAAB1bml2ZXJzYWwvY29tbW9uX21lc3NhZ2VzLmxuZ1BLAQIAABQAAgAIAAJWfVYVHmAbowAAAH8BAAAuAAAAAAAAAAEAAAAAAMgJAAB1bml2ZXJzYWwvcGxheWJhY2tfYW5kX25hdmlnYXRpb25fc2V0dGluZ3MueG1sUEsBAgAAFAACAAgAAlZ9VqenV+h8BAAAbxcAACcAAAAAAAAAAQAAAAAAtwoAAHVuaXZlcnNhbC9mbGFzaF9wdWJsaXNoaW5nX3NldHRpbmdzLnhtbFBLAQIAABQAAgAIAAJWfVblX+THbQMAAKEMAAAhAAAAAAAAAAEAAAAAAHgPAAB1bml2ZXJzYWwvZmxhc2hfc2tpbl9zZXR0aW5ncy54bWxQSwECAAAUAAIACAACVn1WF9vd2HcEAAD5FgAAJgAAAAAAAAABAAAAAAAkEwAAdW5pdmVyc2FsL2h0bWxfcHVibGlzaGluZ19zZXR0aW5ncy54bWxQSwECAAAUAAIACAACVn1WJR/xB6oBAABoBgAAHwAAAAAAAAABAAAAAADfFwAAdW5pdmVyc2FsL2h0bWxfc2tpbl9zZXR0aW5ncy5qc1BLAQIAABQAAgAIAAJWfVZ7xmcuZgAAAGgAAAAcAAAAAAAAAAEAAAAAAMYZAAB1bml2ZXJzYWwvbG9jYWxfc2V0dGluZ3MueG1sUEsBAgAAFAACAAgAA1Z9Vhbuq+5BBgAAWxwAABcAAAAAAAAAAAAAAAAAZhoAAHVuaXZlcnNhbC91bml2ZXJzYWwucG5nUEsBAgAAFAACAAgAA1Z9Vq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THANH HOA NHO UP&quot;],[&quot;\uFFFD\uFFFD~\uFFFD{952061D2-11C4-4E66-9BDA-C22EDC6CA497}&quot;,&quot;D:\\TUAN ANH&quot;],[&quot;\uFFFD\uFFFD|x{7070F873-55FB-4E49-8DA2-6F658BF36F6A}&quot;,&quot;C:\\Users\\Admin\\Desktop\\Bài giảng thiếu\\Unit 10\\Unit 10&quot;]]"/>
  <p:tag name="ISPRING_SCORM_RATE_QUIZZES" val="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9B1DD5-3A19-4C5F-B962-374C88056893}:3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A01BAB-4CA7-40AC-908C-7543BC044776}:3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68A91C-224E-4AAA-859E-59FAC9981F9F}:36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AEF3EB-615D-4C7E-BA48-053B7A16B2B8}:29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D86BFD-4386-4404-B52F-FF5420FCE448}:3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D5894E-4321-426A-8AC9-ECA627BF0CB5}:34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94B203-A1FD-4FDB-9143-66774189A7BF}:34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7DBE3D-B8BA-46FB-8B75-129C300FA549}:35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A2A5EF-186A-4085-A768-4E236ED05E84}:35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EA8C3A-1758-4700-9A30-EE08970FB9C1}:3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41B010-8BF9-4676-B063-302FE10BE011}:3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973C27-46C9-43A1-B8B2-FED035A35D03}:35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5C9F49-236F-443A-AD7D-2FF56B25BDD1}:35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094DD2-4554-40E4-81B3-CF4967F6DE58}:35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0DA897-6599-4D1B-A128-B15387BE5DEF}:3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33D348-5A42-46FD-A4BF-13FC8BFFAEEF}:3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AE8F45-7AF1-4C54-A377-7133BC51EC99}:32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41A6D1-065B-4684-B96B-D9EE3A1B66B2}:36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2EB7D1-A15E-46A0-8E05-BE2259DDE8D3}:36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36E28A-6955-4501-8B64-AA55E993CE34}:37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9E5AF6-664C-426A-A4F0-8ECE37388012}:37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6B930D-FC84-4669-82C5-08986CEE885D}:2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B61C22-F27A-441E-BB31-579568427522}:37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783DD7-E3F8-43B2-8B7B-85255AC32B54}:37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B51B6A-DC20-4B44-A8B4-C74D2B3E95B7}:37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216100-8CC3-4CE4-B8D7-C1BC51680067}:37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72C37F-3BEF-4E4C-8797-7867C365B16D}:37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19D078-13CD-4686-A3A0-9A5A3613F817}:33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2A24E6-36B4-4E34-8719-EF141E803FC2}:33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0BC901-4AD3-439F-BA66-108D93124D48}:26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206F73-E422-47C5-844A-271CB57012F2}:34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4378A2-12D3-43C4-BFC4-20A743984EB5}:26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B1B690-5D19-41D3-87D4-EAA2ABE78B6D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DA9F49-67A6-424F-8FF5-50D7B0C30AFA}:33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5F10EA-0B7E-4417-BDF3-ACC61DE1EADE}:28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11134E-8D62-4006-A2D4-B41E41888029}:3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8AAE78-BA97-4293-AC71-6ED07D674E38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6325F9-7398-4EA3-96C7-1CBC33CC5547}:362"/>
</p:tagLst>
</file>

<file path=ppt/theme/theme1.xml><?xml version="1.0" encoding="utf-8"?>
<a:theme xmlns:a="http://schemas.openxmlformats.org/drawingml/2006/main" name="Science Subject for Elementary - 5th Grade: Water &amp; Earth by Slidesgo">
  <a:themeElements>
    <a:clrScheme name="Simple Light">
      <a:dk1>
        <a:srgbClr val="191919"/>
      </a:dk1>
      <a:lt1>
        <a:srgbClr val="FFFFFF"/>
      </a:lt1>
      <a:dk2>
        <a:srgbClr val="303F8F"/>
      </a:dk2>
      <a:lt2>
        <a:srgbClr val="4DE5F4"/>
      </a:lt2>
      <a:accent1>
        <a:srgbClr val="B4F5FC"/>
      </a:accent1>
      <a:accent2>
        <a:srgbClr val="FFC800"/>
      </a:accent2>
      <a:accent3>
        <a:srgbClr val="E6753A"/>
      </a:accent3>
      <a:accent4>
        <a:srgbClr val="37803E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333</Words>
  <Application>Microsoft Office PowerPoint</Application>
  <PresentationFormat>On-screen Show (16:9)</PresentationFormat>
  <Paragraphs>115</Paragraphs>
  <Slides>38</Slides>
  <Notes>38</Notes>
  <HiddenSlides>0</HiddenSlides>
  <MMClips>20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64" baseType="lpstr">
      <vt:lpstr>Quicksand</vt:lpstr>
      <vt:lpstr>.VnBlack</vt:lpstr>
      <vt:lpstr>AR JULIAN</vt:lpstr>
      <vt:lpstr>Myanmar Text</vt:lpstr>
      <vt:lpstr>Life Savers ExtraBold</vt:lpstr>
      <vt:lpstr>Aharoni</vt:lpstr>
      <vt:lpstr>Life Savers</vt:lpstr>
      <vt:lpstr>Comic Sans MS</vt:lpstr>
      <vt:lpstr>굴림</vt:lpstr>
      <vt:lpstr>Ink Free</vt:lpstr>
      <vt:lpstr>Calibri Light</vt:lpstr>
      <vt:lpstr>Quicksand SemiBold</vt:lpstr>
      <vt:lpstr>Bebas Neue</vt:lpstr>
      <vt:lpstr>Times New Roman</vt:lpstr>
      <vt:lpstr>Wingdings</vt:lpstr>
      <vt:lpstr>Jua</vt:lpstr>
      <vt:lpstr>Gill Sans Ultra Bold</vt:lpstr>
      <vt:lpstr>Calibri</vt:lpstr>
      <vt:lpstr>Quicksand Medium</vt:lpstr>
      <vt:lpstr>Arial</vt:lpstr>
      <vt:lpstr>Articulate Extrabold</vt:lpstr>
      <vt:lpstr>Nunito Light</vt:lpstr>
      <vt:lpstr>Myriad Pro</vt:lpstr>
      <vt:lpstr>Science Subject for Elementary - 5th Grade: Water &amp; Earth by Slidesgo</vt:lpstr>
      <vt:lpstr>Science Subject for Elementary - 3rd Grade: Physical, Life, and Earth by Slidesgo</vt:lpstr>
      <vt:lpstr>Office Theme</vt:lpstr>
      <vt:lpstr>PowerPoint Presentation</vt:lpstr>
      <vt:lpstr>PowerPoint Presentation</vt:lpstr>
      <vt:lpstr>1</vt:lpstr>
      <vt:lpstr>PowerPoint Presentation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 the BALL!</vt:lpstr>
      <vt:lpstr>It’s a rock. </vt:lpstr>
      <vt:lpstr>Pass the BALL!</vt:lpstr>
      <vt:lpstr>tree</vt:lpstr>
      <vt:lpstr>Pass the BALL!</vt:lpstr>
      <vt:lpstr>water</vt:lpstr>
      <vt:lpstr>Pass the BALL!</vt:lpstr>
      <vt:lpstr>river</vt:lpstr>
      <vt:lpstr>PowerPoint Presentation</vt:lpstr>
      <vt:lpstr>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</vt:lpstr>
      <vt:lpstr>PowerPoint Presentation</vt:lpstr>
      <vt:lpstr>Assessment</vt:lpstr>
      <vt:lpstr>PowerPoint Presentation</vt:lpstr>
      <vt:lpstr>See you next time!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115.Unit 10 - Lesson 1 - Period 1</dc:title>
  <cp:lastModifiedBy>Techsi.vn</cp:lastModifiedBy>
  <cp:revision>53</cp:revision>
  <dcterms:modified xsi:type="dcterms:W3CDTF">2024-04-19T09:42:57Z</dcterms:modified>
</cp:coreProperties>
</file>