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1.wav" ContentType="audio/wav"/>
  <Override PartName="/ppt/media/audio2.wav" ContentType="audio/wav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95" r:id="rId4"/>
    <p:sldMasterId id="2147483722" r:id="rId5"/>
    <p:sldMasterId id="2147483749" r:id="rId6"/>
  </p:sldMasterIdLst>
  <p:notesMasterIdLst>
    <p:notesMasterId r:id="rId27"/>
  </p:notesMasterIdLst>
  <p:sldIdLst>
    <p:sldId id="256" r:id="rId7"/>
    <p:sldId id="258" r:id="rId8"/>
    <p:sldId id="260" r:id="rId9"/>
    <p:sldId id="281" r:id="rId10"/>
    <p:sldId id="282" r:id="rId11"/>
    <p:sldId id="283" r:id="rId12"/>
    <p:sldId id="284" r:id="rId13"/>
    <p:sldId id="285" r:id="rId14"/>
    <p:sldId id="259" r:id="rId15"/>
    <p:sldId id="269" r:id="rId16"/>
    <p:sldId id="262" r:id="rId17"/>
    <p:sldId id="275" r:id="rId18"/>
    <p:sldId id="276" r:id="rId19"/>
    <p:sldId id="277" r:id="rId20"/>
    <p:sldId id="278" r:id="rId21"/>
    <p:sldId id="263" r:id="rId22"/>
    <p:sldId id="274" r:id="rId23"/>
    <p:sldId id="266" r:id="rId24"/>
    <p:sldId id="267" r:id="rId25"/>
    <p:sldId id="257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83563" autoAdjust="0"/>
  </p:normalViewPr>
  <p:slideViewPr>
    <p:cSldViewPr snapToGrid="0">
      <p:cViewPr varScale="1">
        <p:scale>
          <a:sx n="75" d="100"/>
          <a:sy n="75" d="100"/>
        </p:scale>
        <p:origin x="9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5EFC5-D6C2-4170-A624-100BB7F9629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1F64A-142D-45BE-994E-0CB253A8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3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8113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58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cd37f56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cd37f56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460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46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46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45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02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cd37f56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cd37f56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761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48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34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32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bd1bc07d35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bd1bc07d35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833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90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cd37f56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cd37f56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6084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Exit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thoát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31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89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08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80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15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cd37f56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cd37f56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48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11" Type="http://schemas.openxmlformats.org/officeDocument/2006/relationships/hyperlink" Target="http://bit.ly/2TtBDfr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://bit.ly/2TyoMsr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://bit.ly/2Tynxth" TargetMode="External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11" Type="http://schemas.openxmlformats.org/officeDocument/2006/relationships/hyperlink" Target="http://bit.ly/2TtBDfr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://bit.ly/2TyoMsr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://bit.ly/2Tynxth" TargetMode="Externa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11" Type="http://schemas.openxmlformats.org/officeDocument/2006/relationships/hyperlink" Target="http://bit.ly/2TtBDfr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://bit.ly/2TyoMsr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://bit.ly/2Tynxth" TargetMode="Externa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95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026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106828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951000" y="699000"/>
            <a:ext cx="6668800" cy="26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3733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72330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1426467" y="1474833"/>
            <a:ext cx="75104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subTitle" idx="1"/>
          </p:nvPr>
        </p:nvSpPr>
        <p:spPr>
          <a:xfrm>
            <a:off x="1426467" y="4038600"/>
            <a:ext cx="7510400" cy="8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2757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857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28525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4859293"/>
            <a:ext cx="9697864" cy="117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2472500"/>
            <a:ext cx="9697864" cy="117584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3505200" y="2675300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426400" y="593367"/>
            <a:ext cx="93392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2"/>
          </p:nvPr>
        </p:nvSpPr>
        <p:spPr>
          <a:xfrm>
            <a:off x="5689433" y="2581900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3"/>
          </p:nvPr>
        </p:nvSpPr>
        <p:spPr>
          <a:xfrm>
            <a:off x="3505200" y="3848168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4"/>
          </p:nvPr>
        </p:nvSpPr>
        <p:spPr>
          <a:xfrm>
            <a:off x="5689433" y="3754768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5"/>
          </p:nvPr>
        </p:nvSpPr>
        <p:spPr>
          <a:xfrm>
            <a:off x="3505200" y="5021036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6"/>
          </p:nvPr>
        </p:nvSpPr>
        <p:spPr>
          <a:xfrm>
            <a:off x="5689433" y="4927637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7185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950967" y="3934033"/>
            <a:ext cx="33116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2"/>
          </p:nvPr>
        </p:nvSpPr>
        <p:spPr>
          <a:xfrm>
            <a:off x="950967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3"/>
          </p:nvPr>
        </p:nvSpPr>
        <p:spPr>
          <a:xfrm>
            <a:off x="44419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44419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5"/>
          </p:nvPr>
        </p:nvSpPr>
        <p:spPr>
          <a:xfrm>
            <a:off x="79377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6"/>
          </p:nvPr>
        </p:nvSpPr>
        <p:spPr>
          <a:xfrm>
            <a:off x="79377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15408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69143">
            <a:off x="321975" y="2428600"/>
            <a:ext cx="935579" cy="91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6968" y="222134"/>
            <a:ext cx="1684667" cy="182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87372">
            <a:off x="-374531" y="3896057"/>
            <a:ext cx="1925001" cy="362996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/>
          <p:nvPr/>
        </p:nvSpPr>
        <p:spPr>
          <a:xfrm>
            <a:off x="1234601" y="-94467"/>
            <a:ext cx="1492500" cy="7046933"/>
          </a:xfrm>
          <a:custGeom>
            <a:avLst/>
            <a:gdLst/>
            <a:ahLst/>
            <a:cxnLst/>
            <a:rect l="l" t="t" r="r" b="b"/>
            <a:pathLst>
              <a:path w="44775" h="211408" extrusionOk="0">
                <a:moveTo>
                  <a:pt x="0" y="0"/>
                </a:moveTo>
                <a:cubicBezTo>
                  <a:pt x="9541" y="4771"/>
                  <a:pt x="16816" y="14609"/>
                  <a:pt x="20404" y="24655"/>
                </a:cubicBezTo>
                <a:cubicBezTo>
                  <a:pt x="25642" y="39319"/>
                  <a:pt x="22500" y="67231"/>
                  <a:pt x="7085" y="69430"/>
                </a:cubicBezTo>
                <a:cubicBezTo>
                  <a:pt x="5119" y="69710"/>
                  <a:pt x="3294" y="65597"/>
                  <a:pt x="4534" y="64046"/>
                </a:cubicBezTo>
                <a:cubicBezTo>
                  <a:pt x="5902" y="62335"/>
                  <a:pt x="8945" y="62594"/>
                  <a:pt x="11052" y="63196"/>
                </a:cubicBezTo>
                <a:cubicBezTo>
                  <a:pt x="17592" y="65065"/>
                  <a:pt x="22273" y="74792"/>
                  <a:pt x="20404" y="81332"/>
                </a:cubicBezTo>
                <a:cubicBezTo>
                  <a:pt x="17380" y="91914"/>
                  <a:pt x="738" y="98250"/>
                  <a:pt x="2550" y="109105"/>
                </a:cubicBezTo>
                <a:cubicBezTo>
                  <a:pt x="4003" y="117811"/>
                  <a:pt x="18709" y="118811"/>
                  <a:pt x="22104" y="126958"/>
                </a:cubicBezTo>
                <a:cubicBezTo>
                  <a:pt x="26060" y="136449"/>
                  <a:pt x="21514" y="157321"/>
                  <a:pt x="11335" y="155864"/>
                </a:cubicBezTo>
                <a:cubicBezTo>
                  <a:pt x="8050" y="155394"/>
                  <a:pt x="7517" y="147428"/>
                  <a:pt x="10485" y="145945"/>
                </a:cubicBezTo>
                <a:cubicBezTo>
                  <a:pt x="17300" y="142539"/>
                  <a:pt x="27289" y="147012"/>
                  <a:pt x="32306" y="152746"/>
                </a:cubicBezTo>
                <a:cubicBezTo>
                  <a:pt x="36477" y="157513"/>
                  <a:pt x="38759" y="164598"/>
                  <a:pt x="37974" y="170883"/>
                </a:cubicBezTo>
                <a:cubicBezTo>
                  <a:pt x="37074" y="178093"/>
                  <a:pt x="32745" y="184624"/>
                  <a:pt x="32023" y="191854"/>
                </a:cubicBezTo>
                <a:cubicBezTo>
                  <a:pt x="31250" y="199597"/>
                  <a:pt x="37395" y="208942"/>
                  <a:pt x="44775" y="21140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1"/>
          </p:nvPr>
        </p:nvSpPr>
        <p:spPr>
          <a:xfrm>
            <a:off x="2979033" y="1931967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2"/>
          </p:nvPr>
        </p:nvSpPr>
        <p:spPr>
          <a:xfrm>
            <a:off x="2979033" y="2520245"/>
            <a:ext cx="3443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3"/>
          </p:nvPr>
        </p:nvSpPr>
        <p:spPr>
          <a:xfrm>
            <a:off x="2979033" y="4192309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4"/>
          </p:nvPr>
        </p:nvSpPr>
        <p:spPr>
          <a:xfrm>
            <a:off x="2979033" y="4773805"/>
            <a:ext cx="3443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5"/>
          </p:nvPr>
        </p:nvSpPr>
        <p:spPr>
          <a:xfrm>
            <a:off x="6922633" y="1920367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6"/>
          </p:nvPr>
        </p:nvSpPr>
        <p:spPr>
          <a:xfrm>
            <a:off x="6922633" y="2508067"/>
            <a:ext cx="34380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7"/>
          </p:nvPr>
        </p:nvSpPr>
        <p:spPr>
          <a:xfrm>
            <a:off x="6922633" y="4180700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8"/>
          </p:nvPr>
        </p:nvSpPr>
        <p:spPr>
          <a:xfrm>
            <a:off x="6922633" y="4761625"/>
            <a:ext cx="34380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3510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 flipH="1">
            <a:off x="951167" y="3215317"/>
            <a:ext cx="54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498367" y="1581151"/>
            <a:ext cx="2868800" cy="1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0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1"/>
          </p:nvPr>
        </p:nvSpPr>
        <p:spPr>
          <a:xfrm>
            <a:off x="2483567" y="4354851"/>
            <a:ext cx="38836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/>
          <p:nvPr/>
        </p:nvSpPr>
        <p:spPr>
          <a:xfrm>
            <a:off x="3321734" y="-228733"/>
            <a:ext cx="7558276" cy="7456000"/>
          </a:xfrm>
          <a:custGeom>
            <a:avLst/>
            <a:gdLst/>
            <a:ahLst/>
            <a:cxnLst/>
            <a:rect l="l" t="t" r="r" b="b"/>
            <a:pathLst>
              <a:path w="186195" h="223680" extrusionOk="0">
                <a:moveTo>
                  <a:pt x="186195" y="0"/>
                </a:moveTo>
                <a:cubicBezTo>
                  <a:pt x="175379" y="4331"/>
                  <a:pt x="162583" y="3254"/>
                  <a:pt x="152398" y="8910"/>
                </a:cubicBezTo>
                <a:cubicBezTo>
                  <a:pt x="144683" y="13194"/>
                  <a:pt x="138187" y="25830"/>
                  <a:pt x="142566" y="33491"/>
                </a:cubicBezTo>
                <a:cubicBezTo>
                  <a:pt x="144929" y="37624"/>
                  <a:pt x="151517" y="39442"/>
                  <a:pt x="156085" y="38099"/>
                </a:cubicBezTo>
                <a:cubicBezTo>
                  <a:pt x="159034" y="37232"/>
                  <a:pt x="160312" y="33161"/>
                  <a:pt x="160693" y="30111"/>
                </a:cubicBezTo>
                <a:cubicBezTo>
                  <a:pt x="161228" y="25827"/>
                  <a:pt x="159290" y="20638"/>
                  <a:pt x="155777" y="18128"/>
                </a:cubicBezTo>
                <a:cubicBezTo>
                  <a:pt x="151462" y="15045"/>
                  <a:pt x="145371" y="14706"/>
                  <a:pt x="140108" y="15363"/>
                </a:cubicBezTo>
                <a:cubicBezTo>
                  <a:pt x="131090" y="16489"/>
                  <a:pt x="121606" y="24109"/>
                  <a:pt x="119214" y="32876"/>
                </a:cubicBezTo>
                <a:cubicBezTo>
                  <a:pt x="116357" y="43350"/>
                  <a:pt x="122337" y="55144"/>
                  <a:pt x="118907" y="65445"/>
                </a:cubicBezTo>
                <a:cubicBezTo>
                  <a:pt x="117127" y="70790"/>
                  <a:pt x="109127" y="71147"/>
                  <a:pt x="103852" y="73126"/>
                </a:cubicBezTo>
                <a:cubicBezTo>
                  <a:pt x="99512" y="74754"/>
                  <a:pt x="96405" y="78984"/>
                  <a:pt x="94020" y="82958"/>
                </a:cubicBezTo>
                <a:cubicBezTo>
                  <a:pt x="82885" y="101509"/>
                  <a:pt x="98698" y="125977"/>
                  <a:pt x="101086" y="147481"/>
                </a:cubicBezTo>
                <a:cubicBezTo>
                  <a:pt x="102278" y="158217"/>
                  <a:pt x="93453" y="180689"/>
                  <a:pt x="84188" y="175134"/>
                </a:cubicBezTo>
                <a:cubicBezTo>
                  <a:pt x="79613" y="172391"/>
                  <a:pt x="81778" y="163323"/>
                  <a:pt x="85109" y="159157"/>
                </a:cubicBezTo>
                <a:cubicBezTo>
                  <a:pt x="88010" y="155529"/>
                  <a:pt x="94474" y="153699"/>
                  <a:pt x="98628" y="155777"/>
                </a:cubicBezTo>
                <a:cubicBezTo>
                  <a:pt x="108508" y="160720"/>
                  <a:pt x="109714" y="178464"/>
                  <a:pt x="104773" y="188346"/>
                </a:cubicBezTo>
                <a:cubicBezTo>
                  <a:pt x="100737" y="196418"/>
                  <a:pt x="85878" y="197124"/>
                  <a:pt x="78042" y="192647"/>
                </a:cubicBezTo>
                <a:cubicBezTo>
                  <a:pt x="68973" y="187466"/>
                  <a:pt x="60183" y="179996"/>
                  <a:pt x="49775" y="179128"/>
                </a:cubicBezTo>
                <a:cubicBezTo>
                  <a:pt x="36118" y="177989"/>
                  <a:pt x="20139" y="181422"/>
                  <a:pt x="10447" y="191111"/>
                </a:cubicBezTo>
                <a:cubicBezTo>
                  <a:pt x="2384" y="199172"/>
                  <a:pt x="0" y="212279"/>
                  <a:pt x="0" y="22368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581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 hasCustomPrompt="1"/>
          </p:nvPr>
        </p:nvSpPr>
        <p:spPr>
          <a:xfrm>
            <a:off x="3403600" y="3425967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9333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1"/>
          </p:nvPr>
        </p:nvSpPr>
        <p:spPr>
          <a:xfrm>
            <a:off x="3403600" y="5031233"/>
            <a:ext cx="7354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2" hasCustomPrompt="1"/>
          </p:nvPr>
        </p:nvSpPr>
        <p:spPr>
          <a:xfrm>
            <a:off x="1433933" y="922533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3"/>
          </p:nvPr>
        </p:nvSpPr>
        <p:spPr>
          <a:xfrm>
            <a:off x="1431535" y="2527800"/>
            <a:ext cx="73576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04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46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5168567"/>
            <a:ext cx="12192000" cy="102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968866"/>
            <a:ext cx="12192000" cy="102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-660599" y="-313400"/>
            <a:ext cx="3521700" cy="4534200"/>
          </a:xfrm>
          <a:custGeom>
            <a:avLst/>
            <a:gdLst/>
            <a:ahLst/>
            <a:cxnLst/>
            <a:rect l="l" t="t" r="r" b="b"/>
            <a:pathLst>
              <a:path w="105651" h="136026" extrusionOk="0">
                <a:moveTo>
                  <a:pt x="0" y="136026"/>
                </a:moveTo>
                <a:cubicBezTo>
                  <a:pt x="2155" y="123079"/>
                  <a:pt x="22475" y="121159"/>
                  <a:pt x="29755" y="110238"/>
                </a:cubicBezTo>
                <a:cubicBezTo>
                  <a:pt x="33003" y="105366"/>
                  <a:pt x="34725" y="98506"/>
                  <a:pt x="32873" y="92951"/>
                </a:cubicBezTo>
                <a:cubicBezTo>
                  <a:pt x="31928" y="90117"/>
                  <a:pt x="26933" y="88580"/>
                  <a:pt x="24371" y="90117"/>
                </a:cubicBezTo>
                <a:cubicBezTo>
                  <a:pt x="19751" y="92888"/>
                  <a:pt x="20256" y="102216"/>
                  <a:pt x="23804" y="106270"/>
                </a:cubicBezTo>
                <a:cubicBezTo>
                  <a:pt x="28145" y="111230"/>
                  <a:pt x="35133" y="113839"/>
                  <a:pt x="41658" y="114772"/>
                </a:cubicBezTo>
                <a:cubicBezTo>
                  <a:pt x="63907" y="117952"/>
                  <a:pt x="95829" y="109462"/>
                  <a:pt x="103720" y="88417"/>
                </a:cubicBezTo>
                <a:cubicBezTo>
                  <a:pt x="106990" y="79695"/>
                  <a:pt x="105945" y="68276"/>
                  <a:pt x="100603" y="60645"/>
                </a:cubicBezTo>
                <a:cubicBezTo>
                  <a:pt x="97266" y="55879"/>
                  <a:pt x="90916" y="54181"/>
                  <a:pt x="85866" y="51293"/>
                </a:cubicBezTo>
                <a:cubicBezTo>
                  <a:pt x="79172" y="47465"/>
                  <a:pt x="73009" y="39108"/>
                  <a:pt x="73964" y="31456"/>
                </a:cubicBezTo>
                <a:cubicBezTo>
                  <a:pt x="74262" y="29066"/>
                  <a:pt x="76398" y="25732"/>
                  <a:pt x="78782" y="26072"/>
                </a:cubicBezTo>
                <a:cubicBezTo>
                  <a:pt x="81500" y="26460"/>
                  <a:pt x="83715" y="29598"/>
                  <a:pt x="84166" y="32306"/>
                </a:cubicBezTo>
                <a:cubicBezTo>
                  <a:pt x="84861" y="36478"/>
                  <a:pt x="77262" y="39371"/>
                  <a:pt x="73114" y="38541"/>
                </a:cubicBezTo>
                <a:cubicBezTo>
                  <a:pt x="66401" y="37198"/>
                  <a:pt x="60026" y="31760"/>
                  <a:pt x="57244" y="25505"/>
                </a:cubicBezTo>
                <a:cubicBezTo>
                  <a:pt x="53772" y="17698"/>
                  <a:pt x="53753" y="6042"/>
                  <a:pt x="5979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0087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13181"/>
            <a:ext cx="12192000" cy="90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004588"/>
            <a:ext cx="12192000" cy="9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1085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979533" y="2098967"/>
            <a:ext cx="45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subTitle" idx="1"/>
          </p:nvPr>
        </p:nvSpPr>
        <p:spPr>
          <a:xfrm>
            <a:off x="979533" y="3155967"/>
            <a:ext cx="4542800" cy="2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47" name="Google Shape;147;p23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780464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4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50" name="Google Shape;150;p24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4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4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4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24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24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410100" y="597408"/>
            <a:ext cx="53716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3655833" y="1832533"/>
            <a:ext cx="4872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2"/>
          </p:nvPr>
        </p:nvSpPr>
        <p:spPr>
          <a:xfrm>
            <a:off x="4102600" y="3140233"/>
            <a:ext cx="3986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/>
          <p:nvPr/>
        </p:nvSpPr>
        <p:spPr>
          <a:xfrm>
            <a:off x="3228200" y="4508144"/>
            <a:ext cx="57356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7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27662672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32116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985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418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118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64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973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220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3/20/2024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2193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935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46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9491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5256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4958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3963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7849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2097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797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3432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4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4241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5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715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3246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047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5080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3709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92606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440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5580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491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33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512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44790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6112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107511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5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67FDB-8457-4832-9824-358A9765386B}" type="datetimeFigureOut">
              <a:rPr lang="en-US">
                <a:solidFill>
                  <a:srgbClr val="241826"/>
                </a:solidFill>
              </a:rPr>
              <a:pPr/>
              <a:t>3/20/2024</a:t>
            </a:fld>
            <a:endParaRPr lang="en-US">
              <a:solidFill>
                <a:srgbClr val="24182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4182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291E9A-16F6-49D3-9361-03C3FBE934C4}" type="slidenum">
              <a:rPr lang="en-US">
                <a:solidFill>
                  <a:srgbClr val="241826"/>
                </a:solidFill>
              </a:rPr>
              <a:pPr/>
              <a:t>‹#›</a:t>
            </a:fld>
            <a:endParaRPr lang="en-US">
              <a:solidFill>
                <a:srgbClr val="2418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20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767" y="1024128"/>
            <a:ext cx="102904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Font typeface="Merienda One"/>
              <a:buNone/>
              <a:defRPr sz="6667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97000" y="2328667"/>
            <a:ext cx="5598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9203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779267" y="3316224"/>
            <a:ext cx="598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779264" y="1658112"/>
            <a:ext cx="2158000" cy="1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779267" y="4438633"/>
            <a:ext cx="38760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49286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446946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507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270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650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324867" y="2139767"/>
            <a:ext cx="5344000" cy="1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1324867" y="3469167"/>
            <a:ext cx="46696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8286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426467" y="751652"/>
            <a:ext cx="7717600" cy="53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 sz="11333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38" name="Google Shape;38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8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96466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32392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951000" y="699000"/>
            <a:ext cx="6668800" cy="26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3733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14309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1426467" y="1474833"/>
            <a:ext cx="75104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subTitle" idx="1"/>
          </p:nvPr>
        </p:nvSpPr>
        <p:spPr>
          <a:xfrm>
            <a:off x="1426467" y="4038600"/>
            <a:ext cx="7510400" cy="8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38932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4233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8605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79854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4859293"/>
            <a:ext cx="9697864" cy="117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2472500"/>
            <a:ext cx="9697864" cy="117584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3505200" y="2675300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426400" y="593367"/>
            <a:ext cx="93392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2"/>
          </p:nvPr>
        </p:nvSpPr>
        <p:spPr>
          <a:xfrm>
            <a:off x="5689433" y="2581900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3"/>
          </p:nvPr>
        </p:nvSpPr>
        <p:spPr>
          <a:xfrm>
            <a:off x="3505200" y="3848168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4"/>
          </p:nvPr>
        </p:nvSpPr>
        <p:spPr>
          <a:xfrm>
            <a:off x="5689433" y="3754768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5"/>
          </p:nvPr>
        </p:nvSpPr>
        <p:spPr>
          <a:xfrm>
            <a:off x="3505200" y="5021036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6"/>
          </p:nvPr>
        </p:nvSpPr>
        <p:spPr>
          <a:xfrm>
            <a:off x="5689433" y="4927637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20520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950967" y="3934033"/>
            <a:ext cx="33116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2"/>
          </p:nvPr>
        </p:nvSpPr>
        <p:spPr>
          <a:xfrm>
            <a:off x="950967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3"/>
          </p:nvPr>
        </p:nvSpPr>
        <p:spPr>
          <a:xfrm>
            <a:off x="44419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44419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5"/>
          </p:nvPr>
        </p:nvSpPr>
        <p:spPr>
          <a:xfrm>
            <a:off x="79377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6"/>
          </p:nvPr>
        </p:nvSpPr>
        <p:spPr>
          <a:xfrm>
            <a:off x="79377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6883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289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69143">
            <a:off x="321975" y="2428600"/>
            <a:ext cx="935579" cy="91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6968" y="222134"/>
            <a:ext cx="1684667" cy="182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87372">
            <a:off x="-374531" y="3896057"/>
            <a:ext cx="1925001" cy="362996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/>
          <p:nvPr/>
        </p:nvSpPr>
        <p:spPr>
          <a:xfrm>
            <a:off x="1234601" y="-94467"/>
            <a:ext cx="1492500" cy="7046933"/>
          </a:xfrm>
          <a:custGeom>
            <a:avLst/>
            <a:gdLst/>
            <a:ahLst/>
            <a:cxnLst/>
            <a:rect l="l" t="t" r="r" b="b"/>
            <a:pathLst>
              <a:path w="44775" h="211408" extrusionOk="0">
                <a:moveTo>
                  <a:pt x="0" y="0"/>
                </a:moveTo>
                <a:cubicBezTo>
                  <a:pt x="9541" y="4771"/>
                  <a:pt x="16816" y="14609"/>
                  <a:pt x="20404" y="24655"/>
                </a:cubicBezTo>
                <a:cubicBezTo>
                  <a:pt x="25642" y="39319"/>
                  <a:pt x="22500" y="67231"/>
                  <a:pt x="7085" y="69430"/>
                </a:cubicBezTo>
                <a:cubicBezTo>
                  <a:pt x="5119" y="69710"/>
                  <a:pt x="3294" y="65597"/>
                  <a:pt x="4534" y="64046"/>
                </a:cubicBezTo>
                <a:cubicBezTo>
                  <a:pt x="5902" y="62335"/>
                  <a:pt x="8945" y="62594"/>
                  <a:pt x="11052" y="63196"/>
                </a:cubicBezTo>
                <a:cubicBezTo>
                  <a:pt x="17592" y="65065"/>
                  <a:pt x="22273" y="74792"/>
                  <a:pt x="20404" y="81332"/>
                </a:cubicBezTo>
                <a:cubicBezTo>
                  <a:pt x="17380" y="91914"/>
                  <a:pt x="738" y="98250"/>
                  <a:pt x="2550" y="109105"/>
                </a:cubicBezTo>
                <a:cubicBezTo>
                  <a:pt x="4003" y="117811"/>
                  <a:pt x="18709" y="118811"/>
                  <a:pt x="22104" y="126958"/>
                </a:cubicBezTo>
                <a:cubicBezTo>
                  <a:pt x="26060" y="136449"/>
                  <a:pt x="21514" y="157321"/>
                  <a:pt x="11335" y="155864"/>
                </a:cubicBezTo>
                <a:cubicBezTo>
                  <a:pt x="8050" y="155394"/>
                  <a:pt x="7517" y="147428"/>
                  <a:pt x="10485" y="145945"/>
                </a:cubicBezTo>
                <a:cubicBezTo>
                  <a:pt x="17300" y="142539"/>
                  <a:pt x="27289" y="147012"/>
                  <a:pt x="32306" y="152746"/>
                </a:cubicBezTo>
                <a:cubicBezTo>
                  <a:pt x="36477" y="157513"/>
                  <a:pt x="38759" y="164598"/>
                  <a:pt x="37974" y="170883"/>
                </a:cubicBezTo>
                <a:cubicBezTo>
                  <a:pt x="37074" y="178093"/>
                  <a:pt x="32745" y="184624"/>
                  <a:pt x="32023" y="191854"/>
                </a:cubicBezTo>
                <a:cubicBezTo>
                  <a:pt x="31250" y="199597"/>
                  <a:pt x="37395" y="208942"/>
                  <a:pt x="44775" y="21140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1"/>
          </p:nvPr>
        </p:nvSpPr>
        <p:spPr>
          <a:xfrm>
            <a:off x="2979033" y="1931967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2"/>
          </p:nvPr>
        </p:nvSpPr>
        <p:spPr>
          <a:xfrm>
            <a:off x="2979033" y="2520245"/>
            <a:ext cx="3443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3"/>
          </p:nvPr>
        </p:nvSpPr>
        <p:spPr>
          <a:xfrm>
            <a:off x="2979033" y="4192309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4"/>
          </p:nvPr>
        </p:nvSpPr>
        <p:spPr>
          <a:xfrm>
            <a:off x="2979033" y="4773805"/>
            <a:ext cx="3443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5"/>
          </p:nvPr>
        </p:nvSpPr>
        <p:spPr>
          <a:xfrm>
            <a:off x="6922633" y="1920367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6"/>
          </p:nvPr>
        </p:nvSpPr>
        <p:spPr>
          <a:xfrm>
            <a:off x="6922633" y="2508067"/>
            <a:ext cx="34380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7"/>
          </p:nvPr>
        </p:nvSpPr>
        <p:spPr>
          <a:xfrm>
            <a:off x="6922633" y="4180700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8"/>
          </p:nvPr>
        </p:nvSpPr>
        <p:spPr>
          <a:xfrm>
            <a:off x="6922633" y="4761625"/>
            <a:ext cx="34380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03530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0706" y="527934"/>
            <a:ext cx="885260" cy="89443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/>
          <p:nvPr/>
        </p:nvSpPr>
        <p:spPr>
          <a:xfrm>
            <a:off x="8438667" y="-34633"/>
            <a:ext cx="4354733" cy="2196367"/>
          </a:xfrm>
          <a:custGeom>
            <a:avLst/>
            <a:gdLst/>
            <a:ahLst/>
            <a:cxnLst/>
            <a:rect l="l" t="t" r="r" b="b"/>
            <a:pathLst>
              <a:path w="130642" h="65891" extrusionOk="0">
                <a:moveTo>
                  <a:pt x="0" y="0"/>
                </a:moveTo>
                <a:cubicBezTo>
                  <a:pt x="8988" y="1122"/>
                  <a:pt x="19029" y="5739"/>
                  <a:pt x="23522" y="13603"/>
                </a:cubicBezTo>
                <a:cubicBezTo>
                  <a:pt x="25569" y="17186"/>
                  <a:pt x="27505" y="21420"/>
                  <a:pt x="26922" y="25505"/>
                </a:cubicBezTo>
                <a:cubicBezTo>
                  <a:pt x="26186" y="30664"/>
                  <a:pt x="21294" y="37695"/>
                  <a:pt x="16153" y="36840"/>
                </a:cubicBezTo>
                <a:cubicBezTo>
                  <a:pt x="12752" y="36274"/>
                  <a:pt x="11760" y="28791"/>
                  <a:pt x="14453" y="26638"/>
                </a:cubicBezTo>
                <a:cubicBezTo>
                  <a:pt x="18733" y="23216"/>
                  <a:pt x="26131" y="23638"/>
                  <a:pt x="30890" y="26355"/>
                </a:cubicBezTo>
                <a:cubicBezTo>
                  <a:pt x="42088" y="32750"/>
                  <a:pt x="47620" y="46156"/>
                  <a:pt x="57528" y="54410"/>
                </a:cubicBezTo>
                <a:cubicBezTo>
                  <a:pt x="63915" y="59731"/>
                  <a:pt x="80185" y="62121"/>
                  <a:pt x="82466" y="54127"/>
                </a:cubicBezTo>
                <a:cubicBezTo>
                  <a:pt x="83360" y="50995"/>
                  <a:pt x="74921" y="48582"/>
                  <a:pt x="73115" y="51293"/>
                </a:cubicBezTo>
                <a:cubicBezTo>
                  <a:pt x="70575" y="55107"/>
                  <a:pt x="70886" y="63091"/>
                  <a:pt x="75098" y="64896"/>
                </a:cubicBezTo>
                <a:cubicBezTo>
                  <a:pt x="78795" y="66480"/>
                  <a:pt x="84769" y="66258"/>
                  <a:pt x="87001" y="62912"/>
                </a:cubicBezTo>
                <a:cubicBezTo>
                  <a:pt x="92296" y="54974"/>
                  <a:pt x="91205" y="43458"/>
                  <a:pt x="97486" y="36274"/>
                </a:cubicBezTo>
                <a:cubicBezTo>
                  <a:pt x="104793" y="27917"/>
                  <a:pt x="121402" y="27003"/>
                  <a:pt x="130642" y="33156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950967" y="2617176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2"/>
          </p:nvPr>
        </p:nvSpPr>
        <p:spPr>
          <a:xfrm>
            <a:off x="950967" y="4791309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3"/>
          </p:nvPr>
        </p:nvSpPr>
        <p:spPr>
          <a:xfrm>
            <a:off x="950967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4"/>
          </p:nvPr>
        </p:nvSpPr>
        <p:spPr>
          <a:xfrm>
            <a:off x="950967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5"/>
          </p:nvPr>
        </p:nvSpPr>
        <p:spPr>
          <a:xfrm>
            <a:off x="4441980" y="2617176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6"/>
          </p:nvPr>
        </p:nvSpPr>
        <p:spPr>
          <a:xfrm>
            <a:off x="4441980" y="4791309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7"/>
          </p:nvPr>
        </p:nvSpPr>
        <p:spPr>
          <a:xfrm>
            <a:off x="4441972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8"/>
          </p:nvPr>
        </p:nvSpPr>
        <p:spPr>
          <a:xfrm>
            <a:off x="4444369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9"/>
          </p:nvPr>
        </p:nvSpPr>
        <p:spPr>
          <a:xfrm>
            <a:off x="7937780" y="2617176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13"/>
          </p:nvPr>
        </p:nvSpPr>
        <p:spPr>
          <a:xfrm>
            <a:off x="7937780" y="4791309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4"/>
          </p:nvPr>
        </p:nvSpPr>
        <p:spPr>
          <a:xfrm>
            <a:off x="7937772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15"/>
          </p:nvPr>
        </p:nvSpPr>
        <p:spPr>
          <a:xfrm>
            <a:off x="7937772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34157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 flipH="1">
            <a:off x="951167" y="3215317"/>
            <a:ext cx="54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498367" y="1581151"/>
            <a:ext cx="2868800" cy="1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0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1"/>
          </p:nvPr>
        </p:nvSpPr>
        <p:spPr>
          <a:xfrm>
            <a:off x="2483567" y="4354851"/>
            <a:ext cx="38836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/>
          <p:nvPr/>
        </p:nvSpPr>
        <p:spPr>
          <a:xfrm>
            <a:off x="3321734" y="-228733"/>
            <a:ext cx="7558276" cy="7456000"/>
          </a:xfrm>
          <a:custGeom>
            <a:avLst/>
            <a:gdLst/>
            <a:ahLst/>
            <a:cxnLst/>
            <a:rect l="l" t="t" r="r" b="b"/>
            <a:pathLst>
              <a:path w="186195" h="223680" extrusionOk="0">
                <a:moveTo>
                  <a:pt x="186195" y="0"/>
                </a:moveTo>
                <a:cubicBezTo>
                  <a:pt x="175379" y="4331"/>
                  <a:pt x="162583" y="3254"/>
                  <a:pt x="152398" y="8910"/>
                </a:cubicBezTo>
                <a:cubicBezTo>
                  <a:pt x="144683" y="13194"/>
                  <a:pt x="138187" y="25830"/>
                  <a:pt x="142566" y="33491"/>
                </a:cubicBezTo>
                <a:cubicBezTo>
                  <a:pt x="144929" y="37624"/>
                  <a:pt x="151517" y="39442"/>
                  <a:pt x="156085" y="38099"/>
                </a:cubicBezTo>
                <a:cubicBezTo>
                  <a:pt x="159034" y="37232"/>
                  <a:pt x="160312" y="33161"/>
                  <a:pt x="160693" y="30111"/>
                </a:cubicBezTo>
                <a:cubicBezTo>
                  <a:pt x="161228" y="25827"/>
                  <a:pt x="159290" y="20638"/>
                  <a:pt x="155777" y="18128"/>
                </a:cubicBezTo>
                <a:cubicBezTo>
                  <a:pt x="151462" y="15045"/>
                  <a:pt x="145371" y="14706"/>
                  <a:pt x="140108" y="15363"/>
                </a:cubicBezTo>
                <a:cubicBezTo>
                  <a:pt x="131090" y="16489"/>
                  <a:pt x="121606" y="24109"/>
                  <a:pt x="119214" y="32876"/>
                </a:cubicBezTo>
                <a:cubicBezTo>
                  <a:pt x="116357" y="43350"/>
                  <a:pt x="122337" y="55144"/>
                  <a:pt x="118907" y="65445"/>
                </a:cubicBezTo>
                <a:cubicBezTo>
                  <a:pt x="117127" y="70790"/>
                  <a:pt x="109127" y="71147"/>
                  <a:pt x="103852" y="73126"/>
                </a:cubicBezTo>
                <a:cubicBezTo>
                  <a:pt x="99512" y="74754"/>
                  <a:pt x="96405" y="78984"/>
                  <a:pt x="94020" y="82958"/>
                </a:cubicBezTo>
                <a:cubicBezTo>
                  <a:pt x="82885" y="101509"/>
                  <a:pt x="98698" y="125977"/>
                  <a:pt x="101086" y="147481"/>
                </a:cubicBezTo>
                <a:cubicBezTo>
                  <a:pt x="102278" y="158217"/>
                  <a:pt x="93453" y="180689"/>
                  <a:pt x="84188" y="175134"/>
                </a:cubicBezTo>
                <a:cubicBezTo>
                  <a:pt x="79613" y="172391"/>
                  <a:pt x="81778" y="163323"/>
                  <a:pt x="85109" y="159157"/>
                </a:cubicBezTo>
                <a:cubicBezTo>
                  <a:pt x="88010" y="155529"/>
                  <a:pt x="94474" y="153699"/>
                  <a:pt x="98628" y="155777"/>
                </a:cubicBezTo>
                <a:cubicBezTo>
                  <a:pt x="108508" y="160720"/>
                  <a:pt x="109714" y="178464"/>
                  <a:pt x="104773" y="188346"/>
                </a:cubicBezTo>
                <a:cubicBezTo>
                  <a:pt x="100737" y="196418"/>
                  <a:pt x="85878" y="197124"/>
                  <a:pt x="78042" y="192647"/>
                </a:cubicBezTo>
                <a:cubicBezTo>
                  <a:pt x="68973" y="187466"/>
                  <a:pt x="60183" y="179996"/>
                  <a:pt x="49775" y="179128"/>
                </a:cubicBezTo>
                <a:cubicBezTo>
                  <a:pt x="36118" y="177989"/>
                  <a:pt x="20139" y="181422"/>
                  <a:pt x="10447" y="191111"/>
                </a:cubicBezTo>
                <a:cubicBezTo>
                  <a:pt x="2384" y="199172"/>
                  <a:pt x="0" y="212279"/>
                  <a:pt x="0" y="22368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90959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 hasCustomPrompt="1"/>
          </p:nvPr>
        </p:nvSpPr>
        <p:spPr>
          <a:xfrm>
            <a:off x="3403600" y="3425967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9333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1"/>
          </p:nvPr>
        </p:nvSpPr>
        <p:spPr>
          <a:xfrm>
            <a:off x="3403600" y="5031233"/>
            <a:ext cx="7354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2" hasCustomPrompt="1"/>
          </p:nvPr>
        </p:nvSpPr>
        <p:spPr>
          <a:xfrm>
            <a:off x="1433933" y="922533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3"/>
          </p:nvPr>
        </p:nvSpPr>
        <p:spPr>
          <a:xfrm>
            <a:off x="1431535" y="2527800"/>
            <a:ext cx="73576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76607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5168567"/>
            <a:ext cx="12192000" cy="102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968866"/>
            <a:ext cx="12192000" cy="102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-660599" y="-313400"/>
            <a:ext cx="3521700" cy="4534200"/>
          </a:xfrm>
          <a:custGeom>
            <a:avLst/>
            <a:gdLst/>
            <a:ahLst/>
            <a:cxnLst/>
            <a:rect l="l" t="t" r="r" b="b"/>
            <a:pathLst>
              <a:path w="105651" h="136026" extrusionOk="0">
                <a:moveTo>
                  <a:pt x="0" y="136026"/>
                </a:moveTo>
                <a:cubicBezTo>
                  <a:pt x="2155" y="123079"/>
                  <a:pt x="22475" y="121159"/>
                  <a:pt x="29755" y="110238"/>
                </a:cubicBezTo>
                <a:cubicBezTo>
                  <a:pt x="33003" y="105366"/>
                  <a:pt x="34725" y="98506"/>
                  <a:pt x="32873" y="92951"/>
                </a:cubicBezTo>
                <a:cubicBezTo>
                  <a:pt x="31928" y="90117"/>
                  <a:pt x="26933" y="88580"/>
                  <a:pt x="24371" y="90117"/>
                </a:cubicBezTo>
                <a:cubicBezTo>
                  <a:pt x="19751" y="92888"/>
                  <a:pt x="20256" y="102216"/>
                  <a:pt x="23804" y="106270"/>
                </a:cubicBezTo>
                <a:cubicBezTo>
                  <a:pt x="28145" y="111230"/>
                  <a:pt x="35133" y="113839"/>
                  <a:pt x="41658" y="114772"/>
                </a:cubicBezTo>
                <a:cubicBezTo>
                  <a:pt x="63907" y="117952"/>
                  <a:pt x="95829" y="109462"/>
                  <a:pt x="103720" y="88417"/>
                </a:cubicBezTo>
                <a:cubicBezTo>
                  <a:pt x="106990" y="79695"/>
                  <a:pt x="105945" y="68276"/>
                  <a:pt x="100603" y="60645"/>
                </a:cubicBezTo>
                <a:cubicBezTo>
                  <a:pt x="97266" y="55879"/>
                  <a:pt x="90916" y="54181"/>
                  <a:pt x="85866" y="51293"/>
                </a:cubicBezTo>
                <a:cubicBezTo>
                  <a:pt x="79172" y="47465"/>
                  <a:pt x="73009" y="39108"/>
                  <a:pt x="73964" y="31456"/>
                </a:cubicBezTo>
                <a:cubicBezTo>
                  <a:pt x="74262" y="29066"/>
                  <a:pt x="76398" y="25732"/>
                  <a:pt x="78782" y="26072"/>
                </a:cubicBezTo>
                <a:cubicBezTo>
                  <a:pt x="81500" y="26460"/>
                  <a:pt x="83715" y="29598"/>
                  <a:pt x="84166" y="32306"/>
                </a:cubicBezTo>
                <a:cubicBezTo>
                  <a:pt x="84861" y="36478"/>
                  <a:pt x="77262" y="39371"/>
                  <a:pt x="73114" y="38541"/>
                </a:cubicBezTo>
                <a:cubicBezTo>
                  <a:pt x="66401" y="37198"/>
                  <a:pt x="60026" y="31760"/>
                  <a:pt x="57244" y="25505"/>
                </a:cubicBezTo>
                <a:cubicBezTo>
                  <a:pt x="53772" y="17698"/>
                  <a:pt x="53753" y="6042"/>
                  <a:pt x="5979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57692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13181"/>
            <a:ext cx="12192000" cy="90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004588"/>
            <a:ext cx="12192000" cy="9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87405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979533" y="2098967"/>
            <a:ext cx="45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subTitle" idx="1"/>
          </p:nvPr>
        </p:nvSpPr>
        <p:spPr>
          <a:xfrm>
            <a:off x="979533" y="3155967"/>
            <a:ext cx="4542800" cy="2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47" name="Google Shape;147;p23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018732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4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50" name="Google Shape;150;p24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4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4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4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24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24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410100" y="597408"/>
            <a:ext cx="53716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3655833" y="1832533"/>
            <a:ext cx="4872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2"/>
          </p:nvPr>
        </p:nvSpPr>
        <p:spPr>
          <a:xfrm>
            <a:off x="4102600" y="3140233"/>
            <a:ext cx="3986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/>
          <p:nvPr/>
        </p:nvSpPr>
        <p:spPr>
          <a:xfrm>
            <a:off x="3228200" y="4508144"/>
            <a:ext cx="57356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7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382488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900800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145333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23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1840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767" y="1024128"/>
            <a:ext cx="102904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Font typeface="Merienda One"/>
              <a:buNone/>
              <a:defRPr sz="6667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97000" y="2328667"/>
            <a:ext cx="5598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37068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779267" y="3316224"/>
            <a:ext cx="598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779264" y="1658112"/>
            <a:ext cx="2158000" cy="1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779267" y="4438633"/>
            <a:ext cx="38760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6589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74860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5255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0605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324867" y="2139767"/>
            <a:ext cx="5344000" cy="1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1324867" y="3469167"/>
            <a:ext cx="46696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3488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426467" y="751652"/>
            <a:ext cx="7717600" cy="53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 sz="11333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38" name="Google Shape;38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8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35264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38995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951000" y="699000"/>
            <a:ext cx="6668800" cy="26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3733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52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715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1426467" y="1474833"/>
            <a:ext cx="75104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subTitle" idx="1"/>
          </p:nvPr>
        </p:nvSpPr>
        <p:spPr>
          <a:xfrm>
            <a:off x="1426467" y="4038600"/>
            <a:ext cx="7510400" cy="8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41181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8413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8321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63306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4859293"/>
            <a:ext cx="9697864" cy="117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2472500"/>
            <a:ext cx="9697864" cy="117584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3505200" y="2675300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426400" y="593367"/>
            <a:ext cx="93392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2"/>
          </p:nvPr>
        </p:nvSpPr>
        <p:spPr>
          <a:xfrm>
            <a:off x="5689433" y="2581900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3"/>
          </p:nvPr>
        </p:nvSpPr>
        <p:spPr>
          <a:xfrm>
            <a:off x="3505200" y="3848168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4"/>
          </p:nvPr>
        </p:nvSpPr>
        <p:spPr>
          <a:xfrm>
            <a:off x="5689433" y="3754768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5"/>
          </p:nvPr>
        </p:nvSpPr>
        <p:spPr>
          <a:xfrm>
            <a:off x="3505200" y="5021036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6"/>
          </p:nvPr>
        </p:nvSpPr>
        <p:spPr>
          <a:xfrm>
            <a:off x="5689433" y="4927637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70689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950967" y="3934033"/>
            <a:ext cx="33116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2"/>
          </p:nvPr>
        </p:nvSpPr>
        <p:spPr>
          <a:xfrm>
            <a:off x="950967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3"/>
          </p:nvPr>
        </p:nvSpPr>
        <p:spPr>
          <a:xfrm>
            <a:off x="44419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44419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5"/>
          </p:nvPr>
        </p:nvSpPr>
        <p:spPr>
          <a:xfrm>
            <a:off x="79377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6"/>
          </p:nvPr>
        </p:nvSpPr>
        <p:spPr>
          <a:xfrm>
            <a:off x="79377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7026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0706" y="527934"/>
            <a:ext cx="885260" cy="89443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/>
          <p:nvPr/>
        </p:nvSpPr>
        <p:spPr>
          <a:xfrm>
            <a:off x="8438667" y="-34633"/>
            <a:ext cx="4354733" cy="2196367"/>
          </a:xfrm>
          <a:custGeom>
            <a:avLst/>
            <a:gdLst/>
            <a:ahLst/>
            <a:cxnLst/>
            <a:rect l="l" t="t" r="r" b="b"/>
            <a:pathLst>
              <a:path w="130642" h="65891" extrusionOk="0">
                <a:moveTo>
                  <a:pt x="0" y="0"/>
                </a:moveTo>
                <a:cubicBezTo>
                  <a:pt x="8988" y="1122"/>
                  <a:pt x="19029" y="5739"/>
                  <a:pt x="23522" y="13603"/>
                </a:cubicBezTo>
                <a:cubicBezTo>
                  <a:pt x="25569" y="17186"/>
                  <a:pt x="27505" y="21420"/>
                  <a:pt x="26922" y="25505"/>
                </a:cubicBezTo>
                <a:cubicBezTo>
                  <a:pt x="26186" y="30664"/>
                  <a:pt x="21294" y="37695"/>
                  <a:pt x="16153" y="36840"/>
                </a:cubicBezTo>
                <a:cubicBezTo>
                  <a:pt x="12752" y="36274"/>
                  <a:pt x="11760" y="28791"/>
                  <a:pt x="14453" y="26638"/>
                </a:cubicBezTo>
                <a:cubicBezTo>
                  <a:pt x="18733" y="23216"/>
                  <a:pt x="26131" y="23638"/>
                  <a:pt x="30890" y="26355"/>
                </a:cubicBezTo>
                <a:cubicBezTo>
                  <a:pt x="42088" y="32750"/>
                  <a:pt x="47620" y="46156"/>
                  <a:pt x="57528" y="54410"/>
                </a:cubicBezTo>
                <a:cubicBezTo>
                  <a:pt x="63915" y="59731"/>
                  <a:pt x="80185" y="62121"/>
                  <a:pt x="82466" y="54127"/>
                </a:cubicBezTo>
                <a:cubicBezTo>
                  <a:pt x="83360" y="50995"/>
                  <a:pt x="74921" y="48582"/>
                  <a:pt x="73115" y="51293"/>
                </a:cubicBezTo>
                <a:cubicBezTo>
                  <a:pt x="70575" y="55107"/>
                  <a:pt x="70886" y="63091"/>
                  <a:pt x="75098" y="64896"/>
                </a:cubicBezTo>
                <a:cubicBezTo>
                  <a:pt x="78795" y="66480"/>
                  <a:pt x="84769" y="66258"/>
                  <a:pt x="87001" y="62912"/>
                </a:cubicBezTo>
                <a:cubicBezTo>
                  <a:pt x="92296" y="54974"/>
                  <a:pt x="91205" y="43458"/>
                  <a:pt x="97486" y="36274"/>
                </a:cubicBezTo>
                <a:cubicBezTo>
                  <a:pt x="104793" y="27917"/>
                  <a:pt x="121402" y="27003"/>
                  <a:pt x="130642" y="33156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950967" y="2617176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2"/>
          </p:nvPr>
        </p:nvSpPr>
        <p:spPr>
          <a:xfrm>
            <a:off x="950967" y="4791309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3"/>
          </p:nvPr>
        </p:nvSpPr>
        <p:spPr>
          <a:xfrm>
            <a:off x="950967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4"/>
          </p:nvPr>
        </p:nvSpPr>
        <p:spPr>
          <a:xfrm>
            <a:off x="950967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5"/>
          </p:nvPr>
        </p:nvSpPr>
        <p:spPr>
          <a:xfrm>
            <a:off x="4441980" y="2617176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6"/>
          </p:nvPr>
        </p:nvSpPr>
        <p:spPr>
          <a:xfrm>
            <a:off x="4441980" y="4791309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7"/>
          </p:nvPr>
        </p:nvSpPr>
        <p:spPr>
          <a:xfrm>
            <a:off x="4441972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8"/>
          </p:nvPr>
        </p:nvSpPr>
        <p:spPr>
          <a:xfrm>
            <a:off x="4444369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9"/>
          </p:nvPr>
        </p:nvSpPr>
        <p:spPr>
          <a:xfrm>
            <a:off x="7937780" y="2617176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13"/>
          </p:nvPr>
        </p:nvSpPr>
        <p:spPr>
          <a:xfrm>
            <a:off x="7937780" y="4791309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4"/>
          </p:nvPr>
        </p:nvSpPr>
        <p:spPr>
          <a:xfrm>
            <a:off x="7937772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15"/>
          </p:nvPr>
        </p:nvSpPr>
        <p:spPr>
          <a:xfrm>
            <a:off x="7937772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9505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 flipH="1">
            <a:off x="951167" y="3215317"/>
            <a:ext cx="54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498367" y="1581151"/>
            <a:ext cx="2868800" cy="1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0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1"/>
          </p:nvPr>
        </p:nvSpPr>
        <p:spPr>
          <a:xfrm>
            <a:off x="2483567" y="4354851"/>
            <a:ext cx="38836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/>
          <p:nvPr/>
        </p:nvSpPr>
        <p:spPr>
          <a:xfrm>
            <a:off x="3321734" y="-228733"/>
            <a:ext cx="7558276" cy="7456000"/>
          </a:xfrm>
          <a:custGeom>
            <a:avLst/>
            <a:gdLst/>
            <a:ahLst/>
            <a:cxnLst/>
            <a:rect l="l" t="t" r="r" b="b"/>
            <a:pathLst>
              <a:path w="186195" h="223680" extrusionOk="0">
                <a:moveTo>
                  <a:pt x="186195" y="0"/>
                </a:moveTo>
                <a:cubicBezTo>
                  <a:pt x="175379" y="4331"/>
                  <a:pt x="162583" y="3254"/>
                  <a:pt x="152398" y="8910"/>
                </a:cubicBezTo>
                <a:cubicBezTo>
                  <a:pt x="144683" y="13194"/>
                  <a:pt x="138187" y="25830"/>
                  <a:pt x="142566" y="33491"/>
                </a:cubicBezTo>
                <a:cubicBezTo>
                  <a:pt x="144929" y="37624"/>
                  <a:pt x="151517" y="39442"/>
                  <a:pt x="156085" y="38099"/>
                </a:cubicBezTo>
                <a:cubicBezTo>
                  <a:pt x="159034" y="37232"/>
                  <a:pt x="160312" y="33161"/>
                  <a:pt x="160693" y="30111"/>
                </a:cubicBezTo>
                <a:cubicBezTo>
                  <a:pt x="161228" y="25827"/>
                  <a:pt x="159290" y="20638"/>
                  <a:pt x="155777" y="18128"/>
                </a:cubicBezTo>
                <a:cubicBezTo>
                  <a:pt x="151462" y="15045"/>
                  <a:pt x="145371" y="14706"/>
                  <a:pt x="140108" y="15363"/>
                </a:cubicBezTo>
                <a:cubicBezTo>
                  <a:pt x="131090" y="16489"/>
                  <a:pt x="121606" y="24109"/>
                  <a:pt x="119214" y="32876"/>
                </a:cubicBezTo>
                <a:cubicBezTo>
                  <a:pt x="116357" y="43350"/>
                  <a:pt x="122337" y="55144"/>
                  <a:pt x="118907" y="65445"/>
                </a:cubicBezTo>
                <a:cubicBezTo>
                  <a:pt x="117127" y="70790"/>
                  <a:pt x="109127" y="71147"/>
                  <a:pt x="103852" y="73126"/>
                </a:cubicBezTo>
                <a:cubicBezTo>
                  <a:pt x="99512" y="74754"/>
                  <a:pt x="96405" y="78984"/>
                  <a:pt x="94020" y="82958"/>
                </a:cubicBezTo>
                <a:cubicBezTo>
                  <a:pt x="82885" y="101509"/>
                  <a:pt x="98698" y="125977"/>
                  <a:pt x="101086" y="147481"/>
                </a:cubicBezTo>
                <a:cubicBezTo>
                  <a:pt x="102278" y="158217"/>
                  <a:pt x="93453" y="180689"/>
                  <a:pt x="84188" y="175134"/>
                </a:cubicBezTo>
                <a:cubicBezTo>
                  <a:pt x="79613" y="172391"/>
                  <a:pt x="81778" y="163323"/>
                  <a:pt x="85109" y="159157"/>
                </a:cubicBezTo>
                <a:cubicBezTo>
                  <a:pt x="88010" y="155529"/>
                  <a:pt x="94474" y="153699"/>
                  <a:pt x="98628" y="155777"/>
                </a:cubicBezTo>
                <a:cubicBezTo>
                  <a:pt x="108508" y="160720"/>
                  <a:pt x="109714" y="178464"/>
                  <a:pt x="104773" y="188346"/>
                </a:cubicBezTo>
                <a:cubicBezTo>
                  <a:pt x="100737" y="196418"/>
                  <a:pt x="85878" y="197124"/>
                  <a:pt x="78042" y="192647"/>
                </a:cubicBezTo>
                <a:cubicBezTo>
                  <a:pt x="68973" y="187466"/>
                  <a:pt x="60183" y="179996"/>
                  <a:pt x="49775" y="179128"/>
                </a:cubicBezTo>
                <a:cubicBezTo>
                  <a:pt x="36118" y="177989"/>
                  <a:pt x="20139" y="181422"/>
                  <a:pt x="10447" y="191111"/>
                </a:cubicBezTo>
                <a:cubicBezTo>
                  <a:pt x="2384" y="199172"/>
                  <a:pt x="0" y="212279"/>
                  <a:pt x="0" y="22368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39360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 hasCustomPrompt="1"/>
          </p:nvPr>
        </p:nvSpPr>
        <p:spPr>
          <a:xfrm>
            <a:off x="3403600" y="3425967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9333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1"/>
          </p:nvPr>
        </p:nvSpPr>
        <p:spPr>
          <a:xfrm>
            <a:off x="3403600" y="5031233"/>
            <a:ext cx="7354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2" hasCustomPrompt="1"/>
          </p:nvPr>
        </p:nvSpPr>
        <p:spPr>
          <a:xfrm>
            <a:off x="1433933" y="922533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3"/>
          </p:nvPr>
        </p:nvSpPr>
        <p:spPr>
          <a:xfrm>
            <a:off x="1431535" y="2527800"/>
            <a:ext cx="73576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723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5168567"/>
            <a:ext cx="12192000" cy="102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968866"/>
            <a:ext cx="12192000" cy="102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-660599" y="-313400"/>
            <a:ext cx="3521700" cy="4534200"/>
          </a:xfrm>
          <a:custGeom>
            <a:avLst/>
            <a:gdLst/>
            <a:ahLst/>
            <a:cxnLst/>
            <a:rect l="l" t="t" r="r" b="b"/>
            <a:pathLst>
              <a:path w="105651" h="136026" extrusionOk="0">
                <a:moveTo>
                  <a:pt x="0" y="136026"/>
                </a:moveTo>
                <a:cubicBezTo>
                  <a:pt x="2155" y="123079"/>
                  <a:pt x="22475" y="121159"/>
                  <a:pt x="29755" y="110238"/>
                </a:cubicBezTo>
                <a:cubicBezTo>
                  <a:pt x="33003" y="105366"/>
                  <a:pt x="34725" y="98506"/>
                  <a:pt x="32873" y="92951"/>
                </a:cubicBezTo>
                <a:cubicBezTo>
                  <a:pt x="31928" y="90117"/>
                  <a:pt x="26933" y="88580"/>
                  <a:pt x="24371" y="90117"/>
                </a:cubicBezTo>
                <a:cubicBezTo>
                  <a:pt x="19751" y="92888"/>
                  <a:pt x="20256" y="102216"/>
                  <a:pt x="23804" y="106270"/>
                </a:cubicBezTo>
                <a:cubicBezTo>
                  <a:pt x="28145" y="111230"/>
                  <a:pt x="35133" y="113839"/>
                  <a:pt x="41658" y="114772"/>
                </a:cubicBezTo>
                <a:cubicBezTo>
                  <a:pt x="63907" y="117952"/>
                  <a:pt x="95829" y="109462"/>
                  <a:pt x="103720" y="88417"/>
                </a:cubicBezTo>
                <a:cubicBezTo>
                  <a:pt x="106990" y="79695"/>
                  <a:pt x="105945" y="68276"/>
                  <a:pt x="100603" y="60645"/>
                </a:cubicBezTo>
                <a:cubicBezTo>
                  <a:pt x="97266" y="55879"/>
                  <a:pt x="90916" y="54181"/>
                  <a:pt x="85866" y="51293"/>
                </a:cubicBezTo>
                <a:cubicBezTo>
                  <a:pt x="79172" y="47465"/>
                  <a:pt x="73009" y="39108"/>
                  <a:pt x="73964" y="31456"/>
                </a:cubicBezTo>
                <a:cubicBezTo>
                  <a:pt x="74262" y="29066"/>
                  <a:pt x="76398" y="25732"/>
                  <a:pt x="78782" y="26072"/>
                </a:cubicBezTo>
                <a:cubicBezTo>
                  <a:pt x="81500" y="26460"/>
                  <a:pt x="83715" y="29598"/>
                  <a:pt x="84166" y="32306"/>
                </a:cubicBezTo>
                <a:cubicBezTo>
                  <a:pt x="84861" y="36478"/>
                  <a:pt x="77262" y="39371"/>
                  <a:pt x="73114" y="38541"/>
                </a:cubicBezTo>
                <a:cubicBezTo>
                  <a:pt x="66401" y="37198"/>
                  <a:pt x="60026" y="31760"/>
                  <a:pt x="57244" y="25505"/>
                </a:cubicBezTo>
                <a:cubicBezTo>
                  <a:pt x="53772" y="17698"/>
                  <a:pt x="53753" y="6042"/>
                  <a:pt x="5979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712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000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13181"/>
            <a:ext cx="12192000" cy="90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004588"/>
            <a:ext cx="12192000" cy="9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5060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979533" y="2098967"/>
            <a:ext cx="45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subTitle" idx="1"/>
          </p:nvPr>
        </p:nvSpPr>
        <p:spPr>
          <a:xfrm>
            <a:off x="979533" y="3155967"/>
            <a:ext cx="4542800" cy="2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47" name="Google Shape;147;p23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836180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4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50" name="Google Shape;150;p24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4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4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4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24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24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410100" y="597408"/>
            <a:ext cx="53716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3655833" y="1832533"/>
            <a:ext cx="4872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2"/>
          </p:nvPr>
        </p:nvSpPr>
        <p:spPr>
          <a:xfrm>
            <a:off x="4102600" y="3140233"/>
            <a:ext cx="3986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/>
          <p:nvPr/>
        </p:nvSpPr>
        <p:spPr>
          <a:xfrm>
            <a:off x="3228200" y="4508144"/>
            <a:ext cx="57356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7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2145011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316978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4718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767" y="1024128"/>
            <a:ext cx="102904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Font typeface="Merienda One"/>
              <a:buNone/>
              <a:defRPr sz="6667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97000" y="2328667"/>
            <a:ext cx="5598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017853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779267" y="3316224"/>
            <a:ext cx="598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779264" y="1658112"/>
            <a:ext cx="2158000" cy="1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779267" y="4438633"/>
            <a:ext cx="38760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2547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102947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6911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324867" y="2139767"/>
            <a:ext cx="5344000" cy="1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1324867" y="3469167"/>
            <a:ext cx="46696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8505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image" Target="../media/image1.jpg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9428-FC2E-467F-A1A6-F2D6AE294AD9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84210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0660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5167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7714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8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2050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2" r:id="rId10"/>
    <p:sldLayoutId id="2147483763" r:id="rId11"/>
    <p:sldLayoutId id="2147483764" r:id="rId12"/>
    <p:sldLayoutId id="2147483765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9" Type="http://schemas.openxmlformats.org/officeDocument/2006/relationships/image" Target="../media/image36.png"/><Relationship Id="rId21" Type="http://schemas.microsoft.com/office/2007/relationships/hdphoto" Target="../media/hdphoto7.wdp"/><Relationship Id="rId34" Type="http://schemas.microsoft.com/office/2007/relationships/hdphoto" Target="../media/hdphoto12.wdp"/><Relationship Id="rId42" Type="http://schemas.microsoft.com/office/2007/relationships/hdphoto" Target="../media/hdphoto15.wdp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11.wdp"/><Relationship Id="rId41" Type="http://schemas.openxmlformats.org/officeDocument/2006/relationships/image" Target="../media/image37.png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24" Type="http://schemas.openxmlformats.org/officeDocument/2006/relationships/image" Target="../media/image26.png"/><Relationship Id="rId32" Type="http://schemas.openxmlformats.org/officeDocument/2006/relationships/image" Target="../media/image31.gif"/><Relationship Id="rId37" Type="http://schemas.openxmlformats.org/officeDocument/2006/relationships/image" Target="../media/image35.png"/><Relationship Id="rId40" Type="http://schemas.microsoft.com/office/2007/relationships/hdphoto" Target="../media/hdphoto14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28.png"/><Relationship Id="rId36" Type="http://schemas.openxmlformats.org/officeDocument/2006/relationships/image" Target="../media/image34.png"/><Relationship Id="rId10" Type="http://schemas.openxmlformats.org/officeDocument/2006/relationships/image" Target="../media/image19.png"/><Relationship Id="rId19" Type="http://schemas.microsoft.com/office/2007/relationships/hdphoto" Target="../media/hdphoto6.wdp"/><Relationship Id="rId31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microsoft.com/office/2007/relationships/hdphoto" Target="../media/hdphoto10.wdp"/><Relationship Id="rId30" Type="http://schemas.openxmlformats.org/officeDocument/2006/relationships/image" Target="../media/image29.emf"/><Relationship Id="rId35" Type="http://schemas.openxmlformats.org/officeDocument/2006/relationships/image" Target="../media/image33.jpe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20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32.png"/><Relationship Id="rId38" Type="http://schemas.microsoft.com/office/2007/relationships/hdphoto" Target="../media/hdphoto13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image" Target="../media/image39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image" Target="../media/image64.png"/><Relationship Id="rId2" Type="http://schemas.microsoft.com/office/2007/relationships/media" Target="../media/media3.mp3"/><Relationship Id="rId16" Type="http://schemas.openxmlformats.org/officeDocument/2006/relationships/image" Target="../media/image67.png"/><Relationship Id="rId1" Type="http://schemas.openxmlformats.org/officeDocument/2006/relationships/tags" Target="../tags/tag11.xml"/><Relationship Id="rId6" Type="http://schemas.microsoft.com/office/2007/relationships/media" Target="../media/media5.mp3"/><Relationship Id="rId11" Type="http://schemas.openxmlformats.org/officeDocument/2006/relationships/notesSlide" Target="../notesSlides/notesSlide10.xml"/><Relationship Id="rId5" Type="http://schemas.openxmlformats.org/officeDocument/2006/relationships/audio" Target="../media/media4.mp3"/><Relationship Id="rId15" Type="http://schemas.openxmlformats.org/officeDocument/2006/relationships/image" Target="../media/image66.jpeg"/><Relationship Id="rId10" Type="http://schemas.openxmlformats.org/officeDocument/2006/relationships/slideLayout" Target="../slideLayouts/slideLayout100.xml"/><Relationship Id="rId4" Type="http://schemas.microsoft.com/office/2007/relationships/media" Target="../media/media4.mp3"/><Relationship Id="rId9" Type="http://schemas.openxmlformats.org/officeDocument/2006/relationships/audio" Target="../media/media6.mp3"/><Relationship Id="rId1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11" Type="http://schemas.openxmlformats.org/officeDocument/2006/relationships/image" Target="../media/image39.png"/><Relationship Id="rId5" Type="http://schemas.openxmlformats.org/officeDocument/2006/relationships/image" Target="../media/image13.png"/><Relationship Id="rId10" Type="http://schemas.openxmlformats.org/officeDocument/2006/relationships/image" Target="../media/image40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103.xml"/><Relationship Id="rId1" Type="http://schemas.openxmlformats.org/officeDocument/2006/relationships/tags" Target="../tags/tag13.xml"/><Relationship Id="rId6" Type="http://schemas.openxmlformats.org/officeDocument/2006/relationships/image" Target="../media/image70.tiff"/><Relationship Id="rId11" Type="http://schemas.openxmlformats.org/officeDocument/2006/relationships/image" Target="../media/image74.png"/><Relationship Id="rId5" Type="http://schemas.openxmlformats.org/officeDocument/2006/relationships/image" Target="../media/image69.jpg"/><Relationship Id="rId10" Type="http://schemas.openxmlformats.org/officeDocument/2006/relationships/image" Target="../media/image73.png"/><Relationship Id="rId4" Type="http://schemas.openxmlformats.org/officeDocument/2006/relationships/audio" Target="../media/audio3.wav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13.xml"/><Relationship Id="rId7" Type="http://schemas.microsoft.com/office/2007/relationships/hdphoto" Target="../media/hdphoto17.wdp"/><Relationship Id="rId12" Type="http://schemas.openxmlformats.org/officeDocument/2006/relationships/image" Target="../media/image76.jpeg"/><Relationship Id="rId2" Type="http://schemas.openxmlformats.org/officeDocument/2006/relationships/slideLayout" Target="../slideLayouts/slideLayout103.xml"/><Relationship Id="rId1" Type="http://schemas.openxmlformats.org/officeDocument/2006/relationships/tags" Target="../tags/tag14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69.jpg"/><Relationship Id="rId10" Type="http://schemas.openxmlformats.org/officeDocument/2006/relationships/image" Target="../media/image74.png"/><Relationship Id="rId4" Type="http://schemas.openxmlformats.org/officeDocument/2006/relationships/audio" Target="../media/audio3.wav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14.xml"/><Relationship Id="rId7" Type="http://schemas.microsoft.com/office/2007/relationships/hdphoto" Target="../media/hdphoto17.wdp"/><Relationship Id="rId12" Type="http://schemas.openxmlformats.org/officeDocument/2006/relationships/image" Target="../media/image77.png"/><Relationship Id="rId2" Type="http://schemas.openxmlformats.org/officeDocument/2006/relationships/slideLayout" Target="../slideLayouts/slideLayout103.xml"/><Relationship Id="rId1" Type="http://schemas.openxmlformats.org/officeDocument/2006/relationships/tags" Target="../tags/tag15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69.jpg"/><Relationship Id="rId10" Type="http://schemas.openxmlformats.org/officeDocument/2006/relationships/image" Target="../media/image74.png"/><Relationship Id="rId4" Type="http://schemas.openxmlformats.org/officeDocument/2006/relationships/audio" Target="../media/audio3.wav"/><Relationship Id="rId9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15.xml"/><Relationship Id="rId7" Type="http://schemas.microsoft.com/office/2007/relationships/hdphoto" Target="../media/hdphoto17.wdp"/><Relationship Id="rId12" Type="http://schemas.openxmlformats.org/officeDocument/2006/relationships/image" Target="../media/image78.png"/><Relationship Id="rId2" Type="http://schemas.openxmlformats.org/officeDocument/2006/relationships/slideLayout" Target="../slideLayouts/slideLayout103.xml"/><Relationship Id="rId1" Type="http://schemas.openxmlformats.org/officeDocument/2006/relationships/tags" Target="../tags/tag16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69.jpg"/><Relationship Id="rId10" Type="http://schemas.openxmlformats.org/officeDocument/2006/relationships/image" Target="../media/image74.png"/><Relationship Id="rId4" Type="http://schemas.openxmlformats.org/officeDocument/2006/relationships/audio" Target="../media/audio3.wav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17.xml"/><Relationship Id="rId6" Type="http://schemas.openxmlformats.org/officeDocument/2006/relationships/image" Target="../media/image10.png"/><Relationship Id="rId11" Type="http://schemas.openxmlformats.org/officeDocument/2006/relationships/image" Target="../media/image39.png"/><Relationship Id="rId5" Type="http://schemas.openxmlformats.org/officeDocument/2006/relationships/image" Target="../media/image13.png"/><Relationship Id="rId10" Type="http://schemas.openxmlformats.org/officeDocument/2006/relationships/image" Target="../media/image40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14.xml"/><Relationship Id="rId1" Type="http://schemas.openxmlformats.org/officeDocument/2006/relationships/tags" Target="../tags/tag1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19.xml"/><Relationship Id="rId5" Type="http://schemas.openxmlformats.org/officeDocument/2006/relationships/image" Target="../media/image83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20.xml"/><Relationship Id="rId5" Type="http://schemas.openxmlformats.org/officeDocument/2006/relationships/image" Target="../media/image84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3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media7.mp3"/><Relationship Id="rId7" Type="http://schemas.openxmlformats.org/officeDocument/2006/relationships/image" Target="../media/image86.png"/><Relationship Id="rId2" Type="http://schemas.microsoft.com/office/2007/relationships/media" Target="../media/media7.mp3"/><Relationship Id="rId1" Type="http://schemas.openxmlformats.org/officeDocument/2006/relationships/tags" Target="../tags/tag21.xml"/><Relationship Id="rId6" Type="http://schemas.openxmlformats.org/officeDocument/2006/relationships/image" Target="../media/image85.jpeg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41.gif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11" Type="http://schemas.openxmlformats.org/officeDocument/2006/relationships/image" Target="../media/image39.png"/><Relationship Id="rId5" Type="http://schemas.openxmlformats.org/officeDocument/2006/relationships/image" Target="../media/image13.png"/><Relationship Id="rId10" Type="http://schemas.openxmlformats.org/officeDocument/2006/relationships/image" Target="../media/image40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9.png"/><Relationship Id="rId18" Type="http://schemas.openxmlformats.org/officeDocument/2006/relationships/slide" Target="slide6.xml"/><Relationship Id="rId26" Type="http://schemas.openxmlformats.org/officeDocument/2006/relationships/slide" Target="slide9.xml"/><Relationship Id="rId3" Type="http://schemas.openxmlformats.org/officeDocument/2006/relationships/audio" Target="../media/media2.wav"/><Relationship Id="rId21" Type="http://schemas.openxmlformats.org/officeDocument/2006/relationships/image" Target="../media/image51.png"/><Relationship Id="rId7" Type="http://schemas.openxmlformats.org/officeDocument/2006/relationships/image" Target="../media/image43.png"/><Relationship Id="rId12" Type="http://schemas.microsoft.com/office/2007/relationships/hdphoto" Target="../media/hdphoto16.wdp"/><Relationship Id="rId17" Type="http://schemas.openxmlformats.org/officeDocument/2006/relationships/image" Target="../media/image49.png"/><Relationship Id="rId25" Type="http://schemas.openxmlformats.org/officeDocument/2006/relationships/image" Target="../media/image54.png"/><Relationship Id="rId2" Type="http://schemas.microsoft.com/office/2007/relationships/media" Target="../media/media2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tags" Target="../tags/tag5.xml"/><Relationship Id="rId6" Type="http://schemas.openxmlformats.org/officeDocument/2006/relationships/image" Target="../media/image42.jpg"/><Relationship Id="rId11" Type="http://schemas.openxmlformats.org/officeDocument/2006/relationships/image" Target="../media/image47.png"/><Relationship Id="rId24" Type="http://schemas.openxmlformats.org/officeDocument/2006/relationships/image" Target="../media/image53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30.png"/><Relationship Id="rId23" Type="http://schemas.openxmlformats.org/officeDocument/2006/relationships/image" Target="../media/image52.png"/><Relationship Id="rId10" Type="http://schemas.openxmlformats.org/officeDocument/2006/relationships/image" Target="../media/image46.png"/><Relationship Id="rId19" Type="http://schemas.openxmlformats.org/officeDocument/2006/relationships/image" Target="../media/image50.pn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45.png"/><Relationship Id="rId14" Type="http://schemas.openxmlformats.org/officeDocument/2006/relationships/image" Target="../media/image48.gif"/><Relationship Id="rId22" Type="http://schemas.openxmlformats.org/officeDocument/2006/relationships/slide" Target="slide8.xml"/><Relationship Id="rId27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9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6.xml"/><Relationship Id="rId6" Type="http://schemas.openxmlformats.org/officeDocument/2006/relationships/image" Target="../media/image42.jpg"/><Relationship Id="rId11" Type="http://schemas.openxmlformats.org/officeDocument/2006/relationships/image" Target="../media/image57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7.xml"/><Relationship Id="rId6" Type="http://schemas.openxmlformats.org/officeDocument/2006/relationships/image" Target="../media/image42.jpg"/><Relationship Id="rId11" Type="http://schemas.openxmlformats.org/officeDocument/2006/relationships/image" Target="../media/image59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9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8.xml"/><Relationship Id="rId6" Type="http://schemas.openxmlformats.org/officeDocument/2006/relationships/image" Target="../media/image42.jpg"/><Relationship Id="rId11" Type="http://schemas.openxmlformats.org/officeDocument/2006/relationships/image" Target="../media/image60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9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9.xml"/><Relationship Id="rId6" Type="http://schemas.openxmlformats.org/officeDocument/2006/relationships/image" Target="../media/image42.jpg"/><Relationship Id="rId11" Type="http://schemas.openxmlformats.org/officeDocument/2006/relationships/image" Target="../media/image61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3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11" Type="http://schemas.openxmlformats.org/officeDocument/2006/relationships/image" Target="../media/image39.png"/><Relationship Id="rId5" Type="http://schemas.openxmlformats.org/officeDocument/2006/relationships/image" Target="../media/image13.png"/><Relationship Id="rId10" Type="http://schemas.openxmlformats.org/officeDocument/2006/relationships/image" Target="../media/image40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372733" y="3847842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190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295" y="1859115"/>
            <a:ext cx="3646238" cy="262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07556" y="1366213"/>
            <a:ext cx="3664887" cy="2709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6" r="8539" b="20913"/>
          <a:stretch/>
        </p:blipFill>
        <p:spPr>
          <a:xfrm>
            <a:off x="3969396" y="2749086"/>
            <a:ext cx="3738197" cy="27098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2958" y="4742205"/>
            <a:ext cx="3687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Myriad Pro" panose="020B0503030403020204" pitchFamily="34" charset="0"/>
              </a:rPr>
              <a:t>1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Myriad Pro" panose="020B0503030403020204" pitchFamily="34" charset="0"/>
              </a:rPr>
              <a:t> There are some pears.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30634" y="5652483"/>
            <a:ext cx="3876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Myriad Pro" panose="020B0503030403020204" pitchFamily="34" charset="0"/>
              </a:rPr>
              <a:t>2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Myriad Pro" panose="020B0503030403020204" pitchFamily="34" charset="0"/>
              </a:rPr>
              <a:t> There are many apples.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69150" y="4758029"/>
            <a:ext cx="48869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Myriad Pro" panose="020B0503030403020204" pitchFamily="34" charset="0"/>
              </a:rPr>
              <a:t>3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Myriad Pro" panose="020B0503030403020204" pitchFamily="34" charset="0"/>
              </a:rPr>
              <a:t> There are a lot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of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Myriad Pro" panose="020B0503030403020204" pitchFamily="34" charset="0"/>
              </a:rPr>
              <a:t>bananas.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0294" y="186602"/>
            <a:ext cx="3012993" cy="5025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8" name="9.3.mp3" descr="9.3.mp3">
            <a:hlinkClick r:id="" action="ppaction://media"/>
            <a:extLst>
              <a:ext uri="{FF2B5EF4-FFF2-40B4-BE49-F238E27FC236}">
                <a16:creationId xmlns:a16="http://schemas.microsoft.com/office/drawing/2014/main" id="{82A12AD9-0B69-5D28-2117-A68EF79D1D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00133" y="31457"/>
            <a:ext cx="812800" cy="812800"/>
          </a:xfrm>
          <a:prstGeom prst="rect">
            <a:avLst/>
          </a:prstGeom>
        </p:spPr>
      </p:pic>
      <p:pic>
        <p:nvPicPr>
          <p:cNvPr id="15" name="9.3.mp3" descr="9.3.mp3">
            <a:hlinkClick r:id="" action="ppaction://media"/>
            <a:extLst>
              <a:ext uri="{FF2B5EF4-FFF2-40B4-BE49-F238E27FC236}">
                <a16:creationId xmlns:a16="http://schemas.microsoft.com/office/drawing/2014/main" id="{5A83C238-F7BE-F72F-451B-F6631A81999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21920" y="-219798"/>
            <a:ext cx="812800" cy="812800"/>
          </a:xfrm>
          <a:prstGeom prst="rect">
            <a:avLst/>
          </a:prstGeom>
        </p:spPr>
      </p:pic>
      <p:pic>
        <p:nvPicPr>
          <p:cNvPr id="16" name="9.3-2.mp3" descr="9.3-2.mp3">
            <a:hlinkClick r:id="" action="ppaction://media"/>
            <a:extLst>
              <a:ext uri="{FF2B5EF4-FFF2-40B4-BE49-F238E27FC236}">
                <a16:creationId xmlns:a16="http://schemas.microsoft.com/office/drawing/2014/main" id="{6EC9455C-BCF9-CDE1-0EDB-EE08E4DBAE5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21920" y="689113"/>
            <a:ext cx="812800" cy="812800"/>
          </a:xfrm>
          <a:prstGeom prst="rect">
            <a:avLst/>
          </a:prstGeom>
        </p:spPr>
      </p:pic>
      <p:pic>
        <p:nvPicPr>
          <p:cNvPr id="17" name="9.3-3.mp3" descr="9.3-3.mp3">
            <a:hlinkClick r:id="" action="ppaction://media"/>
            <a:extLst>
              <a:ext uri="{FF2B5EF4-FFF2-40B4-BE49-F238E27FC236}">
                <a16:creationId xmlns:a16="http://schemas.microsoft.com/office/drawing/2014/main" id="{665C7E7E-4B3E-01A9-7805-866F8312B84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21920" y="13662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630915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2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2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0"/>
          <p:cNvGrpSpPr/>
          <p:nvPr/>
        </p:nvGrpSpPr>
        <p:grpSpPr>
          <a:xfrm>
            <a:off x="2743201" y="4441646"/>
            <a:ext cx="5799221" cy="2744338"/>
            <a:chOff x="1370996" y="2461912"/>
            <a:chExt cx="6402011" cy="3855520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4">
              <a:alphaModFix/>
            </a:blip>
            <a:srcRect l="79" r="79"/>
            <a:stretch/>
          </p:blipFill>
          <p:spPr>
            <a:xfrm>
              <a:off x="4587679" y="24619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5">
              <a:alphaModFix/>
            </a:blip>
            <a:srcRect l="367" r="377"/>
            <a:stretch/>
          </p:blipFill>
          <p:spPr>
            <a:xfrm>
              <a:off x="1893163" y="34753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6">
              <a:alphaModFix/>
            </a:blip>
            <a:srcRect t="59" b="49"/>
            <a:stretch/>
          </p:blipFill>
          <p:spPr>
            <a:xfrm>
              <a:off x="3938904" y="2746469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7">
              <a:alphaModFix/>
            </a:blip>
            <a:srcRect l="129" r="129"/>
            <a:stretch/>
          </p:blipFill>
          <p:spPr>
            <a:xfrm>
              <a:off x="3642637" y="3325897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8">
              <a:alphaModFix/>
            </a:blip>
            <a:srcRect t="19" b="19"/>
            <a:stretch/>
          </p:blipFill>
          <p:spPr>
            <a:xfrm>
              <a:off x="5057051" y="27464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9">
              <a:alphaModFix/>
            </a:blip>
            <a:srcRect l="69" r="69"/>
            <a:stretch/>
          </p:blipFill>
          <p:spPr>
            <a:xfrm>
              <a:off x="2060656" y="28133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10">
              <a:alphaModFix/>
            </a:blip>
            <a:srcRect t="1456" b="1446"/>
            <a:stretch/>
          </p:blipFill>
          <p:spPr>
            <a:xfrm>
              <a:off x="1370996" y="3402872"/>
              <a:ext cx="6402011" cy="291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30"/>
          <p:cNvSpPr/>
          <p:nvPr/>
        </p:nvSpPr>
        <p:spPr>
          <a:xfrm>
            <a:off x="-223567" y="2902342"/>
            <a:ext cx="12506867" cy="3709967"/>
          </a:xfrm>
          <a:custGeom>
            <a:avLst/>
            <a:gdLst/>
            <a:ahLst/>
            <a:cxnLst/>
            <a:rect l="l" t="t" r="r" b="b"/>
            <a:pathLst>
              <a:path w="375206" h="111299" extrusionOk="0">
                <a:moveTo>
                  <a:pt x="0" y="90709"/>
                </a:moveTo>
                <a:cubicBezTo>
                  <a:pt x="6329" y="106527"/>
                  <a:pt x="39575" y="119338"/>
                  <a:pt x="49026" y="105162"/>
                </a:cubicBezTo>
                <a:cubicBezTo>
                  <a:pt x="55943" y="94787"/>
                  <a:pt x="57650" y="77024"/>
                  <a:pt x="49310" y="67755"/>
                </a:cubicBezTo>
                <a:cubicBezTo>
                  <a:pt x="46290" y="64398"/>
                  <a:pt x="40146" y="61747"/>
                  <a:pt x="36274" y="64070"/>
                </a:cubicBezTo>
                <a:cubicBezTo>
                  <a:pt x="32790" y="66160"/>
                  <a:pt x="32356" y="74438"/>
                  <a:pt x="35990" y="76256"/>
                </a:cubicBezTo>
                <a:cubicBezTo>
                  <a:pt x="39196" y="77860"/>
                  <a:pt x="45209" y="76303"/>
                  <a:pt x="46192" y="72856"/>
                </a:cubicBezTo>
                <a:cubicBezTo>
                  <a:pt x="48800" y="63715"/>
                  <a:pt x="45590" y="52405"/>
                  <a:pt x="51293" y="44800"/>
                </a:cubicBezTo>
                <a:cubicBezTo>
                  <a:pt x="55528" y="39153"/>
                  <a:pt x="65953" y="43235"/>
                  <a:pt x="71697" y="39132"/>
                </a:cubicBezTo>
                <a:cubicBezTo>
                  <a:pt x="76196" y="35919"/>
                  <a:pt x="74624" y="28347"/>
                  <a:pt x="77365" y="23546"/>
                </a:cubicBezTo>
                <a:cubicBezTo>
                  <a:pt x="81118" y="16974"/>
                  <a:pt x="90516" y="13507"/>
                  <a:pt x="98053" y="14194"/>
                </a:cubicBezTo>
                <a:cubicBezTo>
                  <a:pt x="104833" y="14812"/>
                  <a:pt x="110068" y="20611"/>
                  <a:pt x="115906" y="24113"/>
                </a:cubicBezTo>
                <a:cubicBezTo>
                  <a:pt x="123137" y="28451"/>
                  <a:pt x="132526" y="29749"/>
                  <a:pt x="140844" y="28364"/>
                </a:cubicBezTo>
                <a:cubicBezTo>
                  <a:pt x="143145" y="27981"/>
                  <a:pt x="146795" y="27013"/>
                  <a:pt x="146795" y="24680"/>
                </a:cubicBezTo>
                <a:cubicBezTo>
                  <a:pt x="146795" y="21369"/>
                  <a:pt x="137345" y="21968"/>
                  <a:pt x="136877" y="25246"/>
                </a:cubicBezTo>
                <a:cubicBezTo>
                  <a:pt x="135982" y="31523"/>
                  <a:pt x="141053" y="40486"/>
                  <a:pt x="147362" y="41116"/>
                </a:cubicBezTo>
                <a:cubicBezTo>
                  <a:pt x="161370" y="42515"/>
                  <a:pt x="168513" y="21515"/>
                  <a:pt x="181652" y="16461"/>
                </a:cubicBezTo>
                <a:cubicBezTo>
                  <a:pt x="190602" y="13018"/>
                  <a:pt x="199871" y="23325"/>
                  <a:pt x="207440" y="29214"/>
                </a:cubicBezTo>
                <a:cubicBezTo>
                  <a:pt x="214089" y="34387"/>
                  <a:pt x="222405" y="21357"/>
                  <a:pt x="229261" y="16461"/>
                </a:cubicBezTo>
                <a:cubicBezTo>
                  <a:pt x="232522" y="14132"/>
                  <a:pt x="237181" y="14319"/>
                  <a:pt x="241164" y="14761"/>
                </a:cubicBezTo>
                <a:cubicBezTo>
                  <a:pt x="247819" y="15500"/>
                  <a:pt x="254756" y="16880"/>
                  <a:pt x="260434" y="20429"/>
                </a:cubicBezTo>
                <a:cubicBezTo>
                  <a:pt x="266325" y="24111"/>
                  <a:pt x="274582" y="36592"/>
                  <a:pt x="268369" y="39699"/>
                </a:cubicBezTo>
                <a:cubicBezTo>
                  <a:pt x="265874" y="40946"/>
                  <a:pt x="262479" y="38097"/>
                  <a:pt x="261001" y="35732"/>
                </a:cubicBezTo>
                <a:cubicBezTo>
                  <a:pt x="256995" y="29323"/>
                  <a:pt x="263445" y="20159"/>
                  <a:pt x="268086" y="14194"/>
                </a:cubicBezTo>
                <a:cubicBezTo>
                  <a:pt x="273627" y="7072"/>
                  <a:pt x="282500" y="-1582"/>
                  <a:pt x="291323" y="308"/>
                </a:cubicBezTo>
                <a:cubicBezTo>
                  <a:pt x="298407" y="1826"/>
                  <a:pt x="305753" y="7321"/>
                  <a:pt x="308043" y="14194"/>
                </a:cubicBezTo>
                <a:cubicBezTo>
                  <a:pt x="310304" y="20979"/>
                  <a:pt x="307521" y="30108"/>
                  <a:pt x="312578" y="35165"/>
                </a:cubicBezTo>
                <a:cubicBezTo>
                  <a:pt x="315854" y="38441"/>
                  <a:pt x="321894" y="34972"/>
                  <a:pt x="326464" y="35732"/>
                </a:cubicBezTo>
                <a:cubicBezTo>
                  <a:pt x="330006" y="36321"/>
                  <a:pt x="331994" y="40996"/>
                  <a:pt x="332698" y="44517"/>
                </a:cubicBezTo>
                <a:cubicBezTo>
                  <a:pt x="335520" y="58621"/>
                  <a:pt x="322759" y="80459"/>
                  <a:pt x="335249" y="87592"/>
                </a:cubicBezTo>
                <a:cubicBezTo>
                  <a:pt x="339013" y="89742"/>
                  <a:pt x="345147" y="88304"/>
                  <a:pt x="348001" y="85041"/>
                </a:cubicBezTo>
                <a:cubicBezTo>
                  <a:pt x="350508" y="82175"/>
                  <a:pt x="350340" y="74331"/>
                  <a:pt x="346584" y="73706"/>
                </a:cubicBezTo>
                <a:cubicBezTo>
                  <a:pt x="340717" y="72729"/>
                  <a:pt x="339062" y="84619"/>
                  <a:pt x="340350" y="90426"/>
                </a:cubicBezTo>
                <a:cubicBezTo>
                  <a:pt x="341094" y="93779"/>
                  <a:pt x="345700" y="95810"/>
                  <a:pt x="349135" y="95810"/>
                </a:cubicBezTo>
                <a:cubicBezTo>
                  <a:pt x="360348" y="95810"/>
                  <a:pt x="366617" y="80297"/>
                  <a:pt x="370389" y="69738"/>
                </a:cubicBezTo>
                <a:cubicBezTo>
                  <a:pt x="372340" y="64276"/>
                  <a:pt x="375206" y="58818"/>
                  <a:pt x="375206" y="5301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5" name="Rectangle 14"/>
          <p:cNvSpPr/>
          <p:nvPr/>
        </p:nvSpPr>
        <p:spPr>
          <a:xfrm>
            <a:off x="2187307" y="1782651"/>
            <a:ext cx="66159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2BC7B3"/>
                </a:solidFill>
                <a:latin typeface="Comic Sans MS" panose="030F0702030302020204" pitchFamily="66" charset="0"/>
              </a:rPr>
              <a:t>Task 5 </a:t>
            </a:r>
            <a:r>
              <a:rPr lang="en-US" sz="4800" dirty="0">
                <a:solidFill>
                  <a:srgbClr val="2BC7B3"/>
                </a:solidFill>
                <a:latin typeface="Comic Sans MS" panose="030F0702030302020204" pitchFamily="66" charset="0"/>
              </a:rPr>
              <a:t>Circle and say.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08122" y="551310"/>
            <a:ext cx="39132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3 PRACTICE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21841" y="2685036"/>
            <a:ext cx="2105526" cy="1082842"/>
            <a:chOff x="4721841" y="2685036"/>
            <a:chExt cx="2105526" cy="1082842"/>
          </a:xfrm>
        </p:grpSpPr>
        <p:grpSp>
          <p:nvGrpSpPr>
            <p:cNvPr id="21" name="Group 20"/>
            <p:cNvGrpSpPr/>
            <p:nvPr/>
          </p:nvGrpSpPr>
          <p:grpSpPr>
            <a:xfrm>
              <a:off x="4721841" y="2685036"/>
              <a:ext cx="2105526" cy="1082842"/>
              <a:chOff x="2983594" y="3130426"/>
              <a:chExt cx="2105526" cy="1082842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2983594" y="3130426"/>
                <a:ext cx="2105526" cy="1082842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" name="Picture 6" descr="Say Icon #1566 - Free Icons Library">
                <a:extLst>
                  <a:ext uri="{FF2B5EF4-FFF2-40B4-BE49-F238E27FC236}">
                    <a16:creationId xmlns:a16="http://schemas.microsoft.com/office/drawing/2014/main" id="{EDD622AB-EE07-4F4E-A65F-66B24E0774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2018" y="3348811"/>
                <a:ext cx="696734" cy="6967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Oval 1"/>
            <p:cNvSpPr/>
            <p:nvPr/>
          </p:nvSpPr>
          <p:spPr>
            <a:xfrm>
              <a:off x="4995538" y="2863480"/>
              <a:ext cx="548640" cy="54864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7247233">
              <a:off x="5474116" y="3156217"/>
              <a:ext cx="365792" cy="50601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42583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1" b="9649"/>
          <a:stretch/>
        </p:blipFill>
        <p:spPr>
          <a:xfrm>
            <a:off x="17188" y="0"/>
            <a:ext cx="12174812" cy="689409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34858" y="1443789"/>
            <a:ext cx="3209693" cy="1728514"/>
            <a:chOff x="4782730" y="2237874"/>
            <a:chExt cx="3209693" cy="1728514"/>
          </a:xfrm>
        </p:grpSpPr>
        <p:sp>
          <p:nvSpPr>
            <p:cNvPr id="16" name="Rounded Rectangle 15"/>
            <p:cNvSpPr/>
            <p:nvPr/>
          </p:nvSpPr>
          <p:spPr>
            <a:xfrm>
              <a:off x="4782730" y="2237874"/>
              <a:ext cx="32096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730" y="2329369"/>
              <a:ext cx="1442530" cy="144253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9893" y="2335993"/>
              <a:ext cx="1442530" cy="144253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761" y="2335993"/>
              <a:ext cx="1442530" cy="144253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259689" y="864143"/>
            <a:ext cx="2434897" cy="2887805"/>
            <a:chOff x="991699" y="106515"/>
            <a:chExt cx="2434897" cy="2887805"/>
          </a:xfrm>
        </p:grpSpPr>
        <p:pic>
          <p:nvPicPr>
            <p:cNvPr id="7" name="Picture 2" descr="C:\Users\ADMIN\Desktop\ TO ONG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1" t="4359" r="1418" b="18318"/>
            <a:stretch/>
          </p:blipFill>
          <p:spPr bwMode="auto">
            <a:xfrm flipH="1">
              <a:off x="991699" y="106515"/>
              <a:ext cx="2434897" cy="2887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1980524" y="630656"/>
              <a:ext cx="11496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Comic Sans MS" panose="030F0702030302020204" pitchFamily="66" charset="0"/>
                </a:rPr>
                <a:t>some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433978" y="544265"/>
            <a:ext cx="2434897" cy="2887805"/>
            <a:chOff x="8476996" y="1107260"/>
            <a:chExt cx="2434897" cy="2887805"/>
          </a:xfrm>
        </p:grpSpPr>
        <p:pic>
          <p:nvPicPr>
            <p:cNvPr id="11" name="Picture 2" descr="C:\Users\ADMIN\Desktop\ TO ONG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1" t="4359" r="1418" b="18318"/>
            <a:stretch/>
          </p:blipFill>
          <p:spPr bwMode="auto">
            <a:xfrm rot="953942" flipH="1">
              <a:off x="8476996" y="1107260"/>
              <a:ext cx="2434897" cy="2887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 rot="1005385">
              <a:off x="9627025" y="1772719"/>
              <a:ext cx="117371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Comic Sans MS" panose="030F0702030302020204" pitchFamily="66" charset="0"/>
                </a:rPr>
                <a:t>many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999487" y="624949"/>
            <a:ext cx="6805068" cy="584775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1 There are 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many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/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some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tomatoes.</a:t>
            </a:r>
          </a:p>
        </p:txBody>
      </p:sp>
      <p:pic>
        <p:nvPicPr>
          <p:cNvPr id="6" name="Picture 4" descr="C:\Users\ADMIN\Desktop\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DMIN\Desktop\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784662" y="4040291"/>
            <a:ext cx="952410" cy="124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605960" y="621428"/>
            <a:ext cx="1181857" cy="634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E8B76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248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C -0.00039 -0.01481 0.0069 -0.02801 0.01666 -0.02893 C 0.02604 -0.02986 0.03489 -0.01991 0.03541 -0.00532 C 0.03633 0.0081 0.02982 0.02083 0.02122 0.02153 C 0.01315 0.02245 0.0056 0.01389 0.00482 0.00139 C 0.00429 -0.00995 0.00937 -0.02083 0.01706 -0.02176 C 0.02383 -0.02245 0.03021 -0.01551 0.03073 -0.00486 C 0.03112 0.00463 0.02708 0.01366 0.02083 0.01412 C 0.01523 0.01482 0.00989 0.00949 0.0095 0.00093 C 0.00924 -0.00671 0.01237 -0.01412 0.01732 -0.01458 C 0.02148 -0.01481 0.02565 -0.01111 0.02604 -0.0044 C 0.02643 0.00116 0.02409 0.00648 0.02044 0.00695 C 0.01771 0.00741 0.01458 0.00509 0.01445 0.00046 C 0.01419 -0.00301 0.01523 -0.00694 0.01758 -0.00741 C 0.01927 -0.00741 0.02096 -0.00648 0.02135 -0.00417 C 0.02148 -0.00255 0.02122 -0.00092 0.02031 -0.00023 C 0.01979 -1.11111E-6 0.0194 -1.11111E-6 0.01914 -0.00023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57631 -0.0849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15" y="-425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55924 -0.378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6" y="-1893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01706 -0.27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1375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12969 -0.302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84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0.21901 0.5465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22071 0.2138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1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19701 0.3247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1622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21784 0.1127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562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39844 0.1615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2" y="807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0.22578 0.5465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9" y="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1" b="9649"/>
          <a:stretch/>
        </p:blipFill>
        <p:spPr>
          <a:xfrm>
            <a:off x="17188" y="0"/>
            <a:ext cx="12174812" cy="689409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145420" y="679800"/>
            <a:ext cx="2434897" cy="2887805"/>
            <a:chOff x="991699" y="106515"/>
            <a:chExt cx="2434897" cy="2887805"/>
          </a:xfrm>
        </p:grpSpPr>
        <p:pic>
          <p:nvPicPr>
            <p:cNvPr id="7" name="Picture 2" descr="C:\Users\ADMIN\Desktop\ TO ONG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1" t="4359" r="1418" b="18318"/>
            <a:stretch/>
          </p:blipFill>
          <p:spPr bwMode="auto">
            <a:xfrm flipH="1">
              <a:off x="991699" y="106515"/>
              <a:ext cx="2434897" cy="2887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1979404" y="622102"/>
              <a:ext cx="11496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Comic Sans MS" panose="030F0702030302020204" pitchFamily="66" charset="0"/>
                </a:rPr>
                <a:t>some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77225" y="544265"/>
            <a:ext cx="2550288" cy="2887805"/>
            <a:chOff x="8513462" y="1134209"/>
            <a:chExt cx="2550288" cy="2887805"/>
          </a:xfrm>
        </p:grpSpPr>
        <p:pic>
          <p:nvPicPr>
            <p:cNvPr id="11" name="Picture 2" descr="C:\Users\ADMIN\Desktop\ TO ONG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1" t="4359" r="1418" b="18318"/>
            <a:stretch/>
          </p:blipFill>
          <p:spPr bwMode="auto">
            <a:xfrm rot="953942" flipH="1">
              <a:off x="8513462" y="1134209"/>
              <a:ext cx="2434897" cy="2887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 rot="808890">
              <a:off x="9333893" y="1734090"/>
              <a:ext cx="172985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C000"/>
                  </a:solidFill>
                  <a:latin typeface="Comic Sans MS" panose="030F0702030302020204" pitchFamily="66" charset="0"/>
                </a:rPr>
                <a:t>a lot of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875873" y="440605"/>
            <a:ext cx="7092006" cy="584775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2 There are 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 lot of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/ 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some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bananas.</a:t>
            </a:r>
          </a:p>
        </p:txBody>
      </p:sp>
      <p:pic>
        <p:nvPicPr>
          <p:cNvPr id="6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DMIN\Desktop\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784662" y="4040291"/>
            <a:ext cx="952410" cy="124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082426" y="440605"/>
            <a:ext cx="1181857" cy="634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E8B7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11244" y="1259445"/>
            <a:ext cx="3209693" cy="1728514"/>
            <a:chOff x="4634858" y="1443789"/>
            <a:chExt cx="3209693" cy="1728514"/>
          </a:xfrm>
        </p:grpSpPr>
        <p:sp>
          <p:nvSpPr>
            <p:cNvPr id="16" name="Rounded Rectangle 15"/>
            <p:cNvSpPr/>
            <p:nvPr/>
          </p:nvSpPr>
          <p:spPr>
            <a:xfrm>
              <a:off x="4634858" y="1443789"/>
              <a:ext cx="32096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18" t="7654" r="19166" b="16395"/>
            <a:stretch/>
          </p:blipFill>
          <p:spPr>
            <a:xfrm>
              <a:off x="5090978" y="1489989"/>
              <a:ext cx="2141021" cy="1620886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5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C -0.00039 -0.01481 0.0069 -0.02801 0.01666 -0.02893 C 0.02604 -0.02986 0.03489 -0.01991 0.03541 -0.00532 C 0.03633 0.0081 0.02982 0.02083 0.02122 0.02153 C 0.01315 0.02245 0.0056 0.01389 0.00482 0.00139 C 0.00429 -0.00995 0.00937 -0.02083 0.01706 -0.02176 C 0.02383 -0.02245 0.03021 -0.01551 0.03073 -0.00486 C 0.03112 0.00463 0.02708 0.01366 0.02083 0.01412 C 0.01523 0.01482 0.00989 0.00949 0.0095 0.00093 C 0.00924 -0.00671 0.01237 -0.01412 0.01732 -0.01458 C 0.02148 -0.01481 0.02565 -0.01111 0.02604 -0.0044 C 0.02643 0.00116 0.02409 0.00648 0.02044 0.00695 C 0.01771 0.00741 0.01458 0.00509 0.01445 0.00046 C 0.01419 -0.00301 0.01523 -0.00694 0.01758 -0.00741 C 0.01927 -0.00741 0.02096 -0.00648 0.02135 -0.00417 C 0.02148 -0.00255 0.02122 -0.00092 0.02031 -0.00023 C 0.01979 -1.11111E-6 0.0194 -1.11111E-6 0.01914 -0.00023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57631 -0.0849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15" y="-425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55924 -0.378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6" y="-1893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01706 -0.27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1375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12969 -0.302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84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21901 0.5465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22071 0.2138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1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19701 0.3247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1622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21784 0.1127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562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39844 0.1615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2" y="807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22578 0.5465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9" y="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1" b="9649"/>
          <a:stretch/>
        </p:blipFill>
        <p:spPr>
          <a:xfrm>
            <a:off x="17188" y="0"/>
            <a:ext cx="12174812" cy="689409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667428" y="749655"/>
            <a:ext cx="2434897" cy="2887805"/>
            <a:chOff x="991699" y="106515"/>
            <a:chExt cx="2434897" cy="2887805"/>
          </a:xfrm>
        </p:grpSpPr>
        <p:pic>
          <p:nvPicPr>
            <p:cNvPr id="7" name="Picture 2" descr="C:\Users\ADMIN\Desktop\ TO ONG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1" t="4359" r="1418" b="18318"/>
            <a:stretch/>
          </p:blipFill>
          <p:spPr bwMode="auto">
            <a:xfrm flipH="1">
              <a:off x="991699" y="106515"/>
              <a:ext cx="2434897" cy="2887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1979404" y="622102"/>
              <a:ext cx="117371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Comic Sans MS" panose="030F0702030302020204" pitchFamily="66" charset="0"/>
                </a:rPr>
                <a:t>many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17581" y="877097"/>
            <a:ext cx="2550288" cy="2887805"/>
            <a:chOff x="8513462" y="1134209"/>
            <a:chExt cx="2550288" cy="2887805"/>
          </a:xfrm>
        </p:grpSpPr>
        <p:pic>
          <p:nvPicPr>
            <p:cNvPr id="11" name="Picture 2" descr="C:\Users\ADMIN\Desktop\ TO ONG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1" t="4359" r="1418" b="18318"/>
            <a:stretch/>
          </p:blipFill>
          <p:spPr bwMode="auto">
            <a:xfrm rot="953942" flipH="1">
              <a:off x="8513462" y="1134209"/>
              <a:ext cx="2434897" cy="2887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 rot="808890">
              <a:off x="9333893" y="1734090"/>
              <a:ext cx="172985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C000"/>
                  </a:solidFill>
                  <a:latin typeface="Comic Sans MS" panose="030F0702030302020204" pitchFamily="66" charset="0"/>
                </a:rPr>
                <a:t>some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875873" y="440605"/>
            <a:ext cx="6098144" cy="584775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1 There are 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many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/ 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some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pears.</a:t>
            </a:r>
          </a:p>
        </p:txBody>
      </p:sp>
      <p:pic>
        <p:nvPicPr>
          <p:cNvPr id="6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DMIN\Desktop\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784662" y="4040291"/>
            <a:ext cx="952410" cy="124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03992" y="432407"/>
            <a:ext cx="1181857" cy="634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E8B76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511244" y="1259445"/>
            <a:ext cx="3209693" cy="1728514"/>
            <a:chOff x="4511244" y="1259445"/>
            <a:chExt cx="3209693" cy="1728514"/>
          </a:xfrm>
        </p:grpSpPr>
        <p:sp>
          <p:nvSpPr>
            <p:cNvPr id="16" name="Rounded Rectangle 15"/>
            <p:cNvSpPr/>
            <p:nvPr/>
          </p:nvSpPr>
          <p:spPr>
            <a:xfrm>
              <a:off x="4511244" y="1259445"/>
              <a:ext cx="32096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2"/>
            <a:srcRect l="5838"/>
            <a:stretch/>
          </p:blipFill>
          <p:spPr>
            <a:xfrm>
              <a:off x="4689877" y="1344449"/>
              <a:ext cx="2829434" cy="1555540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84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C -0.00039 -0.01481 0.0069 -0.02801 0.01666 -0.02893 C 0.02604 -0.02986 0.03489 -0.01991 0.03541 -0.00532 C 0.03633 0.0081 0.02982 0.02083 0.02122 0.02153 C 0.01315 0.02245 0.0056 0.01389 0.00482 0.00139 C 0.00429 -0.00995 0.00937 -0.02083 0.01706 -0.02176 C 0.02383 -0.02245 0.03021 -0.01551 0.03073 -0.00486 C 0.03112 0.00463 0.02708 0.01366 0.02083 0.01412 C 0.01523 0.01482 0.00989 0.00949 0.0095 0.00093 C 0.00924 -0.00671 0.01237 -0.01412 0.01732 -0.01458 C 0.02148 -0.01481 0.02565 -0.01111 0.02604 -0.0044 C 0.02643 0.00116 0.02409 0.00648 0.02044 0.00695 C 0.01771 0.00741 0.01458 0.00509 0.01445 0.00046 C 0.01419 -0.00301 0.01523 -0.00694 0.01758 -0.00741 C 0.01927 -0.00741 0.02096 -0.00648 0.02135 -0.00417 C 0.02148 -0.00255 0.02122 -0.00092 0.02031 -0.00023 C 0.01979 -1.11111E-6 0.0194 -1.11111E-6 0.01914 -0.00023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04597 -0.104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-523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04153 -0.383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-1919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54219 -0.2863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09" y="-1432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66602 -0.2807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07" y="-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31068 0.4395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2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22071 0.2138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1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19701 0.3247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1622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21784 0.1127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562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39844 0.1615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2" y="807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33451 0.4432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2" y="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1" b="9649"/>
          <a:stretch/>
        </p:blipFill>
        <p:spPr>
          <a:xfrm>
            <a:off x="17188" y="0"/>
            <a:ext cx="12174812" cy="689409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667428" y="749655"/>
            <a:ext cx="2434897" cy="2887805"/>
            <a:chOff x="991699" y="106515"/>
            <a:chExt cx="2434897" cy="2887805"/>
          </a:xfrm>
        </p:grpSpPr>
        <p:pic>
          <p:nvPicPr>
            <p:cNvPr id="7" name="Picture 2" descr="C:\Users\ADMIN\Desktop\ TO ONG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1" t="4359" r="1418" b="18318"/>
            <a:stretch/>
          </p:blipFill>
          <p:spPr bwMode="auto">
            <a:xfrm flipH="1">
              <a:off x="991699" y="106515"/>
              <a:ext cx="2434897" cy="2887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1693887" y="640252"/>
              <a:ext cx="171553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Comic Sans MS" panose="030F0702030302020204" pitchFamily="66" charset="0"/>
                </a:rPr>
                <a:t>a lot of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17581" y="877097"/>
            <a:ext cx="2550288" cy="2887805"/>
            <a:chOff x="8513462" y="1134209"/>
            <a:chExt cx="2550288" cy="2887805"/>
          </a:xfrm>
        </p:grpSpPr>
        <p:pic>
          <p:nvPicPr>
            <p:cNvPr id="11" name="Picture 2" descr="C:\Users\ADMIN\Desktop\ TO ONG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1" t="4359" r="1418" b="18318"/>
            <a:stretch/>
          </p:blipFill>
          <p:spPr bwMode="auto">
            <a:xfrm rot="953942" flipH="1">
              <a:off x="8513462" y="1134209"/>
              <a:ext cx="2434897" cy="2887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 rot="808890">
              <a:off x="9333893" y="1734090"/>
              <a:ext cx="172985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C000"/>
                  </a:solidFill>
                  <a:latin typeface="Comic Sans MS" panose="030F0702030302020204" pitchFamily="66" charset="0"/>
                </a:rPr>
                <a:t>some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875873" y="440605"/>
            <a:ext cx="6840334" cy="584775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4 There are 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 lot of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/ 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some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apples.</a:t>
            </a:r>
          </a:p>
        </p:txBody>
      </p:sp>
      <p:pic>
        <p:nvPicPr>
          <p:cNvPr id="6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DMIN\Desktop\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784662" y="4040291"/>
            <a:ext cx="952410" cy="124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57000" y="432407"/>
            <a:ext cx="1859417" cy="634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E8B7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11244" y="1219299"/>
            <a:ext cx="3209693" cy="1768660"/>
            <a:chOff x="4511244" y="1219299"/>
            <a:chExt cx="3209693" cy="1768660"/>
          </a:xfrm>
        </p:grpSpPr>
        <p:sp>
          <p:nvSpPr>
            <p:cNvPr id="16" name="Rounded Rectangle 15"/>
            <p:cNvSpPr/>
            <p:nvPr/>
          </p:nvSpPr>
          <p:spPr>
            <a:xfrm>
              <a:off x="4511244" y="1219299"/>
              <a:ext cx="3209693" cy="1768660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51613" y="1260822"/>
              <a:ext cx="2728954" cy="1662956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073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C -0.00039 -0.01481 0.0069 -0.02801 0.01666 -0.02893 C 0.02604 -0.02986 0.03489 -0.01991 0.03541 -0.00532 C 0.03633 0.0081 0.02982 0.02083 0.02122 0.02153 C 0.01315 0.02245 0.0056 0.01389 0.00482 0.00139 C 0.00429 -0.00995 0.00937 -0.02083 0.01706 -0.02176 C 0.02383 -0.02245 0.03021 -0.01551 0.03073 -0.00486 C 0.03112 0.00463 0.02708 0.01366 0.02083 0.01412 C 0.01523 0.01482 0.00989 0.00949 0.0095 0.00093 C 0.00924 -0.00671 0.01237 -0.01412 0.01732 -0.01458 C 0.02148 -0.01481 0.02565 -0.01111 0.02604 -0.0044 C 0.02643 0.00116 0.02409 0.00648 0.02044 0.00695 C 0.01771 0.00741 0.01458 0.00509 0.01445 0.00046 C 0.01419 -0.00301 0.01523 -0.00694 0.01758 -0.00741 C 0.01927 -0.00741 0.02096 -0.00648 0.02135 -0.00417 C 0.02148 -0.00255 0.02122 -0.00092 0.02031 -0.00023 C 0.01979 -1.11111E-6 0.0194 -1.11111E-6 0.01914 -0.00023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04597 -0.104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-523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04153 -0.383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-1919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54219 -0.2863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09" y="-1432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66602 -0.2807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07" y="-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31068 0.4395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2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22071 0.2138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1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19701 0.3247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1622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21784 0.1127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562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39844 0.1615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2" y="807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33451 0.4432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2" y="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0"/>
          <p:cNvGrpSpPr/>
          <p:nvPr/>
        </p:nvGrpSpPr>
        <p:grpSpPr>
          <a:xfrm>
            <a:off x="2743201" y="4441646"/>
            <a:ext cx="5799221" cy="2744338"/>
            <a:chOff x="1370996" y="2461912"/>
            <a:chExt cx="6402011" cy="3855520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4">
              <a:alphaModFix/>
            </a:blip>
            <a:srcRect l="79" r="79"/>
            <a:stretch/>
          </p:blipFill>
          <p:spPr>
            <a:xfrm>
              <a:off x="4587679" y="24619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5">
              <a:alphaModFix/>
            </a:blip>
            <a:srcRect l="367" r="377"/>
            <a:stretch/>
          </p:blipFill>
          <p:spPr>
            <a:xfrm>
              <a:off x="1893163" y="34753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6">
              <a:alphaModFix/>
            </a:blip>
            <a:srcRect t="59" b="49"/>
            <a:stretch/>
          </p:blipFill>
          <p:spPr>
            <a:xfrm>
              <a:off x="3938904" y="2746469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7">
              <a:alphaModFix/>
            </a:blip>
            <a:srcRect l="129" r="129"/>
            <a:stretch/>
          </p:blipFill>
          <p:spPr>
            <a:xfrm>
              <a:off x="3642637" y="3325897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8">
              <a:alphaModFix/>
            </a:blip>
            <a:srcRect t="19" b="19"/>
            <a:stretch/>
          </p:blipFill>
          <p:spPr>
            <a:xfrm>
              <a:off x="5057051" y="27464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9">
              <a:alphaModFix/>
            </a:blip>
            <a:srcRect l="69" r="69"/>
            <a:stretch/>
          </p:blipFill>
          <p:spPr>
            <a:xfrm>
              <a:off x="2060656" y="28133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10">
              <a:alphaModFix/>
            </a:blip>
            <a:srcRect t="1456" b="1446"/>
            <a:stretch/>
          </p:blipFill>
          <p:spPr>
            <a:xfrm>
              <a:off x="1370996" y="3402872"/>
              <a:ext cx="6402011" cy="291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30"/>
          <p:cNvSpPr/>
          <p:nvPr/>
        </p:nvSpPr>
        <p:spPr>
          <a:xfrm>
            <a:off x="-223567" y="2902342"/>
            <a:ext cx="12506867" cy="3709967"/>
          </a:xfrm>
          <a:custGeom>
            <a:avLst/>
            <a:gdLst/>
            <a:ahLst/>
            <a:cxnLst/>
            <a:rect l="l" t="t" r="r" b="b"/>
            <a:pathLst>
              <a:path w="375206" h="111299" extrusionOk="0">
                <a:moveTo>
                  <a:pt x="0" y="90709"/>
                </a:moveTo>
                <a:cubicBezTo>
                  <a:pt x="6329" y="106527"/>
                  <a:pt x="39575" y="119338"/>
                  <a:pt x="49026" y="105162"/>
                </a:cubicBezTo>
                <a:cubicBezTo>
                  <a:pt x="55943" y="94787"/>
                  <a:pt x="57650" y="77024"/>
                  <a:pt x="49310" y="67755"/>
                </a:cubicBezTo>
                <a:cubicBezTo>
                  <a:pt x="46290" y="64398"/>
                  <a:pt x="40146" y="61747"/>
                  <a:pt x="36274" y="64070"/>
                </a:cubicBezTo>
                <a:cubicBezTo>
                  <a:pt x="32790" y="66160"/>
                  <a:pt x="32356" y="74438"/>
                  <a:pt x="35990" y="76256"/>
                </a:cubicBezTo>
                <a:cubicBezTo>
                  <a:pt x="39196" y="77860"/>
                  <a:pt x="45209" y="76303"/>
                  <a:pt x="46192" y="72856"/>
                </a:cubicBezTo>
                <a:cubicBezTo>
                  <a:pt x="48800" y="63715"/>
                  <a:pt x="45590" y="52405"/>
                  <a:pt x="51293" y="44800"/>
                </a:cubicBezTo>
                <a:cubicBezTo>
                  <a:pt x="55528" y="39153"/>
                  <a:pt x="65953" y="43235"/>
                  <a:pt x="71697" y="39132"/>
                </a:cubicBezTo>
                <a:cubicBezTo>
                  <a:pt x="76196" y="35919"/>
                  <a:pt x="74624" y="28347"/>
                  <a:pt x="77365" y="23546"/>
                </a:cubicBezTo>
                <a:cubicBezTo>
                  <a:pt x="81118" y="16974"/>
                  <a:pt x="90516" y="13507"/>
                  <a:pt x="98053" y="14194"/>
                </a:cubicBezTo>
                <a:cubicBezTo>
                  <a:pt x="104833" y="14812"/>
                  <a:pt x="110068" y="20611"/>
                  <a:pt x="115906" y="24113"/>
                </a:cubicBezTo>
                <a:cubicBezTo>
                  <a:pt x="123137" y="28451"/>
                  <a:pt x="132526" y="29749"/>
                  <a:pt x="140844" y="28364"/>
                </a:cubicBezTo>
                <a:cubicBezTo>
                  <a:pt x="143145" y="27981"/>
                  <a:pt x="146795" y="27013"/>
                  <a:pt x="146795" y="24680"/>
                </a:cubicBezTo>
                <a:cubicBezTo>
                  <a:pt x="146795" y="21369"/>
                  <a:pt x="137345" y="21968"/>
                  <a:pt x="136877" y="25246"/>
                </a:cubicBezTo>
                <a:cubicBezTo>
                  <a:pt x="135982" y="31523"/>
                  <a:pt x="141053" y="40486"/>
                  <a:pt x="147362" y="41116"/>
                </a:cubicBezTo>
                <a:cubicBezTo>
                  <a:pt x="161370" y="42515"/>
                  <a:pt x="168513" y="21515"/>
                  <a:pt x="181652" y="16461"/>
                </a:cubicBezTo>
                <a:cubicBezTo>
                  <a:pt x="190602" y="13018"/>
                  <a:pt x="199871" y="23325"/>
                  <a:pt x="207440" y="29214"/>
                </a:cubicBezTo>
                <a:cubicBezTo>
                  <a:pt x="214089" y="34387"/>
                  <a:pt x="222405" y="21357"/>
                  <a:pt x="229261" y="16461"/>
                </a:cubicBezTo>
                <a:cubicBezTo>
                  <a:pt x="232522" y="14132"/>
                  <a:pt x="237181" y="14319"/>
                  <a:pt x="241164" y="14761"/>
                </a:cubicBezTo>
                <a:cubicBezTo>
                  <a:pt x="247819" y="15500"/>
                  <a:pt x="254756" y="16880"/>
                  <a:pt x="260434" y="20429"/>
                </a:cubicBezTo>
                <a:cubicBezTo>
                  <a:pt x="266325" y="24111"/>
                  <a:pt x="274582" y="36592"/>
                  <a:pt x="268369" y="39699"/>
                </a:cubicBezTo>
                <a:cubicBezTo>
                  <a:pt x="265874" y="40946"/>
                  <a:pt x="262479" y="38097"/>
                  <a:pt x="261001" y="35732"/>
                </a:cubicBezTo>
                <a:cubicBezTo>
                  <a:pt x="256995" y="29323"/>
                  <a:pt x="263445" y="20159"/>
                  <a:pt x="268086" y="14194"/>
                </a:cubicBezTo>
                <a:cubicBezTo>
                  <a:pt x="273627" y="7072"/>
                  <a:pt x="282500" y="-1582"/>
                  <a:pt x="291323" y="308"/>
                </a:cubicBezTo>
                <a:cubicBezTo>
                  <a:pt x="298407" y="1826"/>
                  <a:pt x="305753" y="7321"/>
                  <a:pt x="308043" y="14194"/>
                </a:cubicBezTo>
                <a:cubicBezTo>
                  <a:pt x="310304" y="20979"/>
                  <a:pt x="307521" y="30108"/>
                  <a:pt x="312578" y="35165"/>
                </a:cubicBezTo>
                <a:cubicBezTo>
                  <a:pt x="315854" y="38441"/>
                  <a:pt x="321894" y="34972"/>
                  <a:pt x="326464" y="35732"/>
                </a:cubicBezTo>
                <a:cubicBezTo>
                  <a:pt x="330006" y="36321"/>
                  <a:pt x="331994" y="40996"/>
                  <a:pt x="332698" y="44517"/>
                </a:cubicBezTo>
                <a:cubicBezTo>
                  <a:pt x="335520" y="58621"/>
                  <a:pt x="322759" y="80459"/>
                  <a:pt x="335249" y="87592"/>
                </a:cubicBezTo>
                <a:cubicBezTo>
                  <a:pt x="339013" y="89742"/>
                  <a:pt x="345147" y="88304"/>
                  <a:pt x="348001" y="85041"/>
                </a:cubicBezTo>
                <a:cubicBezTo>
                  <a:pt x="350508" y="82175"/>
                  <a:pt x="350340" y="74331"/>
                  <a:pt x="346584" y="73706"/>
                </a:cubicBezTo>
                <a:cubicBezTo>
                  <a:pt x="340717" y="72729"/>
                  <a:pt x="339062" y="84619"/>
                  <a:pt x="340350" y="90426"/>
                </a:cubicBezTo>
                <a:cubicBezTo>
                  <a:pt x="341094" y="93779"/>
                  <a:pt x="345700" y="95810"/>
                  <a:pt x="349135" y="95810"/>
                </a:cubicBezTo>
                <a:cubicBezTo>
                  <a:pt x="360348" y="95810"/>
                  <a:pt x="366617" y="80297"/>
                  <a:pt x="370389" y="69738"/>
                </a:cubicBezTo>
                <a:cubicBezTo>
                  <a:pt x="372340" y="64276"/>
                  <a:pt x="375206" y="58818"/>
                  <a:pt x="375206" y="5301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5" name="Rectangle 14"/>
          <p:cNvSpPr/>
          <p:nvPr/>
        </p:nvSpPr>
        <p:spPr>
          <a:xfrm>
            <a:off x="3224941" y="1736460"/>
            <a:ext cx="53174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2BC7B3"/>
                </a:solidFill>
                <a:latin typeface="Comic Sans MS" panose="030F0702030302020204" pitchFamily="66" charset="0"/>
              </a:rPr>
              <a:t>Task 6 </a:t>
            </a:r>
            <a:r>
              <a:rPr lang="en-US" sz="4800" dirty="0">
                <a:solidFill>
                  <a:srgbClr val="2BC7B3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67925" y="551310"/>
            <a:ext cx="50786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4 PRODUCTION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369608" y="2622247"/>
            <a:ext cx="1028146" cy="1082842"/>
            <a:chOff x="4009071" y="3130426"/>
            <a:chExt cx="1080049" cy="1082842"/>
          </a:xfrm>
        </p:grpSpPr>
        <p:sp>
          <p:nvSpPr>
            <p:cNvPr id="22" name="Rounded Rectangle 21"/>
            <p:cNvSpPr/>
            <p:nvPr/>
          </p:nvSpPr>
          <p:spPr>
            <a:xfrm>
              <a:off x="4009071" y="3130426"/>
              <a:ext cx="1080049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03007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74" y="782051"/>
            <a:ext cx="4670400" cy="4247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56" y="2717504"/>
            <a:ext cx="1284001" cy="3942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5629" y="2717504"/>
            <a:ext cx="1276733" cy="3977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832" y="161888"/>
            <a:ext cx="1704537" cy="81729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20771" y="68024"/>
            <a:ext cx="3072372" cy="5025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Let’s act and talk.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591" flipH="1">
            <a:off x="487028" y="1575285"/>
            <a:ext cx="1208729" cy="3968282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635935" y="782051"/>
            <a:ext cx="3492609" cy="1510045"/>
          </a:xfrm>
          <a:prstGeom prst="wedgeEllipseCallout">
            <a:avLst>
              <a:gd name="adj1" fmla="val 18306"/>
              <a:gd name="adj2" fmla="val 7703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Wow! There are many apples.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7431225" y="979181"/>
            <a:ext cx="4201289" cy="1933423"/>
          </a:xfrm>
          <a:prstGeom prst="wedgeEllipseCallout">
            <a:avLst>
              <a:gd name="adj1" fmla="val -33294"/>
              <a:gd name="adj2" fmla="val 62921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There are some pears, too. Let’s buy apples and pears.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20771" y="5744982"/>
            <a:ext cx="2035638" cy="5025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fruit seller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45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82295" y="0"/>
            <a:ext cx="43877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548" y="178331"/>
            <a:ext cx="1389715" cy="66634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53189" y="1037973"/>
            <a:ext cx="10840690" cy="5455700"/>
            <a:chOff x="453189" y="1037973"/>
            <a:chExt cx="10840690" cy="54557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6028" y="1037973"/>
              <a:ext cx="5467851" cy="545570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573505" y="1796476"/>
              <a:ext cx="5116165" cy="731520"/>
              <a:chOff x="589547" y="1405291"/>
              <a:chExt cx="5116165" cy="731520"/>
            </a:xfrm>
          </p:grpSpPr>
          <p:sp>
            <p:nvSpPr>
              <p:cNvPr id="10" name="Hexagon 9"/>
              <p:cNvSpPr/>
              <p:nvPr/>
            </p:nvSpPr>
            <p:spPr>
              <a:xfrm>
                <a:off x="709863" y="1503947"/>
                <a:ext cx="640080" cy="548640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bg2"/>
                    </a:solidFill>
                    <a:latin typeface="Myriad Pro" panose="020B0503030403020204" pitchFamily="34" charset="0"/>
                  </a:rPr>
                  <a:t>1</a:t>
                </a:r>
              </a:p>
            </p:txBody>
          </p:sp>
          <p:sp>
            <p:nvSpPr>
              <p:cNvPr id="11" name="Hexagon 10"/>
              <p:cNvSpPr/>
              <p:nvPr/>
            </p:nvSpPr>
            <p:spPr>
              <a:xfrm>
                <a:off x="589547" y="1405291"/>
                <a:ext cx="5116165" cy="731520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783181" y="2834216"/>
              <a:ext cx="2487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.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54217" y="1900626"/>
              <a:ext cx="38755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chemeClr val="bg2"/>
                  </a:solidFill>
                  <a:latin typeface="Myriad Pro" panose="020B0503030403020204" pitchFamily="34" charset="0"/>
                </a:rPr>
                <a:t>There are some bananas.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53189" y="4529491"/>
              <a:ext cx="5116165" cy="731520"/>
              <a:chOff x="589547" y="1405291"/>
              <a:chExt cx="5116165" cy="731520"/>
            </a:xfrm>
          </p:grpSpPr>
          <p:sp>
            <p:nvSpPr>
              <p:cNvPr id="17" name="Hexagon 16"/>
              <p:cNvSpPr/>
              <p:nvPr/>
            </p:nvSpPr>
            <p:spPr>
              <a:xfrm>
                <a:off x="709863" y="1503947"/>
                <a:ext cx="640080" cy="548640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bg2"/>
                    </a:solidFill>
                    <a:latin typeface="Myriad Pro" panose="020B0503030403020204" pitchFamily="34" charset="0"/>
                  </a:rPr>
                  <a:t>2</a:t>
                </a:r>
              </a:p>
            </p:txBody>
          </p:sp>
          <p:sp>
            <p:nvSpPr>
              <p:cNvPr id="18" name="Hexagon 17"/>
              <p:cNvSpPr/>
              <p:nvPr/>
            </p:nvSpPr>
            <p:spPr>
              <a:xfrm>
                <a:off x="589547" y="1405291"/>
                <a:ext cx="5116165" cy="731520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1386922" y="4628147"/>
              <a:ext cx="35214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chemeClr val="bg2"/>
                  </a:solidFill>
                  <a:latin typeface="Myriad Pro" panose="020B0503030403020204" pitchFamily="34" charset="0"/>
                </a:rPr>
                <a:t>There are many pears. 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786442" y="2657662"/>
            <a:ext cx="729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Myriad Pro" panose="020B0503030403020204" pitchFamily="34" charset="0"/>
                <a:sym typeface="Wingdings" panose="05000000000000000000" pitchFamily="2" charset="2"/>
              </a:rPr>
              <a:t></a:t>
            </a:r>
            <a:endParaRPr lang="en-US" sz="5400" b="1" dirty="0">
              <a:solidFill>
                <a:srgbClr val="00B0F0"/>
              </a:solidFill>
              <a:latin typeface="Myriad Pro" panose="020B0503030403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46211" y="5666874"/>
            <a:ext cx="729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Myriad Pro" panose="020B0503030403020204" pitchFamily="34" charset="0"/>
                <a:sym typeface="Wingdings" panose="05000000000000000000" pitchFamily="2" charset="2"/>
              </a:rPr>
              <a:t></a:t>
            </a:r>
            <a:endParaRPr lang="en-US" sz="5400" b="1" dirty="0">
              <a:solidFill>
                <a:srgbClr val="00B0F0"/>
              </a:solidFill>
              <a:latin typeface="Myriad Pro" panose="020B05030304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608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82295" y="0"/>
            <a:ext cx="43877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548" y="178331"/>
            <a:ext cx="1389715" cy="66634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73504" y="1020176"/>
            <a:ext cx="10590409" cy="5525001"/>
            <a:chOff x="573504" y="1020176"/>
            <a:chExt cx="10590409" cy="5525001"/>
          </a:xfrm>
        </p:grpSpPr>
        <p:grpSp>
          <p:nvGrpSpPr>
            <p:cNvPr id="4" name="Group 3"/>
            <p:cNvGrpSpPr/>
            <p:nvPr/>
          </p:nvGrpSpPr>
          <p:grpSpPr>
            <a:xfrm>
              <a:off x="573505" y="1796476"/>
              <a:ext cx="5116165" cy="731520"/>
              <a:chOff x="589547" y="1405291"/>
              <a:chExt cx="5116165" cy="731520"/>
            </a:xfrm>
          </p:grpSpPr>
          <p:sp>
            <p:nvSpPr>
              <p:cNvPr id="5" name="Hexagon 4"/>
              <p:cNvSpPr/>
              <p:nvPr/>
            </p:nvSpPr>
            <p:spPr>
              <a:xfrm>
                <a:off x="709863" y="1503947"/>
                <a:ext cx="640080" cy="548640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bg2"/>
                    </a:solidFill>
                    <a:latin typeface="Myriad Pro" panose="020B0503030403020204" pitchFamily="34" charset="0"/>
                  </a:rPr>
                  <a:t>3</a:t>
                </a:r>
              </a:p>
            </p:txBody>
          </p:sp>
          <p:sp>
            <p:nvSpPr>
              <p:cNvPr id="6" name="Hexagon 5"/>
              <p:cNvSpPr/>
              <p:nvPr/>
            </p:nvSpPr>
            <p:spPr>
              <a:xfrm>
                <a:off x="589547" y="1405291"/>
                <a:ext cx="5116165" cy="731520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7489" y="1020176"/>
              <a:ext cx="5016424" cy="5525001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73504" y="4655981"/>
              <a:ext cx="5116165" cy="731520"/>
              <a:chOff x="589547" y="1405291"/>
              <a:chExt cx="5116165" cy="731520"/>
            </a:xfrm>
          </p:grpSpPr>
          <p:sp>
            <p:nvSpPr>
              <p:cNvPr id="9" name="Hexagon 8"/>
              <p:cNvSpPr/>
              <p:nvPr/>
            </p:nvSpPr>
            <p:spPr>
              <a:xfrm>
                <a:off x="709863" y="1503947"/>
                <a:ext cx="640080" cy="548640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bg2"/>
                    </a:solidFill>
                    <a:latin typeface="Myriad Pro" panose="020B0503030403020204" pitchFamily="34" charset="0"/>
                  </a:rPr>
                  <a:t>4</a:t>
                </a:r>
              </a:p>
            </p:txBody>
          </p:sp>
          <p:sp>
            <p:nvSpPr>
              <p:cNvPr id="10" name="Hexagon 9"/>
              <p:cNvSpPr/>
              <p:nvPr/>
            </p:nvSpPr>
            <p:spPr>
              <a:xfrm>
                <a:off x="589547" y="1405291"/>
                <a:ext cx="5116165" cy="731520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567396" y="1895132"/>
              <a:ext cx="367517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chemeClr val="bg2"/>
                  </a:solidFill>
                  <a:latin typeface="Myriad Pro" panose="020B0503030403020204" pitchFamily="34" charset="0"/>
                </a:rPr>
                <a:t>There are some apples.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54078" y="4751988"/>
              <a:ext cx="431541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chemeClr val="bg2"/>
                  </a:solidFill>
                  <a:latin typeface="Myriad Pro" panose="020B0503030403020204" pitchFamily="34" charset="0"/>
                </a:rPr>
                <a:t>There are a lot of tomatoes.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625895" y="2683042"/>
            <a:ext cx="729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Myriad Pro" panose="020B0503030403020204" pitchFamily="34" charset="0"/>
                <a:sym typeface="Wingdings" panose="05000000000000000000" pitchFamily="2" charset="2"/>
              </a:rPr>
              <a:t></a:t>
            </a:r>
            <a:endParaRPr lang="en-US" sz="5400" b="1" dirty="0">
              <a:solidFill>
                <a:srgbClr val="00B0F0"/>
              </a:solidFill>
              <a:latin typeface="Myriad Pro" panose="020B0503030403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3064" y="5797350"/>
            <a:ext cx="729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Myriad Pro" panose="020B0503030403020204" pitchFamily="34" charset="0"/>
                <a:sym typeface="Wingdings" panose="05000000000000000000" pitchFamily="2" charset="2"/>
              </a:rPr>
              <a:t></a:t>
            </a:r>
            <a:endParaRPr lang="en-US" sz="5400" b="1" dirty="0">
              <a:solidFill>
                <a:srgbClr val="00B0F0"/>
              </a:solidFill>
              <a:latin typeface="Myriad Pro" panose="020B05030304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70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/>
          <p:nvPr/>
        </p:nvSpPr>
        <p:spPr>
          <a:xfrm>
            <a:off x="-508000" y="-1041400"/>
            <a:ext cx="12725400" cy="7086600"/>
          </a:xfrm>
          <a:custGeom>
            <a:avLst/>
            <a:gdLst/>
            <a:ahLst/>
            <a:cxnLst/>
            <a:rect l="l" t="t" r="r" b="b"/>
            <a:pathLst>
              <a:path w="381762" h="212598" extrusionOk="0">
                <a:moveTo>
                  <a:pt x="0" y="212598"/>
                </a:moveTo>
                <a:cubicBezTo>
                  <a:pt x="0" y="203726"/>
                  <a:pt x="1531" y="194298"/>
                  <a:pt x="6096" y="186690"/>
                </a:cubicBezTo>
                <a:cubicBezTo>
                  <a:pt x="9727" y="180638"/>
                  <a:pt x="17537" y="177734"/>
                  <a:pt x="24384" y="176022"/>
                </a:cubicBezTo>
                <a:cubicBezTo>
                  <a:pt x="32407" y="174016"/>
                  <a:pt x="41371" y="176896"/>
                  <a:pt x="48768" y="180594"/>
                </a:cubicBezTo>
                <a:cubicBezTo>
                  <a:pt x="56241" y="184330"/>
                  <a:pt x="62163" y="197532"/>
                  <a:pt x="57150" y="204216"/>
                </a:cubicBezTo>
                <a:cubicBezTo>
                  <a:pt x="54008" y="208405"/>
                  <a:pt x="46878" y="209682"/>
                  <a:pt x="41910" y="208026"/>
                </a:cubicBezTo>
                <a:cubicBezTo>
                  <a:pt x="38328" y="206832"/>
                  <a:pt x="38841" y="201061"/>
                  <a:pt x="38100" y="197358"/>
                </a:cubicBezTo>
                <a:cubicBezTo>
                  <a:pt x="37102" y="192370"/>
                  <a:pt x="36104" y="187052"/>
                  <a:pt x="37338" y="182118"/>
                </a:cubicBezTo>
                <a:cubicBezTo>
                  <a:pt x="41085" y="167129"/>
                  <a:pt x="55716" y="153144"/>
                  <a:pt x="70866" y="150114"/>
                </a:cubicBezTo>
                <a:cubicBezTo>
                  <a:pt x="101106" y="144066"/>
                  <a:pt x="144565" y="167165"/>
                  <a:pt x="163068" y="142494"/>
                </a:cubicBezTo>
                <a:cubicBezTo>
                  <a:pt x="167511" y="136570"/>
                  <a:pt x="167807" y="118054"/>
                  <a:pt x="160782" y="120396"/>
                </a:cubicBezTo>
                <a:cubicBezTo>
                  <a:pt x="155157" y="122271"/>
                  <a:pt x="158896" y="134633"/>
                  <a:pt x="163830" y="137922"/>
                </a:cubicBezTo>
                <a:cubicBezTo>
                  <a:pt x="169725" y="141852"/>
                  <a:pt x="177319" y="143256"/>
                  <a:pt x="184404" y="143256"/>
                </a:cubicBezTo>
                <a:cubicBezTo>
                  <a:pt x="196535" y="143256"/>
                  <a:pt x="211116" y="140537"/>
                  <a:pt x="218694" y="131064"/>
                </a:cubicBezTo>
                <a:cubicBezTo>
                  <a:pt x="231472" y="115092"/>
                  <a:pt x="235377" y="93326"/>
                  <a:pt x="247650" y="76962"/>
                </a:cubicBezTo>
                <a:cubicBezTo>
                  <a:pt x="257801" y="63427"/>
                  <a:pt x="294624" y="53513"/>
                  <a:pt x="297942" y="70104"/>
                </a:cubicBezTo>
                <a:cubicBezTo>
                  <a:pt x="298993" y="75358"/>
                  <a:pt x="294758" y="82520"/>
                  <a:pt x="289560" y="83820"/>
                </a:cubicBezTo>
                <a:cubicBezTo>
                  <a:pt x="282590" y="85562"/>
                  <a:pt x="274650" y="83985"/>
                  <a:pt x="268224" y="80772"/>
                </a:cubicBezTo>
                <a:cubicBezTo>
                  <a:pt x="263860" y="78590"/>
                  <a:pt x="259722" y="75531"/>
                  <a:pt x="256794" y="71628"/>
                </a:cubicBezTo>
                <a:cubicBezTo>
                  <a:pt x="252785" y="66283"/>
                  <a:pt x="256136" y="57376"/>
                  <a:pt x="259842" y="51816"/>
                </a:cubicBezTo>
                <a:cubicBezTo>
                  <a:pt x="269449" y="37406"/>
                  <a:pt x="295578" y="41574"/>
                  <a:pt x="311658" y="48006"/>
                </a:cubicBezTo>
                <a:cubicBezTo>
                  <a:pt x="317554" y="50364"/>
                  <a:pt x="321614" y="55914"/>
                  <a:pt x="326898" y="59436"/>
                </a:cubicBezTo>
                <a:cubicBezTo>
                  <a:pt x="335724" y="65320"/>
                  <a:pt x="346915" y="70324"/>
                  <a:pt x="357378" y="68580"/>
                </a:cubicBezTo>
                <a:cubicBezTo>
                  <a:pt x="381310" y="64591"/>
                  <a:pt x="381762" y="24262"/>
                  <a:pt x="381762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5" name="Title 1"/>
          <p:cNvSpPr txBox="1">
            <a:spLocks/>
          </p:cNvSpPr>
          <p:nvPr/>
        </p:nvSpPr>
        <p:spPr>
          <a:xfrm>
            <a:off x="266998" y="181649"/>
            <a:ext cx="8877001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Unit 9: </a:t>
            </a:r>
            <a:br>
              <a:rPr lang="en-US" sz="72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US" sz="72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My </a:t>
            </a:r>
            <a:r>
              <a:rPr lang="en-US" sz="7200" b="1" kern="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72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 Food</a:t>
            </a:r>
          </a:p>
        </p:txBody>
      </p:sp>
      <p:sp>
        <p:nvSpPr>
          <p:cNvPr id="6" name="Google Shape;792;p29"/>
          <p:cNvSpPr txBox="1">
            <a:spLocks/>
          </p:cNvSpPr>
          <p:nvPr/>
        </p:nvSpPr>
        <p:spPr>
          <a:xfrm>
            <a:off x="1631711" y="3156298"/>
            <a:ext cx="5543789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tx1">
                    <a:lumMod val="75000"/>
                  </a:schemeClr>
                </a:solidFill>
                <a:latin typeface="Myriad Pro" panose="020B0503030403020204" pitchFamily="34" charset="0"/>
              </a:rPr>
              <a:t>Lesson 1 – Task 4, 5, 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878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2922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0"/>
          <p:cNvGrpSpPr/>
          <p:nvPr/>
        </p:nvGrpSpPr>
        <p:grpSpPr>
          <a:xfrm>
            <a:off x="2743201" y="4441646"/>
            <a:ext cx="5799221" cy="2744338"/>
            <a:chOff x="1370996" y="2461912"/>
            <a:chExt cx="6402011" cy="3855520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4">
              <a:alphaModFix/>
            </a:blip>
            <a:srcRect l="79" r="79"/>
            <a:stretch/>
          </p:blipFill>
          <p:spPr>
            <a:xfrm>
              <a:off x="4587679" y="24619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5">
              <a:alphaModFix/>
            </a:blip>
            <a:srcRect l="367" r="377"/>
            <a:stretch/>
          </p:blipFill>
          <p:spPr>
            <a:xfrm>
              <a:off x="1893163" y="34753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6">
              <a:alphaModFix/>
            </a:blip>
            <a:srcRect t="59" b="49"/>
            <a:stretch/>
          </p:blipFill>
          <p:spPr>
            <a:xfrm>
              <a:off x="3938904" y="2746469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7">
              <a:alphaModFix/>
            </a:blip>
            <a:srcRect l="129" r="129"/>
            <a:stretch/>
          </p:blipFill>
          <p:spPr>
            <a:xfrm>
              <a:off x="3642637" y="3325897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8">
              <a:alphaModFix/>
            </a:blip>
            <a:srcRect t="19" b="19"/>
            <a:stretch/>
          </p:blipFill>
          <p:spPr>
            <a:xfrm>
              <a:off x="5057051" y="27464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9">
              <a:alphaModFix/>
            </a:blip>
            <a:srcRect l="69" r="69"/>
            <a:stretch/>
          </p:blipFill>
          <p:spPr>
            <a:xfrm>
              <a:off x="2060656" y="28133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10">
              <a:alphaModFix/>
            </a:blip>
            <a:srcRect t="1456" b="1446"/>
            <a:stretch/>
          </p:blipFill>
          <p:spPr>
            <a:xfrm>
              <a:off x="1370996" y="3402872"/>
              <a:ext cx="6402011" cy="291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30"/>
          <p:cNvSpPr/>
          <p:nvPr/>
        </p:nvSpPr>
        <p:spPr>
          <a:xfrm>
            <a:off x="-223567" y="2902342"/>
            <a:ext cx="12506867" cy="3709967"/>
          </a:xfrm>
          <a:custGeom>
            <a:avLst/>
            <a:gdLst/>
            <a:ahLst/>
            <a:cxnLst/>
            <a:rect l="l" t="t" r="r" b="b"/>
            <a:pathLst>
              <a:path w="375206" h="111299" extrusionOk="0">
                <a:moveTo>
                  <a:pt x="0" y="90709"/>
                </a:moveTo>
                <a:cubicBezTo>
                  <a:pt x="6329" y="106527"/>
                  <a:pt x="39575" y="119338"/>
                  <a:pt x="49026" y="105162"/>
                </a:cubicBezTo>
                <a:cubicBezTo>
                  <a:pt x="55943" y="94787"/>
                  <a:pt x="57650" y="77024"/>
                  <a:pt x="49310" y="67755"/>
                </a:cubicBezTo>
                <a:cubicBezTo>
                  <a:pt x="46290" y="64398"/>
                  <a:pt x="40146" y="61747"/>
                  <a:pt x="36274" y="64070"/>
                </a:cubicBezTo>
                <a:cubicBezTo>
                  <a:pt x="32790" y="66160"/>
                  <a:pt x="32356" y="74438"/>
                  <a:pt x="35990" y="76256"/>
                </a:cubicBezTo>
                <a:cubicBezTo>
                  <a:pt x="39196" y="77860"/>
                  <a:pt x="45209" y="76303"/>
                  <a:pt x="46192" y="72856"/>
                </a:cubicBezTo>
                <a:cubicBezTo>
                  <a:pt x="48800" y="63715"/>
                  <a:pt x="45590" y="52405"/>
                  <a:pt x="51293" y="44800"/>
                </a:cubicBezTo>
                <a:cubicBezTo>
                  <a:pt x="55528" y="39153"/>
                  <a:pt x="65953" y="43235"/>
                  <a:pt x="71697" y="39132"/>
                </a:cubicBezTo>
                <a:cubicBezTo>
                  <a:pt x="76196" y="35919"/>
                  <a:pt x="74624" y="28347"/>
                  <a:pt x="77365" y="23546"/>
                </a:cubicBezTo>
                <a:cubicBezTo>
                  <a:pt x="81118" y="16974"/>
                  <a:pt x="90516" y="13507"/>
                  <a:pt x="98053" y="14194"/>
                </a:cubicBezTo>
                <a:cubicBezTo>
                  <a:pt x="104833" y="14812"/>
                  <a:pt x="110068" y="20611"/>
                  <a:pt x="115906" y="24113"/>
                </a:cubicBezTo>
                <a:cubicBezTo>
                  <a:pt x="123137" y="28451"/>
                  <a:pt x="132526" y="29749"/>
                  <a:pt x="140844" y="28364"/>
                </a:cubicBezTo>
                <a:cubicBezTo>
                  <a:pt x="143145" y="27981"/>
                  <a:pt x="146795" y="27013"/>
                  <a:pt x="146795" y="24680"/>
                </a:cubicBezTo>
                <a:cubicBezTo>
                  <a:pt x="146795" y="21369"/>
                  <a:pt x="137345" y="21968"/>
                  <a:pt x="136877" y="25246"/>
                </a:cubicBezTo>
                <a:cubicBezTo>
                  <a:pt x="135982" y="31523"/>
                  <a:pt x="141053" y="40486"/>
                  <a:pt x="147362" y="41116"/>
                </a:cubicBezTo>
                <a:cubicBezTo>
                  <a:pt x="161370" y="42515"/>
                  <a:pt x="168513" y="21515"/>
                  <a:pt x="181652" y="16461"/>
                </a:cubicBezTo>
                <a:cubicBezTo>
                  <a:pt x="190602" y="13018"/>
                  <a:pt x="199871" y="23325"/>
                  <a:pt x="207440" y="29214"/>
                </a:cubicBezTo>
                <a:cubicBezTo>
                  <a:pt x="214089" y="34387"/>
                  <a:pt x="222405" y="21357"/>
                  <a:pt x="229261" y="16461"/>
                </a:cubicBezTo>
                <a:cubicBezTo>
                  <a:pt x="232522" y="14132"/>
                  <a:pt x="237181" y="14319"/>
                  <a:pt x="241164" y="14761"/>
                </a:cubicBezTo>
                <a:cubicBezTo>
                  <a:pt x="247819" y="15500"/>
                  <a:pt x="254756" y="16880"/>
                  <a:pt x="260434" y="20429"/>
                </a:cubicBezTo>
                <a:cubicBezTo>
                  <a:pt x="266325" y="24111"/>
                  <a:pt x="274582" y="36592"/>
                  <a:pt x="268369" y="39699"/>
                </a:cubicBezTo>
                <a:cubicBezTo>
                  <a:pt x="265874" y="40946"/>
                  <a:pt x="262479" y="38097"/>
                  <a:pt x="261001" y="35732"/>
                </a:cubicBezTo>
                <a:cubicBezTo>
                  <a:pt x="256995" y="29323"/>
                  <a:pt x="263445" y="20159"/>
                  <a:pt x="268086" y="14194"/>
                </a:cubicBezTo>
                <a:cubicBezTo>
                  <a:pt x="273627" y="7072"/>
                  <a:pt x="282500" y="-1582"/>
                  <a:pt x="291323" y="308"/>
                </a:cubicBezTo>
                <a:cubicBezTo>
                  <a:pt x="298407" y="1826"/>
                  <a:pt x="305753" y="7321"/>
                  <a:pt x="308043" y="14194"/>
                </a:cubicBezTo>
                <a:cubicBezTo>
                  <a:pt x="310304" y="20979"/>
                  <a:pt x="307521" y="30108"/>
                  <a:pt x="312578" y="35165"/>
                </a:cubicBezTo>
                <a:cubicBezTo>
                  <a:pt x="315854" y="38441"/>
                  <a:pt x="321894" y="34972"/>
                  <a:pt x="326464" y="35732"/>
                </a:cubicBezTo>
                <a:cubicBezTo>
                  <a:pt x="330006" y="36321"/>
                  <a:pt x="331994" y="40996"/>
                  <a:pt x="332698" y="44517"/>
                </a:cubicBezTo>
                <a:cubicBezTo>
                  <a:pt x="335520" y="58621"/>
                  <a:pt x="322759" y="80459"/>
                  <a:pt x="335249" y="87592"/>
                </a:cubicBezTo>
                <a:cubicBezTo>
                  <a:pt x="339013" y="89742"/>
                  <a:pt x="345147" y="88304"/>
                  <a:pt x="348001" y="85041"/>
                </a:cubicBezTo>
                <a:cubicBezTo>
                  <a:pt x="350508" y="82175"/>
                  <a:pt x="350340" y="74331"/>
                  <a:pt x="346584" y="73706"/>
                </a:cubicBezTo>
                <a:cubicBezTo>
                  <a:pt x="340717" y="72729"/>
                  <a:pt x="339062" y="84619"/>
                  <a:pt x="340350" y="90426"/>
                </a:cubicBezTo>
                <a:cubicBezTo>
                  <a:pt x="341094" y="93779"/>
                  <a:pt x="345700" y="95810"/>
                  <a:pt x="349135" y="95810"/>
                </a:cubicBezTo>
                <a:cubicBezTo>
                  <a:pt x="360348" y="95810"/>
                  <a:pt x="366617" y="80297"/>
                  <a:pt x="370389" y="69738"/>
                </a:cubicBezTo>
                <a:cubicBezTo>
                  <a:pt x="372340" y="64276"/>
                  <a:pt x="375206" y="58818"/>
                  <a:pt x="375206" y="5301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5" name="Rectangle 14"/>
          <p:cNvSpPr/>
          <p:nvPr/>
        </p:nvSpPr>
        <p:spPr>
          <a:xfrm>
            <a:off x="2452350" y="1970072"/>
            <a:ext cx="67185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2BC7B3"/>
                </a:solidFill>
                <a:latin typeface="Comic Sans MS" panose="030F0702030302020204" pitchFamily="66" charset="0"/>
              </a:rPr>
              <a:t>SPELLING BEE GAME.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04395" y="578705"/>
            <a:ext cx="3905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1 WARM UP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71" y="2928844"/>
            <a:ext cx="1062590" cy="10625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810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167" name="Picture 1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292" y="5323573"/>
            <a:ext cx="1219306" cy="1213209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0708" y="5349168"/>
            <a:ext cx="1219306" cy="1213209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5733" y="5345168"/>
            <a:ext cx="1219306" cy="1213209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5200" y="5306737"/>
            <a:ext cx="1213209" cy="1219306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15" b="953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297">
            <a:off x="9746359" y="2314192"/>
            <a:ext cx="3386948" cy="247326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15" b="953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3770">
            <a:off x="-987377" y="463980"/>
            <a:ext cx="3386948" cy="2473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9808" y="1139988"/>
            <a:ext cx="1982779" cy="19964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1159909" y="5930178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2645899" y="5632907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00" name="nhacn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59932" y="233775"/>
            <a:ext cx="472047" cy="472047"/>
          </a:xfrm>
          <a:prstGeom prst="rect">
            <a:avLst/>
          </a:prstGeom>
        </p:spPr>
      </p:pic>
      <p:pic>
        <p:nvPicPr>
          <p:cNvPr id="144" name="Picture 14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01136" y="911304"/>
            <a:ext cx="2304488" cy="2225233"/>
          </a:xfrm>
          <a:prstGeom prst="rect">
            <a:avLst/>
          </a:prstGeom>
        </p:spPr>
      </p:pic>
      <p:pic>
        <p:nvPicPr>
          <p:cNvPr id="145" name="Picture 14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03092" y="1010213"/>
            <a:ext cx="2304488" cy="2225233"/>
          </a:xfrm>
          <a:prstGeom prst="rect">
            <a:avLst/>
          </a:prstGeom>
        </p:spPr>
      </p:pic>
      <p:pic>
        <p:nvPicPr>
          <p:cNvPr id="146" name="Picture 14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05048" y="1055940"/>
            <a:ext cx="2304488" cy="2225233"/>
          </a:xfrm>
          <a:prstGeom prst="rect">
            <a:avLst/>
          </a:prstGeom>
        </p:spPr>
      </p:pic>
      <p:pic>
        <p:nvPicPr>
          <p:cNvPr id="147" name="Picture 146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01357" y="1133860"/>
            <a:ext cx="2304488" cy="2225233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3871498" y="5173810"/>
            <a:ext cx="1180276" cy="1370539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5048409" y="5206144"/>
            <a:ext cx="1180276" cy="137053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6298831" y="5223119"/>
            <a:ext cx="1180276" cy="1370539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7575576" y="5206144"/>
            <a:ext cx="1180276" cy="1370539"/>
          </a:xfrm>
          <a:prstGeom prst="rect">
            <a:avLst/>
          </a:prstGeom>
        </p:spPr>
      </p:pic>
      <p:pic>
        <p:nvPicPr>
          <p:cNvPr id="174" name="Picture 173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94131" y="5548622"/>
            <a:ext cx="1320136" cy="14237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406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00599 -0.186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935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00248 -0.1777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888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0963 -0.1782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891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0.01211 -0.169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849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9" y="329556"/>
            <a:ext cx="2071433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0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7" t="13333" r="12799" b="23509"/>
          <a:stretch/>
        </p:blipFill>
        <p:spPr>
          <a:xfrm>
            <a:off x="3436233" y="1988990"/>
            <a:ext cx="4704347" cy="4331368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4199021" y="1308692"/>
            <a:ext cx="32415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A-P-P-L-E</a:t>
            </a:r>
          </a:p>
        </p:txBody>
      </p:sp>
      <p:pic>
        <p:nvPicPr>
          <p:cNvPr id="96" name="Picture 9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02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668" y="1042688"/>
            <a:ext cx="1983650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0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lang="vi-VN" sz="24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rgbClr val="00FFCC"/>
              </a:solidFill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FFFF"/>
                </a:solidFill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645680" y="1315935"/>
            <a:ext cx="26452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</a:rPr>
              <a:t>P-E-A-R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15263" r="16211" b="24035"/>
          <a:stretch/>
        </p:blipFill>
        <p:spPr>
          <a:xfrm>
            <a:off x="3680318" y="2157430"/>
            <a:ext cx="4331370" cy="4162928"/>
          </a:xfrm>
          <a:prstGeom prst="rect">
            <a:avLst/>
          </a:prstGeom>
        </p:spPr>
      </p:pic>
      <p:pic>
        <p:nvPicPr>
          <p:cNvPr id="93" name="Picture 9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76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08" y="1021321"/>
            <a:ext cx="1802584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0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lang="vi-VN" sz="24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rgbClr val="00FFCC"/>
              </a:solidFill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FFFF"/>
                </a:solidFill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731095" y="1250116"/>
            <a:ext cx="4504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</a:rPr>
              <a:t>T-O-M-A-T-O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7"/>
          <a:stretch/>
        </p:blipFill>
        <p:spPr>
          <a:xfrm>
            <a:off x="2742899" y="2069432"/>
            <a:ext cx="6350000" cy="5965975"/>
          </a:xfrm>
          <a:prstGeom prst="rect">
            <a:avLst/>
          </a:prstGeom>
        </p:spPr>
      </p:pic>
      <p:pic>
        <p:nvPicPr>
          <p:cNvPr id="91" name="Picture 9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14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87" y="777887"/>
            <a:ext cx="1793499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0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lang="vi-VN" sz="24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rgbClr val="00FFCC"/>
              </a:solidFill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FFFF"/>
                </a:solidFill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952665" y="1179311"/>
            <a:ext cx="44165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</a:rPr>
              <a:t>B-A-N-A-N-A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t="8309" r="10348" b="14397"/>
          <a:stretch/>
        </p:blipFill>
        <p:spPr>
          <a:xfrm>
            <a:off x="4067779" y="2085376"/>
            <a:ext cx="4039575" cy="4367110"/>
          </a:xfrm>
          <a:prstGeom prst="rect">
            <a:avLst/>
          </a:prstGeom>
        </p:spPr>
      </p:pic>
      <p:pic>
        <p:nvPicPr>
          <p:cNvPr id="91" name="Picture 9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208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0"/>
          <p:cNvGrpSpPr/>
          <p:nvPr/>
        </p:nvGrpSpPr>
        <p:grpSpPr>
          <a:xfrm>
            <a:off x="2743201" y="4441646"/>
            <a:ext cx="5799221" cy="2744338"/>
            <a:chOff x="1370996" y="2461912"/>
            <a:chExt cx="6402011" cy="3855520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4">
              <a:alphaModFix/>
            </a:blip>
            <a:srcRect l="79" r="79"/>
            <a:stretch/>
          </p:blipFill>
          <p:spPr>
            <a:xfrm>
              <a:off x="4587679" y="24619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5">
              <a:alphaModFix/>
            </a:blip>
            <a:srcRect l="367" r="377"/>
            <a:stretch/>
          </p:blipFill>
          <p:spPr>
            <a:xfrm>
              <a:off x="1893163" y="34753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6">
              <a:alphaModFix/>
            </a:blip>
            <a:srcRect t="59" b="49"/>
            <a:stretch/>
          </p:blipFill>
          <p:spPr>
            <a:xfrm>
              <a:off x="3938904" y="2746469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7">
              <a:alphaModFix/>
            </a:blip>
            <a:srcRect l="129" r="129"/>
            <a:stretch/>
          </p:blipFill>
          <p:spPr>
            <a:xfrm>
              <a:off x="3642637" y="3325897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8">
              <a:alphaModFix/>
            </a:blip>
            <a:srcRect t="19" b="19"/>
            <a:stretch/>
          </p:blipFill>
          <p:spPr>
            <a:xfrm>
              <a:off x="5057051" y="27464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9">
              <a:alphaModFix/>
            </a:blip>
            <a:srcRect l="69" r="69"/>
            <a:stretch/>
          </p:blipFill>
          <p:spPr>
            <a:xfrm>
              <a:off x="2060656" y="28133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10">
              <a:alphaModFix/>
            </a:blip>
            <a:srcRect t="1456" b="1446"/>
            <a:stretch/>
          </p:blipFill>
          <p:spPr>
            <a:xfrm>
              <a:off x="1370996" y="3402872"/>
              <a:ext cx="6402011" cy="291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30"/>
          <p:cNvSpPr/>
          <p:nvPr/>
        </p:nvSpPr>
        <p:spPr>
          <a:xfrm>
            <a:off x="-223567" y="2902342"/>
            <a:ext cx="12506867" cy="3709967"/>
          </a:xfrm>
          <a:custGeom>
            <a:avLst/>
            <a:gdLst/>
            <a:ahLst/>
            <a:cxnLst/>
            <a:rect l="l" t="t" r="r" b="b"/>
            <a:pathLst>
              <a:path w="375206" h="111299" extrusionOk="0">
                <a:moveTo>
                  <a:pt x="0" y="90709"/>
                </a:moveTo>
                <a:cubicBezTo>
                  <a:pt x="6329" y="106527"/>
                  <a:pt x="39575" y="119338"/>
                  <a:pt x="49026" y="105162"/>
                </a:cubicBezTo>
                <a:cubicBezTo>
                  <a:pt x="55943" y="94787"/>
                  <a:pt x="57650" y="77024"/>
                  <a:pt x="49310" y="67755"/>
                </a:cubicBezTo>
                <a:cubicBezTo>
                  <a:pt x="46290" y="64398"/>
                  <a:pt x="40146" y="61747"/>
                  <a:pt x="36274" y="64070"/>
                </a:cubicBezTo>
                <a:cubicBezTo>
                  <a:pt x="32790" y="66160"/>
                  <a:pt x="32356" y="74438"/>
                  <a:pt x="35990" y="76256"/>
                </a:cubicBezTo>
                <a:cubicBezTo>
                  <a:pt x="39196" y="77860"/>
                  <a:pt x="45209" y="76303"/>
                  <a:pt x="46192" y="72856"/>
                </a:cubicBezTo>
                <a:cubicBezTo>
                  <a:pt x="48800" y="63715"/>
                  <a:pt x="45590" y="52405"/>
                  <a:pt x="51293" y="44800"/>
                </a:cubicBezTo>
                <a:cubicBezTo>
                  <a:pt x="55528" y="39153"/>
                  <a:pt x="65953" y="43235"/>
                  <a:pt x="71697" y="39132"/>
                </a:cubicBezTo>
                <a:cubicBezTo>
                  <a:pt x="76196" y="35919"/>
                  <a:pt x="74624" y="28347"/>
                  <a:pt x="77365" y="23546"/>
                </a:cubicBezTo>
                <a:cubicBezTo>
                  <a:pt x="81118" y="16974"/>
                  <a:pt x="90516" y="13507"/>
                  <a:pt x="98053" y="14194"/>
                </a:cubicBezTo>
                <a:cubicBezTo>
                  <a:pt x="104833" y="14812"/>
                  <a:pt x="110068" y="20611"/>
                  <a:pt x="115906" y="24113"/>
                </a:cubicBezTo>
                <a:cubicBezTo>
                  <a:pt x="123137" y="28451"/>
                  <a:pt x="132526" y="29749"/>
                  <a:pt x="140844" y="28364"/>
                </a:cubicBezTo>
                <a:cubicBezTo>
                  <a:pt x="143145" y="27981"/>
                  <a:pt x="146795" y="27013"/>
                  <a:pt x="146795" y="24680"/>
                </a:cubicBezTo>
                <a:cubicBezTo>
                  <a:pt x="146795" y="21369"/>
                  <a:pt x="137345" y="21968"/>
                  <a:pt x="136877" y="25246"/>
                </a:cubicBezTo>
                <a:cubicBezTo>
                  <a:pt x="135982" y="31523"/>
                  <a:pt x="141053" y="40486"/>
                  <a:pt x="147362" y="41116"/>
                </a:cubicBezTo>
                <a:cubicBezTo>
                  <a:pt x="161370" y="42515"/>
                  <a:pt x="168513" y="21515"/>
                  <a:pt x="181652" y="16461"/>
                </a:cubicBezTo>
                <a:cubicBezTo>
                  <a:pt x="190602" y="13018"/>
                  <a:pt x="199871" y="23325"/>
                  <a:pt x="207440" y="29214"/>
                </a:cubicBezTo>
                <a:cubicBezTo>
                  <a:pt x="214089" y="34387"/>
                  <a:pt x="222405" y="21357"/>
                  <a:pt x="229261" y="16461"/>
                </a:cubicBezTo>
                <a:cubicBezTo>
                  <a:pt x="232522" y="14132"/>
                  <a:pt x="237181" y="14319"/>
                  <a:pt x="241164" y="14761"/>
                </a:cubicBezTo>
                <a:cubicBezTo>
                  <a:pt x="247819" y="15500"/>
                  <a:pt x="254756" y="16880"/>
                  <a:pt x="260434" y="20429"/>
                </a:cubicBezTo>
                <a:cubicBezTo>
                  <a:pt x="266325" y="24111"/>
                  <a:pt x="274582" y="36592"/>
                  <a:pt x="268369" y="39699"/>
                </a:cubicBezTo>
                <a:cubicBezTo>
                  <a:pt x="265874" y="40946"/>
                  <a:pt x="262479" y="38097"/>
                  <a:pt x="261001" y="35732"/>
                </a:cubicBezTo>
                <a:cubicBezTo>
                  <a:pt x="256995" y="29323"/>
                  <a:pt x="263445" y="20159"/>
                  <a:pt x="268086" y="14194"/>
                </a:cubicBezTo>
                <a:cubicBezTo>
                  <a:pt x="273627" y="7072"/>
                  <a:pt x="282500" y="-1582"/>
                  <a:pt x="291323" y="308"/>
                </a:cubicBezTo>
                <a:cubicBezTo>
                  <a:pt x="298407" y="1826"/>
                  <a:pt x="305753" y="7321"/>
                  <a:pt x="308043" y="14194"/>
                </a:cubicBezTo>
                <a:cubicBezTo>
                  <a:pt x="310304" y="20979"/>
                  <a:pt x="307521" y="30108"/>
                  <a:pt x="312578" y="35165"/>
                </a:cubicBezTo>
                <a:cubicBezTo>
                  <a:pt x="315854" y="38441"/>
                  <a:pt x="321894" y="34972"/>
                  <a:pt x="326464" y="35732"/>
                </a:cubicBezTo>
                <a:cubicBezTo>
                  <a:pt x="330006" y="36321"/>
                  <a:pt x="331994" y="40996"/>
                  <a:pt x="332698" y="44517"/>
                </a:cubicBezTo>
                <a:cubicBezTo>
                  <a:pt x="335520" y="58621"/>
                  <a:pt x="322759" y="80459"/>
                  <a:pt x="335249" y="87592"/>
                </a:cubicBezTo>
                <a:cubicBezTo>
                  <a:pt x="339013" y="89742"/>
                  <a:pt x="345147" y="88304"/>
                  <a:pt x="348001" y="85041"/>
                </a:cubicBezTo>
                <a:cubicBezTo>
                  <a:pt x="350508" y="82175"/>
                  <a:pt x="350340" y="74331"/>
                  <a:pt x="346584" y="73706"/>
                </a:cubicBezTo>
                <a:cubicBezTo>
                  <a:pt x="340717" y="72729"/>
                  <a:pt x="339062" y="84619"/>
                  <a:pt x="340350" y="90426"/>
                </a:cubicBezTo>
                <a:cubicBezTo>
                  <a:pt x="341094" y="93779"/>
                  <a:pt x="345700" y="95810"/>
                  <a:pt x="349135" y="95810"/>
                </a:cubicBezTo>
                <a:cubicBezTo>
                  <a:pt x="360348" y="95810"/>
                  <a:pt x="366617" y="80297"/>
                  <a:pt x="370389" y="69738"/>
                </a:cubicBezTo>
                <a:cubicBezTo>
                  <a:pt x="372340" y="64276"/>
                  <a:pt x="375206" y="58818"/>
                  <a:pt x="375206" y="5301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5" name="Rectangle 14"/>
          <p:cNvSpPr/>
          <p:nvPr/>
        </p:nvSpPr>
        <p:spPr>
          <a:xfrm>
            <a:off x="2187307" y="1782651"/>
            <a:ext cx="76851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Task 4 </a:t>
            </a:r>
            <a:r>
              <a:rPr lang="en-US" sz="4800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43201" y="539220"/>
            <a:ext cx="5881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2 PRESENTATION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823025" y="2673036"/>
            <a:ext cx="2105526" cy="1082842"/>
            <a:chOff x="2983594" y="3130426"/>
            <a:chExt cx="2105526" cy="1082842"/>
          </a:xfrm>
        </p:grpSpPr>
        <p:sp>
          <p:nvSpPr>
            <p:cNvPr id="22" name="Rounded Rectangle 21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668059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03.Unit 9 - Lesson 1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yQip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PJCKl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8kIq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yQip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PJCKl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8kIq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PJCKlXahn1hYAAAAGIAAAAcAAAAdW5pdmVyc2FsL2xvY2FsX3NldHRpbmdzLnhtbLOxr8jNUShLLSrOzM+zVTLUM1BSSM1Lzk/JzEu3VQoNcdO1UFIoLknMS0nMyc9LtVXKy1dSsLfjssnJT07MCU4tKQEqLFYoyEmsTC0KSc0FMkpS/RJzgSrDw42V9O24AFBLAwQUAAIACADzQip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zQipVPMoRpUsAAABqAAAAGwAAAHVuaXZlcnNhbC91bml2ZXJzYWwucG5nLnhtbLOxr8jNUShLLSrOzM+zVTLUM1Cyt+PlsikoSi3LTC1XqACKGekZQICSQqWtkgkStzwzpSTDVsnCwBAhlpGamZ5RYqtkhiSoDzQSAFBLAQIAABQAAgAIAOOGAlPDxJh2RwMAAOEJAAAUAAAAAAAAAAEAAAAAAAAAAAB1bml2ZXJzYWwvcGxheWVyLnhtbFBLAQIAABQAAgAIAPJCKlXKowNubAYAACgZAAAdAAAAAAAAAAEAAAAAAHkDAAB1bml2ZXJzYWwvY29tbW9uX21lc3NhZ2VzLmxuZ1BLAQIAABQAAgAIAPJCKlUVHmAbowAAAH8BAAAuAAAAAAAAAAEAAAAAACAKAAB1bml2ZXJzYWwvcGxheWJhY2tfYW5kX25hdmlnYXRpb25fc2V0dGluZ3MueG1sUEsBAgAAFAACAAgA8kIqVaenV+h8BAAAbxcAACcAAAAAAAAAAQAAAAAADwsAAHVuaXZlcnNhbC9mbGFzaF9wdWJsaXNoaW5nX3NldHRpbmdzLnhtbFBLAQIAABQAAgAIAPJCKlW86VOGdwMAAOgMAAAhAAAAAAAAAAEAAAAAANAPAAB1bml2ZXJzYWwvZmxhc2hfc2tpbl9zZXR0aW5ncy54bWxQSwECAAAUAAIACADyQipVF9vd2HcEAAD5FgAAJgAAAAAAAAABAAAAAACGEwAAdW5pdmVyc2FsL2h0bWxfcHVibGlzaGluZ19zZXR0aW5ncy54bWxQSwECAAAUAAIACADyQipVVHMZhbABAACBBgAAHwAAAAAAAAABAAAAAABBGAAAdW5pdmVyc2FsL2h0bWxfc2tpbl9zZXR0aW5ncy5qc1BLAQIAABQAAgAIAPJCKlXahn1hYAAAAGIAAAAcAAAAAAAAAAEAAAAAAC4aAAB1bml2ZXJzYWwvbG9jYWxfc2V0dGluZ3MueG1sUEsBAgAAFAACAAgA80IqVYPsCm8cBgAARxMAABcAAAAAAAAAAAAAAAAAyBoAAHVuaXZlcnNhbC91bml2ZXJzYWwucG5nUEsBAgAAFAACAAgA80IqVTzKEaVLAAAAagAAABsAAAAAAAAAAQAAAAAAGSEAAHVuaXZlcnNhbC91bml2ZXJzYWwucG5nLnhtbFBLBQYAAAAACgAKAAYDAACdIQAAAAA="/>
  <p:tag name="ISPRING_LMS_API_VERSION" val="SCORM 2004 (2nd edition)"/>
  <p:tag name="ISPRING_ULTRA_SCORM_COURSE_ID" val="E0F57E9B-AADA-458F-949A-3E0FFFA7387B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9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03.Unit 9 - Lesson 1 -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DF16AD-26D8-4481-8136-5965BD68F1D2}:2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DD73B4-F636-4420-96FE-2F6E3D9B3645}:26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C87B4E-BF94-498E-964D-8ACBE591BFDF}:2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07F965-5A10-4356-8DDB-F38495B63DB2}:2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1101C4-53D7-4BC2-B0C6-6C23FF1E72FC}:27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C9E1F3-16A2-4DEE-9A32-2236A57F17DD}:27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C773DC-FCCF-4226-82AF-B20022278F2D}:27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3C5E2B-2BB1-4929-9F45-182FD67D39BE}:26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E1A59E-C61B-48BC-8C6E-875AB321D37F}:27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FF17CC-20C0-468A-AB48-9C3ACAC1D44A}:2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DC60D8-C5F2-4C65-81AF-B082C4E98684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3796F5-8AF4-4135-9139-C5721037C583}:26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701D69-9C3B-4F9B-9524-DA5CFEF63E3C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590501-F645-4D96-AAC1-FC43794B3BB3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D831AF-4A58-48A1-A35F-BC413E0874ED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8BE570-F222-4707-95ED-9C0C7F9F01BD}:2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490A56-B1AE-43CA-9A7F-27F7B0317AAB}:28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AFBCF7-3D7D-408B-AB8A-E71DAFE77E3E}:2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DBE607-9527-408B-AE38-4D0F8614C737}:2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81AE8A-7762-489E-B2B7-8F18F756D7A1}:28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494</Words>
  <Application>Microsoft Office PowerPoint</Application>
  <PresentationFormat>Widescreen</PresentationFormat>
  <Paragraphs>219</Paragraphs>
  <Slides>20</Slides>
  <Notes>20</Notes>
  <HiddenSlides>0</HiddenSlides>
  <MMClips>7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宋体</vt:lpstr>
      <vt:lpstr>Arial</vt:lpstr>
      <vt:lpstr>Bebas Neue</vt:lpstr>
      <vt:lpstr>Calibri</vt:lpstr>
      <vt:lpstr>Calibri Light</vt:lpstr>
      <vt:lpstr>Comic Sans MS</vt:lpstr>
      <vt:lpstr>DM Sans</vt:lpstr>
      <vt:lpstr>Life Savers</vt:lpstr>
      <vt:lpstr>Life Savers ExtraBold</vt:lpstr>
      <vt:lpstr>Merienda One</vt:lpstr>
      <vt:lpstr>Myriad Pro</vt:lpstr>
      <vt:lpstr>Nunito</vt:lpstr>
      <vt:lpstr>PT Sans</vt:lpstr>
      <vt:lpstr>Quicksand</vt:lpstr>
      <vt:lpstr>Quicksand SemiBold</vt:lpstr>
      <vt:lpstr>Roboto</vt:lpstr>
      <vt:lpstr>黑体</vt:lpstr>
      <vt:lpstr>Tahoma</vt:lpstr>
      <vt:lpstr>Wingdings</vt:lpstr>
      <vt:lpstr>Office Theme</vt:lpstr>
      <vt:lpstr>Science Subject for Elementary - 3rd Grade: Physical, Life, and Earth by Slidesgo</vt:lpstr>
      <vt:lpstr>P.E. Subject for Middle School - 6th Grade: Sports &amp; Games by Slidesgo</vt:lpstr>
      <vt:lpstr>The Fruit Box Thesis by Slidesgo</vt:lpstr>
      <vt:lpstr>1_The Fruit Box Thesis by Slidesgo</vt:lpstr>
      <vt:lpstr>2_The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103.Unit 9 - Lesson 1 - Period 2</dc:title>
  <dc:creator>Le Thi Phep</dc:creator>
  <cp:lastModifiedBy>Techsi.vn</cp:lastModifiedBy>
  <cp:revision>50</cp:revision>
  <dcterms:created xsi:type="dcterms:W3CDTF">2022-04-12T20:13:46Z</dcterms:created>
  <dcterms:modified xsi:type="dcterms:W3CDTF">2024-03-20T04:14:06Z</dcterms:modified>
</cp:coreProperties>
</file>